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ink/inkAction1.xml" ContentType="application/vnd.ms-office.inkAction+xml"/>
  <Override PartName="/ppt/tags/tag9.xml" ContentType="application/vnd.openxmlformats-officedocument.presentationml.tags+xml"/>
  <Override PartName="/ppt/tags/tag10.xml" ContentType="application/vnd.openxmlformats-officedocument.presentationml.tags+xml"/>
  <Override PartName="/ppt/ink/inkAction2.xml" ContentType="application/vnd.ms-office.inkAction+xml"/>
  <Override PartName="/ppt/tags/tag11.xml" ContentType="application/vnd.openxmlformats-officedocument.presentationml.tags+xml"/>
  <Override PartName="/ppt/tags/tag12.xml" ContentType="application/vnd.openxmlformats-officedocument.presentationml.tags+xml"/>
  <Override PartName="/ppt/ink/inkAction3.xml" ContentType="application/vnd.ms-office.inkAction+xml"/>
  <Override PartName="/ppt/tags/tag13.xml" ContentType="application/vnd.openxmlformats-officedocument.presentationml.tags+xml"/>
  <Override PartName="/ppt/tags/tag14.xml" ContentType="application/vnd.openxmlformats-officedocument.presentationml.tags+xml"/>
  <Override PartName="/ppt/ink/inkAction4.xml" ContentType="application/vnd.ms-office.inkAction+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ink/inkAction5.xml" ContentType="application/vnd.ms-office.inkAction+xml"/>
  <Override PartName="/ppt/tags/tag18.xml" ContentType="application/vnd.openxmlformats-officedocument.presentationml.tags+xml"/>
  <Override PartName="/ppt/tags/tag19.xml" ContentType="application/vnd.openxmlformats-officedocument.presentationml.tags+xml"/>
  <Override PartName="/ppt/ink/inkAction6.xml" ContentType="application/vnd.ms-office.inkAction+xml"/>
  <Override PartName="/ppt/tags/tag20.xml" ContentType="application/vnd.openxmlformats-officedocument.presentationml.tags+xml"/>
  <Override PartName="/ppt/tags/tag21.xml" ContentType="application/vnd.openxmlformats-officedocument.presentationml.tags+xml"/>
  <Override PartName="/ppt/ink/inkAction7.xml" ContentType="application/vnd.ms-office.inkAction+xml"/>
  <Override PartName="/ppt/tags/tag22.xml" ContentType="application/vnd.openxmlformats-officedocument.presentationml.tags+xml"/>
  <Override PartName="/ppt/tags/tag23.xml" ContentType="application/vnd.openxmlformats-officedocument.presentationml.tags+xml"/>
  <Override PartName="/ppt/ink/inkAction8.xml" ContentType="application/vnd.ms-office.inkAction+xml"/>
  <Override PartName="/ppt/tags/tag24.xml" ContentType="application/vnd.openxmlformats-officedocument.presentationml.tags+xml"/>
  <Override PartName="/ppt/tags/tag25.xml" ContentType="application/vnd.openxmlformats-officedocument.presentationml.tags+xml"/>
  <Override PartName="/ppt/ink/inkAction9.xml" ContentType="application/vnd.ms-office.inkAction+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ink/inkAction10.xml" ContentType="application/vnd.ms-office.inkAction+xml"/>
  <Override PartName="/ppt/tags/tag29.xml" ContentType="application/vnd.openxmlformats-officedocument.presentationml.tags+xml"/>
  <Override PartName="/ppt/tags/tag30.xml" ContentType="application/vnd.openxmlformats-officedocument.presentationml.tags+xml"/>
  <Override PartName="/ppt/ink/inkAction11.xml" ContentType="application/vnd.ms-office.inkAction+xml"/>
  <Override PartName="/ppt/tags/tag31.xml" ContentType="application/vnd.openxmlformats-officedocument.presentationml.tags+xml"/>
  <Override PartName="/ppt/tags/tag32.xml" ContentType="application/vnd.openxmlformats-officedocument.presentationml.tags+xml"/>
  <Override PartName="/ppt/ink/inkAction12.xml" ContentType="application/vnd.ms-office.inkAction+xml"/>
  <Override PartName="/ppt/tags/tag33.xml" ContentType="application/vnd.openxmlformats-officedocument.presentationml.tags+xml"/>
  <Override PartName="/ppt/tags/tag34.xml" ContentType="application/vnd.openxmlformats-officedocument.presentationml.tags+xml"/>
  <Override PartName="/ppt/ink/inkAction13.xml" ContentType="application/vnd.ms-office.inkAction+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ink/inkAction14.xml" ContentType="application/vnd.ms-office.inkAction+xml"/>
  <Override PartName="/ppt/tags/tag38.xml" ContentType="application/vnd.openxmlformats-officedocument.presentationml.tags+xml"/>
  <Override PartName="/ppt/tags/tag39.xml" ContentType="application/vnd.openxmlformats-officedocument.presentationml.tags+xml"/>
  <Override PartName="/ppt/ink/inkAction15.xml" ContentType="application/vnd.ms-office.inkAction+xml"/>
  <Override PartName="/ppt/tags/tag40.xml" ContentType="application/vnd.openxmlformats-officedocument.presentationml.tags+xml"/>
  <Override PartName="/ppt/tags/tag41.xml" ContentType="application/vnd.openxmlformats-officedocument.presentationml.tags+xml"/>
  <Override PartName="/ppt/ink/inkAction16.xml" ContentType="application/vnd.ms-office.inkAction+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ink/inkAction17.xml" ContentType="application/vnd.ms-office.inkAction+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ink/inkAction18.xml" ContentType="application/vnd.ms-office.inkAction+xml"/>
  <Override PartName="/ppt/tags/tag48.xml" ContentType="application/vnd.openxmlformats-officedocument.presentationml.tags+xml"/>
  <Override PartName="/ppt/tags/tag49.xml" ContentType="application/vnd.openxmlformats-officedocument.presentationml.tags+xml"/>
  <Override PartName="/ppt/ink/inkAction19.xml" ContentType="application/vnd.ms-office.inkAction+xml"/>
  <Override PartName="/ppt/tags/tag50.xml" ContentType="application/vnd.openxmlformats-officedocument.presentationml.tags+xml"/>
  <Override PartName="/ppt/tags/tag51.xml" ContentType="application/vnd.openxmlformats-officedocument.presentationml.tags+xml"/>
  <Override PartName="/ppt/notesSlides/notesSlide1.xml" ContentType="application/vnd.openxmlformats-officedocument.presentationml.notesSlide+xml"/>
  <Override PartName="/ppt/ink/inkAction20.xml" ContentType="application/vnd.ms-office.inkAction+xml"/>
  <Override PartName="/ppt/tags/tag52.xml" ContentType="application/vnd.openxmlformats-officedocument.presentationml.tags+xml"/>
  <Override PartName="/ppt/notesSlides/notesSlide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ink/inkAction21.xml" ContentType="application/vnd.ms-office.inkAction+xml"/>
  <Override PartName="/ppt/tags/tag55.xml" ContentType="application/vnd.openxmlformats-officedocument.presentationml.tags+xml"/>
  <Override PartName="/ppt/tags/tag56.xml" ContentType="application/vnd.openxmlformats-officedocument.presentationml.tags+xml"/>
  <Override PartName="/ppt/ink/inkAction22.xml" ContentType="application/vnd.ms-office.inkAction+xml"/>
  <Override PartName="/ppt/tags/tag57.xml" ContentType="application/vnd.openxmlformats-officedocument.presentationml.tags+xml"/>
  <Override PartName="/ppt/tags/tag58.xml" ContentType="application/vnd.openxmlformats-officedocument.presentationml.tags+xml"/>
  <Override PartName="/ppt/ink/inkAction23.xml" ContentType="application/vnd.ms-office.inkAction+xml"/>
  <Override PartName="/ppt/tags/tag59.xml" ContentType="application/vnd.openxmlformats-officedocument.presentationml.tags+xml"/>
  <Override PartName="/ppt/tags/tag60.xml" ContentType="application/vnd.openxmlformats-officedocument.presentationml.tags+xml"/>
  <Override PartName="/ppt/ink/inkAction24.xml" ContentType="application/vnd.ms-office.inkAction+xml"/>
  <Override PartName="/ppt/tags/tag61.xml" ContentType="application/vnd.openxmlformats-officedocument.presentationml.tags+xml"/>
  <Override PartName="/ppt/tags/tag62.xml" ContentType="application/vnd.openxmlformats-officedocument.presentationml.tags+xml"/>
  <Override PartName="/ppt/ink/inkAction25.xml" ContentType="application/vnd.ms-office.inkAction+xml"/>
  <Override PartName="/ppt/tags/tag63.xml" ContentType="application/vnd.openxmlformats-officedocument.presentationml.tags+xml"/>
  <Override PartName="/ppt/tags/tag64.xml" ContentType="application/vnd.openxmlformats-officedocument.presentationml.tags+xml"/>
  <Override PartName="/ppt/ink/inkAction26.xml" ContentType="application/vnd.ms-office.inkAction+xml"/>
  <Override PartName="/ppt/tags/tag65.xml" ContentType="application/vnd.openxmlformats-officedocument.presentationml.tags+xml"/>
  <Override PartName="/ppt/tags/tag66.xml" ContentType="application/vnd.openxmlformats-officedocument.presentationml.tags+xml"/>
  <Override PartName="/ppt/ink/inkAction27.xml" ContentType="application/vnd.ms-office.inkAction+xml"/>
  <Override PartName="/ppt/tags/tag67.xml" ContentType="application/vnd.openxmlformats-officedocument.presentationml.tags+xml"/>
  <Override PartName="/ppt/tags/tag68.xml" ContentType="application/vnd.openxmlformats-officedocument.presentationml.tags+xml"/>
  <Override PartName="/ppt/ink/inkAction28.xml" ContentType="application/vnd.ms-office.inkAction+xml"/>
  <Override PartName="/ppt/tags/tag69.xml" ContentType="application/vnd.openxmlformats-officedocument.presentationml.tags+xml"/>
  <Override PartName="/ppt/tags/tag70.xml" ContentType="application/vnd.openxmlformats-officedocument.presentationml.tags+xml"/>
  <Override PartName="/ppt/ink/inkAction29.xml" ContentType="application/vnd.ms-office.inkAction+xml"/>
  <Override PartName="/ppt/tags/tag71.xml" ContentType="application/vnd.openxmlformats-officedocument.presentationml.tags+xml"/>
  <Override PartName="/ppt/tags/tag72.xml" ContentType="application/vnd.openxmlformats-officedocument.presentationml.tags+xml"/>
  <Override PartName="/ppt/ink/inkAction30.xml" ContentType="application/vnd.ms-office.inkAction+xml"/>
  <Override PartName="/ppt/tags/tag73.xml" ContentType="application/vnd.openxmlformats-officedocument.presentationml.tags+xml"/>
  <Override PartName="/ppt/tags/tag74.xml" ContentType="application/vnd.openxmlformats-officedocument.presentationml.tags+xml"/>
  <Override PartName="/ppt/ink/inkAction31.xml" ContentType="application/vnd.ms-office.inkAction+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ink/inkAction32.xml" ContentType="application/vnd.ms-office.inkAction+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ink/inkAction33.xml" ContentType="application/vnd.ms-office.inkAction+xml"/>
  <Override PartName="/ppt/tags/tag81.xml" ContentType="application/vnd.openxmlformats-officedocument.presentationml.tags+xml"/>
  <Override PartName="/ppt/tags/tag82.xml" ContentType="application/vnd.openxmlformats-officedocument.presentationml.tags+xml"/>
  <Override PartName="/ppt/ink/inkAction34.xml" ContentType="application/vnd.ms-office.inkAction+xml"/>
  <Override PartName="/ppt/tags/tag83.xml" ContentType="application/vnd.openxmlformats-officedocument.presentationml.tags+xml"/>
  <Override PartName="/ppt/tags/tag84.xml" ContentType="application/vnd.openxmlformats-officedocument.presentationml.tags+xml"/>
  <Override PartName="/ppt/ink/inkAction35.xml" ContentType="application/vnd.ms-office.inkAction+xml"/>
  <Override PartName="/ppt/tags/tag85.xml" ContentType="application/vnd.openxmlformats-officedocument.presentationml.tags+xml"/>
  <Override PartName="/ppt/tags/tag86.xml" ContentType="application/vnd.openxmlformats-officedocument.presentationml.tags+xml"/>
  <Override PartName="/ppt/ink/inkAction36.xml" ContentType="application/vnd.ms-office.inkAction+xml"/>
  <Override PartName="/ppt/tags/tag87.xml" ContentType="application/vnd.openxmlformats-officedocument.presentationml.tags+xml"/>
  <Override PartName="/ppt/tags/tag88.xml" ContentType="application/vnd.openxmlformats-officedocument.presentationml.tags+xml"/>
  <Override PartName="/ppt/ink/inkAction37.xml" ContentType="application/vnd.ms-office.inkAction+xml"/>
  <Override PartName="/ppt/tags/tag89.xml" ContentType="application/vnd.openxmlformats-officedocument.presentationml.tags+xml"/>
  <Override PartName="/ppt/tags/tag90.xml" ContentType="application/vnd.openxmlformats-officedocument.presentationml.tags+xml"/>
  <Override PartName="/ppt/ink/inkAction38.xml" ContentType="application/vnd.ms-office.inkAction+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ink/inkAction39.xml" ContentType="application/vnd.ms-office.inkAction+xml"/>
  <Override PartName="/ppt/tags/tag94.xml" ContentType="application/vnd.openxmlformats-officedocument.presentationml.tags+xml"/>
  <Override PartName="/ppt/tags/tag95.xml" ContentType="application/vnd.openxmlformats-officedocument.presentationml.tags+xml"/>
  <Override PartName="/ppt/ink/inkAction40.xml" ContentType="application/vnd.ms-office.inkAction+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ink/inkAction41.xml" ContentType="application/vnd.ms-office.inkAction+xml"/>
  <Override PartName="/ppt/tags/tag99.xml" ContentType="application/vnd.openxmlformats-officedocument.presentationml.tags+xml"/>
  <Override PartName="/ppt/tags/tag100.xml" ContentType="application/vnd.openxmlformats-officedocument.presentationml.tags+xml"/>
  <Override PartName="/ppt/ink/inkAction42.xml" ContentType="application/vnd.ms-office.inkAction+xml"/>
  <Override PartName="/ppt/tags/tag101.xml" ContentType="application/vnd.openxmlformats-officedocument.presentationml.tags+xml"/>
  <Override PartName="/ppt/tags/tag102.xml" ContentType="application/vnd.openxmlformats-officedocument.presentationml.tags+xml"/>
  <Override PartName="/ppt/ink/inkAction43.xml" ContentType="application/vnd.ms-office.inkAction+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ink/inkAction44.xml" ContentType="application/vnd.ms-office.inkAction+xml"/>
  <Override PartName="/ppt/tags/tag106.xml" ContentType="application/vnd.openxmlformats-officedocument.presentationml.tags+xml"/>
  <Override PartName="/ppt/tags/tag107.xml" ContentType="application/vnd.openxmlformats-officedocument.presentationml.tags+xml"/>
  <Override PartName="/ppt/notesSlides/notesSlide3.xml" ContentType="application/vnd.openxmlformats-officedocument.presentationml.notesSlide+xml"/>
  <Override PartName="/ppt/ink/inkAction45.xml" ContentType="application/vnd.ms-office.inkAction+xml"/>
  <Override PartName="/ppt/tags/tag108.xml" ContentType="application/vnd.openxmlformats-officedocument.presentationml.tags+xml"/>
  <Override PartName="/ppt/tags/tag109.xml" ContentType="application/vnd.openxmlformats-officedocument.presentationml.tags+xml"/>
  <Override PartName="/ppt/notesSlides/notesSlide4.xml" ContentType="application/vnd.openxmlformats-officedocument.presentationml.notesSlide+xml"/>
  <Override PartName="/ppt/ink/inkAction46.xml" ContentType="application/vnd.ms-office.inkAction+xml"/>
  <Override PartName="/ppt/tags/tag110.xml" ContentType="application/vnd.openxmlformats-officedocument.presentationml.tags+xml"/>
  <Override PartName="/ppt/tags/tag111.xml" ContentType="application/vnd.openxmlformats-officedocument.presentationml.tags+xml"/>
  <Override PartName="/ppt/notesSlides/notesSlide5.xml" ContentType="application/vnd.openxmlformats-officedocument.presentationml.notesSlide+xml"/>
  <Override PartName="/ppt/ink/inkAction47.xml" ContentType="application/vnd.ms-office.inkAction+xml"/>
  <Override PartName="/ppt/tags/tag112.xml" ContentType="application/vnd.openxmlformats-officedocument.presentationml.tags+xml"/>
  <Override PartName="/ppt/tags/tag113.xml" ContentType="application/vnd.openxmlformats-officedocument.presentationml.tags+xml"/>
  <Override PartName="/ppt/notesSlides/notesSlide6.xml" ContentType="application/vnd.openxmlformats-officedocument.presentationml.notesSlide+xml"/>
  <Override PartName="/ppt/ink/inkAction48.xml" ContentType="application/vnd.ms-office.inkAction+xml"/>
  <Override PartName="/ppt/tags/tag114.xml" ContentType="application/vnd.openxmlformats-officedocument.presentationml.tags+xml"/>
  <Override PartName="/ppt/tags/tag115.xml" ContentType="application/vnd.openxmlformats-officedocument.presentationml.tags+xml"/>
  <Override PartName="/ppt/notesSlides/notesSlide7.xml" ContentType="application/vnd.openxmlformats-officedocument.presentationml.notesSlide+xml"/>
  <Override PartName="/ppt/ink/inkAction49.xml" ContentType="application/vnd.ms-office.inkAction+xml"/>
  <Override PartName="/ppt/tags/tag116.xml" ContentType="application/vnd.openxmlformats-officedocument.presentationml.tags+xml"/>
  <Override PartName="/ppt/notesSlides/notesSlide8.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9.xml" ContentType="application/vnd.openxmlformats-officedocument.presentationml.notesSlide+xml"/>
  <Override PartName="/ppt/ink/inkAction50.xml" ContentType="application/vnd.ms-office.inkAction+xml"/>
  <Override PartName="/ppt/tags/tag119.xml" ContentType="application/vnd.openxmlformats-officedocument.presentationml.tags+xml"/>
  <Override PartName="/ppt/tags/tag120.xml" ContentType="application/vnd.openxmlformats-officedocument.presentationml.tags+xml"/>
  <Override PartName="/ppt/ink/inkAction51.xml" ContentType="application/vnd.ms-office.inkAction+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ink/inkAction52.xml" ContentType="application/vnd.ms-office.inkAction+xml"/>
  <Override PartName="/ppt/tags/tag124.xml" ContentType="application/vnd.openxmlformats-officedocument.presentationml.tags+xml"/>
  <Override PartName="/ppt/tags/tag125.xml" ContentType="application/vnd.openxmlformats-officedocument.presentationml.tags+xml"/>
  <Override PartName="/ppt/ink/inkAction53.xml" ContentType="application/vnd.ms-office.inkAction+xml"/>
  <Override PartName="/ppt/tags/tag126.xml" ContentType="application/vnd.openxmlformats-officedocument.presentationml.tags+xml"/>
  <Override PartName="/ppt/tags/tag1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346" r:id="rId2"/>
    <p:sldId id="281" r:id="rId3"/>
    <p:sldId id="324" r:id="rId4"/>
    <p:sldId id="303" r:id="rId5"/>
    <p:sldId id="304" r:id="rId6"/>
    <p:sldId id="305" r:id="rId7"/>
    <p:sldId id="380" r:id="rId8"/>
    <p:sldId id="351" r:id="rId9"/>
    <p:sldId id="381" r:id="rId10"/>
    <p:sldId id="347" r:id="rId11"/>
    <p:sldId id="306" r:id="rId12"/>
    <p:sldId id="379" r:id="rId13"/>
    <p:sldId id="307" r:id="rId14"/>
    <p:sldId id="348" r:id="rId15"/>
    <p:sldId id="352" r:id="rId16"/>
    <p:sldId id="308" r:id="rId17"/>
    <p:sldId id="286" r:id="rId18"/>
    <p:sldId id="287" r:id="rId19"/>
    <p:sldId id="349" r:id="rId20"/>
    <p:sldId id="288" r:id="rId21"/>
    <p:sldId id="350" r:id="rId22"/>
    <p:sldId id="283" r:id="rId23"/>
    <p:sldId id="282" r:id="rId24"/>
    <p:sldId id="284" r:id="rId25"/>
    <p:sldId id="285" r:id="rId26"/>
    <p:sldId id="312" r:id="rId27"/>
    <p:sldId id="315" r:id="rId28"/>
    <p:sldId id="361" r:id="rId29"/>
    <p:sldId id="313" r:id="rId30"/>
    <p:sldId id="317" r:id="rId31"/>
    <p:sldId id="314" r:id="rId32"/>
    <p:sldId id="362" r:id="rId33"/>
    <p:sldId id="363" r:id="rId34"/>
    <p:sldId id="316" r:id="rId35"/>
    <p:sldId id="318" r:id="rId36"/>
    <p:sldId id="321" r:id="rId37"/>
    <p:sldId id="365" r:id="rId38"/>
    <p:sldId id="334" r:id="rId39"/>
    <p:sldId id="368" r:id="rId40"/>
    <p:sldId id="369" r:id="rId41"/>
    <p:sldId id="371" r:id="rId42"/>
    <p:sldId id="323" r:id="rId43"/>
    <p:sldId id="333" r:id="rId44"/>
    <p:sldId id="294" r:id="rId45"/>
    <p:sldId id="298" r:id="rId46"/>
    <p:sldId id="299" r:id="rId47"/>
    <p:sldId id="373" r:id="rId48"/>
    <p:sldId id="300" r:id="rId49"/>
    <p:sldId id="374" r:id="rId50"/>
    <p:sldId id="301" r:id="rId51"/>
    <p:sldId id="302" r:id="rId52"/>
    <p:sldId id="296" r:id="rId53"/>
    <p:sldId id="325" r:id="rId54"/>
    <p:sldId id="337" r:id="rId55"/>
    <p:sldId id="338" r:id="rId56"/>
    <p:sldId id="335" r:id="rId57"/>
    <p:sldId id="372" r:id="rId58"/>
    <p:sldId id="376" r:id="rId59"/>
    <p:sldId id="377" r:id="rId60"/>
    <p:sldId id="329" r:id="rId61"/>
    <p:sldId id="378" r:id="rId62"/>
    <p:sldId id="384" r:id="rId63"/>
    <p:sldId id="385" r:id="rId64"/>
    <p:sldId id="386" r:id="rId65"/>
    <p:sldId id="387" r:id="rId66"/>
    <p:sldId id="388" r:id="rId67"/>
    <p:sldId id="390" r:id="rId68"/>
    <p:sldId id="389" r:id="rId69"/>
    <p:sldId id="326" r:id="rId70"/>
    <p:sldId id="289" r:id="rId71"/>
    <p:sldId id="290" r:id="rId72"/>
    <p:sldId id="291" r:id="rId73"/>
    <p:sldId id="292" r:id="rId74"/>
    <p:sldId id="274" r:id="rId7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ith Pheasey" initials="KP"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1270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20" autoAdjust="0"/>
    <p:restoredTop sz="94660"/>
  </p:normalViewPr>
  <p:slideViewPr>
    <p:cSldViewPr snapToGrid="0">
      <p:cViewPr varScale="1">
        <p:scale>
          <a:sx n="50" d="100"/>
          <a:sy n="50" d="100"/>
        </p:scale>
        <p:origin x="30" y="42"/>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4:56:23.979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7478">
    <iact:property name="dataType"/>
    <iact:actionData xml:id="d0">
      <inkml:trace xmlns:inkml="http://www.w3.org/2003/InkML" xml:id="stk0" contextRef="#ctx0" brushRef="#br0">2449 1854 688 0,'32'0'264'16,"-24"0"-144"-16,-4 0 -132 0,-4 0 44 16,0 -12 -36 -16,-4 -4 4 0,0 -8 -8 15,-4 -1 0 -15,0 1 8 16,-4 0 -20 -16,0 8 4 0,0 0 44 0,-4 4 16 16,-8 0 16 -16,-4 4 4 15,-12 -4 -16 1,-12 4 -8 -16,-4 4 -36 15,-12 0 0 -15,0 4 12 16,-8 4 8 -16,-4 8 24 0,-16 8 20 31,4 8 -20 -31,0 8 4 0,4 12 -32 0,4 -3 -12 16,-12 -1 -16 -16,-4 -12 4 16,-4 -8 4 -16,4 0 8 15,8 -8 -4 -15,8 0 -4 31,4 0 28 -31,4 -4 20 0,4 0 12 0,-4 0 0 16,0 0 -28 -16,8 -4 -20 20,4 8 -8 -20,4 -8 -4 15,12 0 -12 -15,8 0 0 16,8 0 -136 -16,8 0 -48 16,12 8 -264 -16</inkml:trace>
    </iact:actionData>
  </iact:action>
  <iact:action type="add" startTime="8377">
    <iact:property name="dataType"/>
    <iact:actionData xml:id="d1">
      <inkml:trace xmlns:inkml="http://www.w3.org/2003/InkML" xml:id="stk1" contextRef="#ctx0" brushRef="#br0">5465 1729 560 0,'12'-16'208'16,"-12"8"-112"-16,-4 -8 -104 0,0 8 44 0,-4 -8 -32 15,-4 4 -4 -15,-4 0 -20 16,-4 -8 -4 -16,-4 0 12 0,0 8 -4 0,-8 0 8 16,-8 4 8 -1,0 4 0 -15,0 4 -12 0,0 4 8 16,0 4 12 -16,-4 4 12 15,-4 0 16 -15,-4 -4 20 16,-8 0 20 0,-8 -4 12 -16,-8 -4 -28 0,0 0 -16 15,4 4 -16 -15,4 0 0 16,8 4 -24 -16,4 4 -4 16,0 0 16 -16,0 0 8 15,0 0 -8 -15,-4 -4 -12 16,-4 -4 16 -16,0 -4 16 0,8 0 -20 15,0 0 -8 -15,4 0 20 16,4 4 12 -16,8 4 4 16,4 4 12 -16,8 0 -28 15,4 16 -16 -15,4 4 16 16,4 1 12 -16,0 -5 -100 16,0 0 -48 -16,4 -4 -332 46</inkml:trace>
    </iact:actionData>
  </iact:action>
  <iact:action type="add" startTime="15407">
    <iact:property name="dataType"/>
    <iact:actionData xml:id="d2">
      <inkml:trace xmlns:inkml="http://www.w3.org/2003/InkML" xml:id="stk2" contextRef="#ctx0" brushRef="#br0">2397 1713 496 0,'12'-4'184'16,"-8"4"-96"-16,-4 -4 -60 0,0 0 52 31,-4 -4 -60 -31,-4 -4 -8 0,-8 -8 -16 0,-8 -16 -4 16,-8 0 8 -16,-16 12 -12 15,-4 4 8 -15,-4 16 -4 0,-4 16 -8 16,-4 4 28 -16,-4 4 20 31,-8 0 36 -31,-16 4 16 0,-4 -8 -8 16,-8 -8 -4 -16,-4 -8 4 0,-12 -4 0 0,-12 -4 -16 16,8 0 -4 -16,12 8 -24 15,12 4 -12 -15,8 8 16 31,4 8 16 -31,12 8 -28 0,16 4 -4 0,0 4 -4 16,4 -12 0 -16,8 1 0 16,8 -9 8 -16,8 -8 -12 15,4 -4 0 -15,8 0 48 16,8 -4 28 -16,4 0 -8 16,12 0 0 -16,12 0 -36 0,4 0 -8 0,8 0 -20 15,4 8 -4 1,4 -8 -4 -16,0 0 4 15,8 0 -8 -15,4 0 -4 16,4 -4 -8 -16,4 -4 4 16,20 -4 12 -16,8 0 4 15,4 -8 -16 -15,0 3 4 16,4 5 0 -16,4 0 8 16,0 0 -4 -16,-8 8 8 15,0 -4 -28 -15,-12 4 4 16,-8 0 4 -16,-8 4 12 15,-4 0 -8 -15,-4 -4 0 16,-8 0 12 -16,-4 0 4 0,-8 -4 -16 16,-4 4 -4 -16,-4 0 -8 15,-8 4 12 -15,0 0 -8 16,-4 4 4 -16,0 8 -64 16,0 20 -20 -16,-8 8 -308 46</inkml:trace>
    </iact:actionData>
  </iact:action>
  <iact:action type="add" startTime="16722">
    <iact:property name="dataType"/>
    <iact:actionData xml:id="d3">
      <inkml:trace xmlns:inkml="http://www.w3.org/2003/InkML" xml:id="stk3" contextRef="#ctx0" brushRef="#br0">5377 1593 464 0,'-16'-60'176'15,"16"52"-96"-15,-4 -16 20 0,4 20 88 0,0 0 -84 32,-4 0 -32 -32,-4 4 -60 0,-8 -8 -8 0,-20 8 -4 15,-8 -4 0 -15,-4 0 8 0,-8 4 32 16,-8 0 12 -16,-4 0 8 16,-8 16 16 -16,-12 0 0 15,-4 0 4 -15,0 0 -28 16,-4 4 -12 -1,0 -4 -20 -15,0 -4 -8 0,-4 -4 -4 0,4 0 4 16,8 0 -8 -16,8 4 8 16,8 0 -8 -16,12 0 8 15,12 0 -8 -15,8 0 -4 16,8 0 4 -16,4 -4 4 16,8 0 4 -16,12 -8 12 15,4 0 -4 -15,12 -8 0 16,12 0 -24 -16,12 -8 4 15,12 4 0 -15,20 4 8 16,8 4 -12 -16,8 -4 -8 16,8 -16 16 -16,4 -4 4 0,16 -8 -12 15,0 0 4 -15,-4 4 0 32,0 8 8 -32,-8 8 -12 0,-8 12 0 0,0 12 4 15,-8 12 0 -15,-12 12 -20 16,-16 -4 4 -16,-12 4 -160 31,-12 -4 -64 -31,-32 0 -212 0</inkml:trace>
    </iact:actionData>
  </iact:action>
  <iact:action type="add" startTime="25408">
    <iact:property name="dataType"/>
    <iact:actionData xml:id="d4">
      <inkml:trace xmlns:inkml="http://www.w3.org/2003/InkML" xml:id="stk4" contextRef="#ctx0" brushRef="#br0">197 719 448 0,'12'-16'176'16,"-4"16"-96"-16,8 -8 -96 0,0 8 32 16,0 0 -16 -16,8 -4 8 15,0 0 4 -15,0 0 12 0,8 -4 24 16,4 0 8 -16,4 0 -4 15,0 -4 8 -15,8 4 12 16,0 0 4 -16,8 -4 -40 16,8 -4 24 -16,12 -4 16 0,4 4 4 15,-4 4 0 1,-4 4 -8 -16,-4 4 4 16,0 0 -40 -16,0 4 -12 0,4 0 -16 15,4 0 -8 -15,0 0 4 16,-4 0 -4 -16,0 0 0 15,-4 0 8 -15,4 4 -4 16,4 0 -4 -16,4 8 -8 16,0 4 -4 -16,0 12 8 0,-8 0 8 15,-4 16 -8 -15,-8 12 0 16,-4 -15 -4 -16,-8 3 -8 16,0 -4 20 -16,-8 0 4 15,0 4 0 -15,-8 0 -8 16,0 0 4 -16,-8 4 -4 15,0 8 -12 -15,-8 4 0 16,-12 8 -4 0,-8 5 12 -1,-4 -1 0 -15,-12 0 4 0,-8 -12 0 0,-12 8 0 16,-20 -4 0 -16,-12 -8 0 16,-8 0 -12 -16,-8 -3 0 15,-4 -5 16 -15,-12 -12 12 16,-16 -4 -4 -16,-4 -16 0 15,-4 -12 -24 -15,-12 -12 0 0,-20 -4 28 16,8 -12 28 -16,8 -8 -28 16,0 -4 -8 -16,-8 4 0 15,12 -9 12 -15,12 5 0 16,20 -16 8 -16,12 -4 0 16,16 -4 4 -16,16 0 8 15,20 4 16 -15,20 -4 -8 31,16 -4 12 -31,24 -1 -32 0,20 -3 -16 0,24 -12 -8 16,16 -8 -4 -16,4 -4 8 16,-4 8 4 -16,-16 16 -16 15,0 15 -4 -15,-8 17 -76 0,0 24 -36 32,0 40 -344 -32,28 21 -232 23,0 -5 280 -23</inkml:trace>
    </iact:actionData>
  </iact:action>
  <iact:action type="add" startTime="26494">
    <iact:property name="dataType"/>
    <iact:actionData xml:id="d5">
      <inkml:trace xmlns:inkml="http://www.w3.org/2003/InkML" xml:id="stk5" contextRef="#ctx0" brushRef="#br0">3729 114 1040 0,'56'-36'384'16,"-32"36"-208"-16,20 4 -204 0,-16 0 56 15,12 12 -28 -15,12 0 0 16,4 -4 -12 -16,0 0 0 16,8 -12 8 -16,8 0 0 15,12 -12 4 -15,12 8 0 0,4 12 8 31,8 4 -12 -31,0 0 0 0,12 8 12 0,0 12 4 21,-4 0 12 -21,0 17 4 0,-12 -1 -12 16,-8 -8 -4 -16,0 8 -4 15,-8 0 -8 -15,-8 4 4 16,-12 12 -4 -16,-8 12 -12 16,-12 4 8 -16,-8 5 -4 15,-8 3 0 -15,-12 0 8 16,-8 8 8 -16,-12 -4 -24 15,-12 9 4 -15,-28 -13 4 16,-12 -4 12 -16,-16 -16 8 16,-16 0 4 -16,-36 -8 8 0,-4 -4 4 31,-8 -8 -12 -31,-16 -7 -12 0,-16 -13 0 0,-4 -8 -4 16,-8 -4 0 -16,-12 -32 8 31,4 -12 -4 -31,0 -17 8 0,-4 -19 -16 0,16 -12 -8 31,20 -8 8 -31,16 -4 0 0,20 -8 4 0,24 8 8 16,20 7 48 -16,28 -15 24 15,24 -4 -16 -15,28 4 -4 16,20 -4 -36 -16,36 -21 -16 16,20 -11 4 -16,8 -4 0 15,8 12 -4 -15,8 15 -8 16,4 29 12 -16,8 28 0 15,4 44 -68 -15,12 56 -28 0,28 44 -472 47</inkml:trace>
    </iact:actionData>
  </iact:action>
  <iact:action type="add" startTime="26495">
    <iact:property name="dataType"/>
    <iact:actionData xml:id="d6">
      <inkml:trace xmlns:inkml="http://www.w3.org/2003/InkML" xml:id="stk6" contextRef="#ctx0" brushRef="#brinv">0 0 2048 0</inkml:trace>
    </iact:actionData>
  </iact:action>
  <iact:action type="add" startTime="26496">
    <iact:property name="dataType"/>
    <iact:actionData xml:id="d7">
      <inkml:trace xmlns:inkml="http://www.w3.org/2003/InkML" xml:id="stk7" contextRef="#ctx0" brushRef="#brinv">5978 2184 2048 0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09:24.859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7309">
    <iact:property name="dataType"/>
    <iact:actionData xml:id="d0">
      <inkml:trace xmlns:inkml="http://www.w3.org/2003/InkML" xml:id="stk0" contextRef="#ctx0" brushRef="#br0">1261 582 272 0,'-4'-16'108'16,"8"12"-56"-16,-4 -4 36 0,0 8 60 0,4 -4 0 16,0 0 12 -16,8 0 -28 0,-8 0 0 15,0 4 -32 -15,0 0 -12 0,0 0 -48 0,-4 0 -8 0,-4 0 8 16,0 0 20 -16,-4 0 20 0,-12 0 -24 15,-4 0 -4 1,0 0 -4 0,-8 0 0 -1,0 0 -16 -15,-4 -4 0 16,-12 -4 -20 0,0 0 0 -16,-4 -4 -4 0,-8 4 -8 15,-4 -4 12 -15,0 0 0 16,-4 4 -16 -16,4 0 4 15,8 4 -8 -15,12 8 0 0,-8 0 0 31,16 8 0 -31,0 0 8 0,12 0 8 15,-4 -4 -4 -15,8 4 8 0,4 -8 -16 16,4 0 -8 -16,0 0 -100 16,4 -4 -36 -16,8 -24 -304 31,12 4 0 -31</inkml:trace>
    </iact:actionData>
  </iact:action>
  <iact:action type="add" startTime="7871">
    <iact:property name="dataType"/>
    <iact:actionData xml:id="d1">
      <inkml:trace xmlns:inkml="http://www.w3.org/2003/InkML" xml:id="stk1" contextRef="#ctx0" brushRef="#br0">1037 234 80 0,'-12'-20'32'15,"4"12"-16"-15,0 -24 -20 0,8 28 40 16,-8 -12 24 -16,8 0 16 31,0 0 4 -31,8 4 8 0,-4 0 4 0,4 0 -16 16,0 4 4 -16,0 0 16 0,0 -4 8 0,0 8 -8 16,0 4 -12 -16,0 0 0 15,0 0 -4 -15,-4 0 -44 16,4 4 -4 -16,4 0 8 0,0 12 -16 15,4 -4 -4 -15,8 4 16 16,-4 12 16 0,0 -4 -28 -16,0 0 -12 15,0 4 0 -15,0 -4 0 16,0 8 -4 -16,4 -4 -8 0,-4 8 4 16,-4 0 -4 -1,0 0 24 -15,0 -8 16 16,0 0 4 -16,-4 -4 4 15,-4 0 -16 -15,0 4 -12 16,0 -8 -8 -16,-8 8 -12 16,-8 -8 4 -16,4 0 4 15,-8 4 12 -15,-4 0 8 16,-4 0 12 -16,-4 4 16 16,-4 8 -16 -16,-12 4 0 15,4 0 -16 -15,0 -4 -4 16,0 0 -12 -16,0 -12 4 15,8 0 -8 -15,4 -4 -4 16,-4 -4 4 -16,8 -4 4 16,12 0 -216 -16,12 4 -360 15</inkml:trace>
    </iact:actionData>
  </iact:action>
  <iact:action type="add" startTime="12824">
    <iact:property name="dataType"/>
    <iact:actionData xml:id="d2">
      <inkml:trace xmlns:inkml="http://www.w3.org/2003/InkML" xml:id="stk2" contextRef="#ctx0" brushRef="#br0">1317 1650 256 0,'-4'0'108'15,"4"4"-56"-15,0 -4 -52 0,0 0 28 16,0 0 80 -16,0 0 40 0,0 0 36 31,-4 4 28 -31,0 -4 -12 0,0 4 8 0,-8 -4 -116 16,-20 -4 20 -16,0 0 8 0,-4 -4 -56 15,-4 -4 -24 -15,-8 0 -16 16,0 -12 -8 -16,4 8 -20 16,-12 8 4 -16,4 0 0 15,0 4 0 -15,-4 0 16 16,-8 8 20 -16,4 -4 -12 15,-8 0 8 -15,4 0 -20 16,4 -8 -8 -16,8 12 0 16,8 0 -4 -16,8 0 -12 15,8 4 8 -15,4 4 -60 16,4 -12 -16 -16,8 0 -76 16,4 -16 -408 -16,4 -8 -92 46,16 -4 312 -46</inkml:trace>
    </iact:actionData>
  </iact:action>
  <iact:action type="add" startTime="13464">
    <iact:property name="dataType"/>
    <iact:actionData xml:id="d3">
      <inkml:trace xmlns:inkml="http://www.w3.org/2003/InkML" xml:id="stk3" contextRef="#ctx0" brushRef="#br0">965 1130 416 0,'-8'-4'164'15,"8"12"-88"-15,4 -8 -56 0,-4 0 52 0,0 0 -32 16,8 8 -4 -16,0 -4 -20 15,4 12 -4 -15,0 -8 4 0,4 8 8 16,4 -4 -12 -16,4 0 20 0,8 12 8 16,4 -4 4 -16,4 4 12 15,-4 4 -12 -15,0 0 -4 16,4 4 -16 -16,-8 -8 4 16,-4 4 -16 -16,-4 -8 -8 15,-4 8 0 -15,-4 12 4 16,0 -4 32 -16,-4 -8 20 15,-4 -4 -28 -15,-4 4 -8 16,-4 -8 0 -16,-8 -4 12 0,0 4 8 31,0 -4 4 -31,-12 0 0 0,0 0 8 0,0 8 -4 16,-12 4 0 -16,-8 8 -12 31,-4 -4 -4 -31,4 0 -12 0,0 -8 4 0,-8 4 0 31,4 -8 12 -31,4 -4 -20 0,8 -4 -4 0,4 4 -16 16,8 -4 -4 -16,4 0 -192 16,12 0 -84 -16,16 4 -212 0</inkml:trace>
    </iact:actionData>
  </iact:action>
  <iact:action type="add" startTime="20335">
    <iact:property name="dataType"/>
    <iact:actionData xml:id="d4">
      <inkml:trace xmlns:inkml="http://www.w3.org/2003/InkML" xml:id="stk4" contextRef="#ctx0" brushRef="#br0">1285 2682 176 0,'-12'-4'76'15,"12"4"-40"-15,0 -4 52 0,0 4 60 0,0 0 20 16,0 0 16 -16,0 0 -56 0,0 0 -20 15,-4 0 -24 -15,0 0 -8 16,-12 -8 -4 -16,-8 4 -8 16,0 -4 -16 -16,-4 4 0 15,0 0 -20 -15,0 0 4 0,-4 4 -20 16,-8 8 -8 0,4 0 0 -16,0 0 -4 15,-4 -4 0 1,-4 4 8 -16,-8 0 12 0,-8 0 16 15,-8 -4 -8 -15,0 0 4 16,0 0 -20 -16,0 -4 -8 16,12 0 0 -16,8 0 -4 0,4 0 0 15,16 0 8 -15,0 0 -12 16,4 0 -8 -16,12 0 -144 31,8 0 -64 -31,4 0 -208 0</inkml:trace>
    </iact:actionData>
  </iact:action>
  <iact:action type="add" startTime="20921">
    <iact:property name="dataType"/>
    <iact:actionData xml:id="d5">
      <inkml:trace xmlns:inkml="http://www.w3.org/2003/InkML" xml:id="stk5" contextRef="#ctx0" brushRef="#br0">1121 2450 176 0,'-24'-32'76'16,"12"28"-40"-16,4 -12 -124 0,0 16 -12 0</inkml:trace>
    </iact:actionData>
  </iact:action>
  <iact:action type="add" startTime="21046">
    <iact:property name="dataType"/>
    <iact:actionData xml:id="d6">
      <inkml:trace xmlns:inkml="http://www.w3.org/2003/InkML" xml:id="stk6" contextRef="#ctx0" brushRef="#br0">1009 2402 400 0,'-12'0'152'16,"12"8"-80"-16,0 -12 28 0,0 4 80 0,0 0 -20 16,4 -4 0 -16,4 0 -60 15,-8 0 -8 -15,4 0 -56 0,4 0 -20 0,-4 0 -4 0,4 0 -8 0,0 0 8 16,4 4 -16 -16,0 4 0 15,0 0 4 -15,4 8 8 16,8 0 4 0,8 4 4 -1,0 4 8 -15,0 0 4 16,-8 -4 -24 -16,0 8 0 16,4 0 -4 -16,-8 0 0 40,-4 4 -12 -40,-4 -8 8 0,0 0 4 0,-4 4 8 15,-4 0 -12 -15,-4 4 0 16,-4 0 4 -16,-4 0 0 16,-4 4 8 -16,-4 -4 12 15,-8 4 0 -15,-12 -8 0 0,4 0 -4 32,0 -8 0 -32,4 -4 0 0,4 4 8 0,-8 4 -4 15,8 8 0 -15,12 -4 -12 16,-8 4 4 -16,12 -4 -96 15,0 4 -32 -15,4 -4 -348 47</inkml:trace>
    </iact:actionData>
  </iact:action>
  <iact:action type="add" startTime="43571">
    <iact:property name="dataType"/>
    <iact:actionData xml:id="d7">
      <inkml:trace xmlns:inkml="http://www.w3.org/2003/InkML" xml:id="stk7" contextRef="#ctx0" brushRef="#br0">1389 3902 464 0,'16'-12'176'16,"-16"12"-96"-16,0 -4 -96 0,0 4 32 0,0 -4 -28 15,-4 -4 8 -15,0 0 4 16,0 4 0 -16,0 -4 44 15,0 0 20 -15,0 0 100 0,4 4 52 0,0 0 -68 0,0 4 -24 16,0 0 -76 -16,-4 0 -40 0,-4 0 -8 0,-4 -4 16 0,-8 -8 8 47,-8 0 16 -47,-12 -8 4 16,4 -4 4 -16,-4 4 8 31,0 4 -12 -31,0 0 4 0,4 8 -20 0,-16 4 4 15,-4 0 4 -15,-8 0 8 9,-16 0 -4 -9,-4 -8 4 16,-8 0 -24 -16,0 -12 -12 15,4 4 12 -15,8 0 16 16,8 0 -20 -16,16 4 0 16,-8 4 16 -16,24 4 20 15,8 0 -20 -15,4 4 0 31,4 -4 -16 -31,8 4 -12 0,8 0 0 16,4 -4 -92 -16,8 0 -32 0,8 0 -116 0,4 0 -40 0,4 4 -244 31</inkml:trace>
    </iact:actionData>
  </iact:action>
  <iact:action type="add" startTime="44318">
    <iact:property name="dataType"/>
    <iact:actionData xml:id="d8">
      <inkml:trace xmlns:inkml="http://www.w3.org/2003/InkML" xml:id="stk8" contextRef="#ctx0" brushRef="#br0">1021 3362 416 0,'-4'-8'164'16,"0"8"-88"-16,4 0 -88 0,0 0 24 0,0 0 12 15,0 0 16 -15,0 0 24 16,0 0 8 -16,4 4 32 0,4 0 24 0,0 0 -16 15,4 4 0 -15,4 0 -60 32,4 0 -4 -32,4 4 -4 0,8 0 -16 15,0 0 -8 -15,4 4 -8 16,0 8 -12 -16,4 0 4 16,-8 4 -4 -1,4 4 0 -15,-12 -8 0 0,0 12 0 0,-4 12 8 31,-4 -8 -4 -31,-4 4 8 0,-4 -4 0 0,-4 -8 12 16,-4 4 4 -16,-8 -4 12 16,-4 16 4 -16,-4 -12 12 15,-8 0 -4 -15,-4 0 8 16,-4 -8 -8 -16,-8 0 8 16,-4 4 -16 -16,8 -4 4 15,0 4 -4 -15,4 0 12 16,0 0 -20 -16,4 -4 -12 15,8 8 -24 -15,4 -8 -8 16,4 12 -84 -16,4 -8 -32 16,8 12 -456 -16</inkml:trace>
    </iact:actionData>
  </iact:action>
  <iact:action type="add" startTime="52307">
    <iact:property name="dataType"/>
    <iact:actionData xml:id="d9">
      <inkml:trace xmlns:inkml="http://www.w3.org/2003/InkML" xml:id="stk9" contextRef="#ctx0" brushRef="#br0">1537 5078 480 0,'0'-8'184'16,"20"8"-96"-16,-12 0 -8 0,0 0 84 0,-4 0 -80 16,-4 -8 -32 -16,-8 -8 -36 15,-4 -4 -16 -15,-4 -16 4 16,-12 -4 -16 -16,-12 -16 8 0,-16 0 4 31,-8 0 0 -31,-4 8 -12 0,0 12 0 0,0 20 16 16,4 24 4 -16,-4 24 -12 15,0 24 -4 1,4 16 4 -16,-12 20 0 0,4 -8 4 16,-8 -8 0 -16,4 -8 0 15,8 4 8 -15,12 -8 -4 16,12 -12 8 -16,8 -8 28 15,12 -8 20 -15,12 0 -12 0,20 0 -8 16,12 0 -4 -16,8 0 -4 16,0 -8 -28 -16,12 4 0 15,-8 -8 -12 -15,4 4 -8 16,-12 28 0 -16,4 12 12 16,0 16 16 -16,0 8 24 15,0 12 -20 -15,-12 12 0 16,0 4 -8 -16,-8 0 -8 15,-8 -4 4 -15,0 -8 -4 16,0 -16 32 -16,-8 4 20 16,0 -8 8 -16,4 20 16 15,0 -12 -20 -15,4 12 8 16,8 8 -20 -16,12 20 -4 16,12 24 20 -16,4 12 8 0,8 -16 0 15,4 -12 0 -15,-4 -16 24 16,4 -16 12 -16,16 -8 -48 15,8 -40 -12 -15,8 -16 -80 16,12 -20 -36 -16</inkml:trace>
    </iact:actionData>
  </iact:action>
  <iact:action type="add" startTime="52308">
    <iact:property name="dataType"/>
    <iact:actionData xml:id="d10">
      <inkml:trace xmlns:inkml="http://www.w3.org/2003/InkML" xml:id="stk10" contextRef="#ctx0" brushRef="#brinv">0 0 2048 0</inkml:trace>
    </iact:actionData>
  </iact:action>
  <iact:action type="add" startTime="52309">
    <iact:property name="dataType"/>
    <iact:actionData xml:id="d11">
      <inkml:trace xmlns:inkml="http://www.w3.org/2003/InkML" xml:id="stk11" contextRef="#ctx0" brushRef="#brinv">1622 8688 2048 0</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09:25.159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6301">
    <iact:property name="dataType"/>
    <iact:actionData xml:id="d0">
      <inkml:trace xmlns:inkml="http://www.w3.org/2003/InkML" xml:id="stk0" contextRef="#ctx0" brushRef="#br0">1281 3042 1136 0,'0'-4'428'16,"0"0"-232"-16,-16 -20 -228 0,8 20 64 0,-8 -16 -44 15,-16 0 8 -15,-12 4 12 16,-12 -8 4 -16,-16 8 -4 16,-12 0 12 -16,-4 4 4 0,0 0 16 15,-4 4 16 -15,0 4 -16 16,-8 4 8 -1,4 0 -12 -15,12 0 8 0,4 -4 -24 16,16 4 -12 -16,8 0 -16 16,16 0 4 -16,12 4 -172 0</inkml:trace>
    </iact:actionData>
  </iact:action>
  <iact:action type="add" startTime="6728">
    <iact:property name="dataType"/>
    <iact:actionData xml:id="d1">
      <inkml:trace xmlns:inkml="http://www.w3.org/2003/InkML" xml:id="stk1" contextRef="#ctx0" brushRef="#br0">633 2422 736 0,'0'-4'272'15,"0"8"-144"-15,8 -4 -140 0,-4 8 44 0,4 -4 -96 16,8 4 -36 -16,-4 -4 24 15,8 4 12 -15,16 -4 40 0,4 8 20 16,8 0 16 -16,4 12 64 0,0 4 32 16,12 8 -12 -16,0 0 0 31,0 4 -36 -31,-8 0 -8 0,8 -4 -12 0,-12 0 -4 16,-12 -4 -32 -1,-20 8 0 -15,-16 8 48 0,-8 -4 32 16,-12 4 48 -16,-8 4 16 15,-4 -4 -32 -15,-8 -12 -12 16,0 16 -44 -16,-4 -8 -8 16,-12 -8 -20 -16,4 0 0 15,-4 -8 -40 -15,0 0 0 16,0 -8 -72 -16,8 -4 -24 16,4 -4 -476 -16</inkml:trace>
    </iact:actionData>
  </iact:action>
  <iact:action type="add" startTime="19401">
    <iact:property name="dataType"/>
    <iact:actionData xml:id="d2">
      <inkml:trace xmlns:inkml="http://www.w3.org/2003/InkML" xml:id="stk2" contextRef="#ctx0" brushRef="#br0">1125 4018 752 0,'24'0'284'16,"-20"0"-152"-16,-4 4 -100 16,0 -4 64 -16,0 0 -56 0,0 0 -12 0</inkml:trace>
    </iact:actionData>
  </iact:action>
  <iact:action type="add" startTime="19713">
    <iact:property name="dataType"/>
    <iact:actionData xml:id="d3">
      <inkml:trace xmlns:inkml="http://www.w3.org/2003/InkML" xml:id="stk3" contextRef="#ctx0" brushRef="#br0">1153 4010 1432 0,'-4'-12'68'0,"-4"4"0"0,0 0 16 0,-4 4 12 0,-4 12 -32 0,-4 8 -8 0,-8 -4 -24 0,-8 4 -12 0,-12 -8 16 0,-8 0 8 0,-4 -8 44 0,-8 -4 24 0,4 0 -24 0,-4 0 -8 0,-4 -16 -32 0,8 8 -8 0,0 4 -24 0,-4 4 -12 0,12 0 0 0,12 0 4 0,0 4 -12 0,12 0 -8 0,4 8 -56 0,8 -8 -24 0,-4 0 -24 0,12 -4 0 0,8 0 -88 0,4 -4 -36 0</inkml:trace>
    </iact:actionData>
  </iact:action>
  <iact:action type="add" startTime="19979">
    <iact:property name="dataType"/>
    <iact:actionData xml:id="d4">
      <inkml:trace xmlns:inkml="http://www.w3.org/2003/InkML" xml:id="stk4" contextRef="#ctx0" brushRef="#br0">749 3474 784 0,'16'12'296'15,"8"0"-160"-15,0 16 -152 0,-4 -16 52 0,-4 4 -28 0,8 0 -8 16,-4 4 -8 -16,4 0 -4 0,4 8 8 31,0 4 8 -31,0 -8 8 0,8 4 84 0,4 -4 44 0,4 -4 -36 16,0 12 -12 -16,0 -8 -28 15,8 4 0 -15,0 -4 -36 16,-8 8 -8 -16,-4 0 -20 16,-8 4 -4 -16,-4 -8 4 15,-8 8 8 -15,-8 -4 20 16,-4 8 24 -16,-8 0 -4 15,-12 8 12 -15,-12 8 -8 16,0 0 8 -16,-8 0 4 16,-4 0 8 -16,-8 0 -16 0,0 -16 0 15,4 8 -16 -15,-12 0 -4 16,8 -12 -20 -16,4 0 -4 30,8 -8 -24 -30,4 0 0 15,12 -4 -356 -15,12 8 -152 63</inkml:trace>
    </iact:actionData>
  </iact:action>
  <iact:action type="add" startTime="35361">
    <iact:property name="dataType"/>
    <iact:actionData xml:id="d5">
      <inkml:trace xmlns:inkml="http://www.w3.org/2003/InkML" xml:id="stk5" contextRef="#ctx0" brushRef="#br0">2125 2414 192 0,'-16'-12'76'15,"8"4"-40"-15,-16 -4 -44 0,20 8 16 0,0 0 -20 16,0 0 8 -16,-8 0 92 15,12 4 40 -15,0 0 48 16,8 0 24 -16,4 0 -56 0,0 0 -16 4,0 0 -68 -4,4 0 -24 0,0 -8 -24 15,8 4 8 1,-4 -12 16 -16,8 -8 24 0,8 -4 12 16,4 4 8 -1,8 -12 8 1,4 4 -4 -16,20 -8 8 0,4 4 -36 15,12 -4 -12 -15,-4 8 -24 16,4 -4 -16 -16,4 -4 0 0,8 4 -4 31,-4 0 0 -31,0 8 0 0,-4 4 0 0,4 16 0 16,0 8 -12 -16,16 8 8 16,4 12 -4 -16,-4 0 0 15,-4 12 8 -15,-4 0 8 16,-4 8 -12 -16,4 0 0 15,-8 12 -4 -15,-4 8 0 16,-12 0 8 -16,-8 8 0 16,-4 4 0 -16,0 4 0 15,-12 12 -12 -15,-4 0 8 16,-4 12 -4 -16,-8 -8 0 16,-8 0 8 -16,-4 -8 8 0,-8 4 -12 15,-4 0 0 -15,-4 0 4 16,-4 0 0 -16,-8 16 0 15,-4 4 0 -15,-8 0 0 16,-4 4 0 -16,0 -4 0 16,-8 -4 8 -16,-4 12 -12 15,-4 -4 -8 -15,-8 -8 8 16,-8 4 8 -16,-16 0 0 16,-16 -8 -4 -16,0 -12 4 15,-12 -12 -4 -15,-16 -8 8 16,-16 -8 4 -16,-4 -8 -16 15,0 -8 4 -15,-4 -12 0 0,-12 -4 8 16,-4 -12 20 -16,4 -16 24 32,-8 -8 -12 -32,-12 -12 8 15,0 -8 -12 -15,8 -12 0 16,4 0 -20 -16,-8 -16 -12 31,20 0 24 -31,8 -4 20 0,12 -12 -8 0,8 -8 0 16,12 -12 -16 -16,16 -4 -4 15,20 -8 40 -15,20 -4 20 16,16 -24 4 -16,20 -20 -4 16,16 -12 -24 -16,16 -32 -4 15,16 0 -32 -15,12 0 -12 16,16 8 -4 -16,12 -4 -4 16,8 24 0 -16,20 -8 8 0,-4 44 -76 31,4 32 -24 -31,16 40 -128 0,8 36 -52 0,12 24 -384 47</inkml:trace>
    </iact:actionData>
  </iact:action>
  <iact:action type="add" startTime="39888">
    <iact:property name="dataType"/>
    <iact:actionData xml:id="d6">
      <inkml:trace xmlns:inkml="http://www.w3.org/2003/InkML" xml:id="stk6" contextRef="#ctx0" brushRef="#br0">3253 54 208 0,'0'20'76'15,"4"-20"-40"-15,-4 4 -44 0,0 -4 24 16,0 0 -48 -16,4 4 -8 0,-4 -4 12 16,0 0 12 -16,-8 4 12 0,8 -4 12 0,-8 4 108 0,0 -4 64 15,0 4 -56 -15,0 -4 -12 32,0 12 -60 -32,0 0 -40 0,0 4 -8 31,-4 0 -4 -31,-4 -4 0 15,0 0 -12 -15,-4 4 8 16,0 -8 4 -16,-8 0 8 16,-4 0 -12 15,0 -4 0 -31,-4 4 12 0,-4 0 4 0,0 -4 -16 16,4 0 -4 -16,-4 0 28 0,4 4 24 15,-4 -4 4 -15,8 0 4 21,0 -4 -40 -21,4 4 -12 15,8 -4 -4 -15,0 0 8 16,8 0 8 -16,4 0 -4 0,0 0 4 16,8 0 28 -16,0 0 20 0,12 0 -4 0,0 0 8 0,8 -4 -20 31,0 0 4 -31,0 0 -28 16,0 -8 -4 -16,4 4 -8 15,0 -4 -8 -15,0 4 4 16,4 0 4 -16,4 4 4 15,4 4 12 1,4 0 -4 -16,0 4 0 0,0 4 -4 16,0 0 8 -16,0 0 -12 15,4 0 0 -15,0 -4 -4 16,-4 -4 -8 -16,-4 0 20 16,-4 -4 4 -16,0 4 24 31,0 0 12 -31,0 0 -24 0,0 0 -12 0,-4 4 -24 15,-4 8 -8 -15,0 -4 -8 16,-4 -4 0 -16,-4 0 20 16,-4 -4 4 -16,-4 0 0 0,-8 -4 -8 15,-4 -4 36 -15,-4 -4 16 16,-4 4 -8 -16,0 0 -4 16,-4 0 -36 -16,-4 4 0 15,-4 0 -4 -15,-8 4 0 16,-4 -4 0 -16,-8 4 8 15,-8 -4 -4 -15,-8 -4 -4 16,-8 0 36 -16,-8 -12 16 16,0 8 -16 -16,-12 0 -12 15,4 12 -24 -15,8 -8 0 16,8 8 0 -16,0 8 0 16,4 0 -88 -16,12 0 -40 15,8 0 -412 -15</inkml:trace>
    </iact:actionData>
  </iact:action>
  <iact:action type="add" startTime="39889">
    <iact:property name="dataType"/>
    <iact:actionData xml:id="d7">
      <inkml:trace xmlns:inkml="http://www.w3.org/2003/InkML" xml:id="stk7" contextRef="#ctx0" brushRef="#brinv">0 0 2048 0</inkml:trace>
    </iact:actionData>
  </iact:action>
  <iact:action type="add" startTime="39890">
    <iact:property name="dataType"/>
    <iact:actionData xml:id="d8">
      <inkml:trace xmlns:inkml="http://www.w3.org/2003/InkML" xml:id="stk8" contextRef="#ctx0" brushRef="#brinv">5042 5124 2048 0</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09:25.474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6404">
    <iact:property name="dataType"/>
    <iact:actionData xml:id="d0">
      <inkml:trace xmlns:inkml="http://www.w3.org/2003/InkML" xml:id="stk0" contextRef="#ctx0" brushRef="#br0">1349 470 320 0,'-16'-4'120'16,"8"4"-64"-16,-4 4 -4 0,4 -4 56 15,0 4 -8 -15,-8 -4 0 0,-8 0 -20 32,-4 0 -8 -32,-4 4 4 0,-8 -4 0 0,-4 4 -40 15,-16 8 32 -15,0 -4 20 0,-8 4 0 16,0 -4 -4 -16,0 8 -20 16,0 0 0 -16,-8 -8 -28 15,-8 -4 -4 1,-4 0 -16 -16,4 -8 -12 0,8 -4 8 15,4 -4 0 -15,4 0 -16 16,16 4 4 -16,8 0 -72 16,12 4 -32 -16</inkml:trace>
    </iact:actionData>
  </iact:action>
  <iact:action type="add" startTime="7059">
    <iact:property name="dataType"/>
    <iact:actionData xml:id="d1">
      <inkml:trace xmlns:inkml="http://www.w3.org/2003/InkML" xml:id="stk1" contextRef="#ctx0" brushRef="#br0">925 58 544 0,'0'-4'208'15,"0"4"-112"-15,4 0 -112 0,-4 0 32 0,4 4 -16 0,4 0 0 16,0 0 -12 -16,0 0 0 16,0 0 8 -16,4 0 0 15,0 0 12 -15,8 4 -4 0,4 0 8 0,0 8 28 16,4 -4 12 -16,4 0 44 16,0 4 20 -1,4 0 -16 -15,-4 4 -4 16,0 -4 -60 -16,-4 12 -24 15,0 -4 -8 -15,-4 -4 4 16,-4 8 -4 -16,-4 -8 -4 16,-8 4 4 -16,-4 4 -4 0,-4 0 24 15,-8 4 24 -15,-4 0 -8 16,-4 8 8 -16,-8 -4 8 16,-4 8 4 -16,0 -4 0 15,-8 0 16 -15,-4 0 -28 16,-4 0 -8 -16,0 -8 -4 31,-4 0 4 -31,0 -4 -12 0,4 -4 -8 0,0 0 -8 16,12 -4 0 -16,8 -8 -176 31,32 -8 -472 -31</inkml:trace>
    </iact:actionData>
  </iact:action>
  <iact:action type="add" startTime="13661">
    <iact:property name="dataType"/>
    <iact:actionData xml:id="d2">
      <inkml:trace xmlns:inkml="http://www.w3.org/2003/InkML" xml:id="stk2" contextRef="#ctx0" brushRef="#br0">5001 746 496 0,'0'-8'196'16,"0"16"-104"-16,-4 0 -116 0,0 0 32 15,-4 0 -8 -15,-4 0 0 16,0 4 8 -16,-16 -4 4 16,0 4 48 -16,-4 -8 28 15,-8 0 8 -15,0 0 4 0,0 0 -40 16,-4 0 -16 -16,0 0 -24 16,4 -4 12 -16,8 0 16 0,4 0 20 15,8 0 8 -15,4 0 -24 16,8 0 -12 -16,20 4 -20 15,4 4 -16 -15,8 4 -12 0,8 4 4 16,4 -8 4 0,4 0 8 -16,0 0 -4 15,8 -4 8 1,-4 0 -8 -16,0 0 -4 0,4 0 28 16,0 0 20 -16,4 -4 -16 0,-4 12 0 15,-4 0 -8 -15,0 -4 -4 16,-4 -4 -24 -16,-8 -8 4 31,-8 0 -8 -31,-8 0 0 0,-4 0 0 0,-12 -4 0 16,-4 4 8 -16,-8 -4 0 15,-8 0 0 -15,-16 4 8 16,-8 -4 -4 -16,0 -4 -4 16,-8 4 4 -16,0 -4 -4 15,0 8 0 -15,0 0 0 16,0 0 8 -16,8 4 12 15,4 0 -8 -15,8 4 0 16,8 4 4 -16,8 4 0 16,8 8 -20 -16,4 -4 4 15,12 0 8 -15,4 0 12 16,8 4 -8 -16,4 -8 -8 0,12 0 0 16,0 -8 -4 -16,0 4 -64 15,4 0 -24 -15,-4 0 -416 47</inkml:trace>
    </iact:actionData>
  </iact:action>
  <iact:action type="add" startTime="18958">
    <iact:property name="dataType"/>
    <iact:actionData xml:id="d3">
      <inkml:trace xmlns:inkml="http://www.w3.org/2003/InkML" xml:id="stk3" contextRef="#ctx0" brushRef="#br0">1089 1518 672 0,'-4'-20'264'16,"4"16"-144"-16,0 -4 -72 0,0 4 84 15,0 0 -52 -15,-8 -4 -12 16,4 4 -40 -16,0 0 -12 0,-4 0 -8 0,0 0 4 16,-4 0 0 -16,-4 4 -4 15,-12 0 -8 -15,-12 4 12 16,-8 4 0 -1,4 4 12 -15,-8 0 4 16,-12 0 -12 -16,0 4 -4 0,-4 -4 -4 31,0 0 4 -31,-4 0 -8 0,4 -4 -4 0,4 -4 4 32,8 -4 4 -32,8 -4 -12 0,0 -4 0 0,4 0 4 31,8 0 0 -31,8 4 -108 0,8 0 -36 0,20 4 -572 0,4 0 364 31</inkml:trace>
    </iact:actionData>
  </iact:action>
  <iact:action type="add" startTime="19474">
    <iact:property name="dataType"/>
    <iact:actionData xml:id="d4">
      <inkml:trace xmlns:inkml="http://www.w3.org/2003/InkML" xml:id="stk4" contextRef="#ctx0" brushRef="#br0">629 1054 464 0,'-4'-12'176'15,"4"16"-96"-15,4 -8 20 0,4 4 88 0,0 4 -56 32,4 4 -24 -32,8 8 -64 0,-4 0 -28 0,8 4 -12 18,20 4 -4 -18,0 8 8 0,0 8 -12 16,4 -8 -8 -16,4 4 16 15,-8 -4 4 -15,0 4 60 16,4 0 32 -16,-4 4 -40 16,-4 4 -12 -1,-8 0 -24 -15,-8 12 -4 0,-8 -4 -24 16,-8 4 -4 -16,-8 -4 12 16,-8 -8 12 -16,-8 -4 20 15,-4 8 8 -15,-8 0 -12 16,-8 -12 -12 -16,-4 0 0 0,-20 -12 -4 15,0 0 -64 -15,-4 4 -16 32,8 -4 -392 -32</inkml:trace>
    </iact:actionData>
  </iact:action>
  <iact:action type="add" startTime="26231">
    <iact:property name="dataType"/>
    <iact:actionData xml:id="d5">
      <inkml:trace xmlns:inkml="http://www.w3.org/2003/InkML" xml:id="stk5" contextRef="#ctx0" brushRef="#br0">4165 6090 1088 0,'4'-16'416'15,"-8"-20"-224"-15,-16 -4 -188 0,8 20 76 0,-12 -4 -44 0,-12 -8 -12 16,-16 0 -12 -16,-8 4 -12 16,-8 -4 4 -16,-8 8 20 15,-12 4 16 -15,-24 8 24 0,-4 8 16 16,-16 0 4 -1,-24 0 -4 -15,-16 8 -32 0,-8 0 -12 16,-16 8 -12 -16,8 0 4 16,-8 4 0 -16,-4 0 12 15,12 0 -4 -15,20 4 8 16,4 -4 -24 -16,20 0 -4 0,4 8 -8 31,24 0 -8 -31,20 -12 4 0,16 -4 -4 0,12 -4 -36 16,20 -8 -16 -16,16 -4 -88 31,24 -4 -32 -31,40 0 -136 0,28 0 -56 0,44 8 -144 47</inkml:trace>
    </iact:actionData>
  </iact:action>
  <iact:action type="add" startTime="26606">
    <iact:property name="dataType"/>
    <iact:actionData xml:id="d6">
      <inkml:trace xmlns:inkml="http://www.w3.org/2003/InkML" xml:id="stk6" contextRef="#ctx0" brushRef="#br0">3605 6210 768 0,'48'-24'296'15,"-32"12"-160"-15,0 -8 -36 0,-12 16 108 0,0 0 -76 0,-4 0 -28 32,-20 8 -44 -32,-12 0 -36 0,-20 4 36 15,-28 4 20 -15,-16 -4 4 0,-20 0 8 16,-32 -8 8 -16,-20 -8 8 15,-12 0 -32 1,-16 0 -16 -16,0 0 0 0,4 4 4 16,4 4 -20 -16,12 0 4 15,20 8 -20 -15,20 0 4 16,16 4 -20 -16,20 0 -8 0,20 0 -88 16,20 -4 -44 -16,68 -16 -896 31,24 -16 360 -31</inkml:trace>
    </iact:actionData>
  </iact:action>
  <iact:action type="add" startTime="26607">
    <iact:property name="dataType"/>
    <iact:actionData xml:id="d7">
      <inkml:trace xmlns:inkml="http://www.w3.org/2003/InkML" xml:id="stk7" contextRef="#ctx0" brushRef="#brinv">0 0 2048 0</inkml:trace>
    </iact:actionData>
  </iact:action>
  <iact:action type="add" startTime="26608">
    <iact:property name="dataType"/>
    <iact:actionData xml:id="d8">
      <inkml:trace xmlns:inkml="http://www.w3.org/2003/InkML" xml:id="stk8" contextRef="#ctx0" brushRef="#brinv">5310 6264 2048 0</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09:25.725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4942">
    <iact:property name="dataType"/>
    <iact:actionData xml:id="d0">
      <inkml:trace xmlns:inkml="http://www.w3.org/2003/InkML" xml:id="stk0" contextRef="#ctx0" brushRef="#br0">1377 550 192 0,'4'-4'76'16,"4"4"-40"-16,-4 -4 28 0,-4 4 44 0,4 -4 20 15,-4 0 24 -15,0 4 -24 0,0 -4 4 32,0 0 -16 -32,4 4 0 0,-4 -4 -64 0,0 -4 -12 15,0 8 0 -15,0 0 -24 0,0 8 0 0,-4 -8 16 0,-4 4 20 0,-4 -8 -4 0,-4 -4 4 32,-12 0 -20 -17,-4 -4 -12 1,-8 -4 0 -16,-4 0 -4 31,-4 0 0 -31,0 4 0 0,-12 8 -8 0,0 0 -8 16,-4 4 20 -16,4 4 4 15,-4 -4 -8 -15,0 4 -12 16,0 0 0 -16,0 0 -4 16,4 0 8 -16,-8 8 12 15,4 0 0 -15,12 -4 8 16,4 0 0 -16,0 4 4 0,8 -4 0 15,4 0 0 -15,4 -8 -16 21,4 12 -12 -21,0 -8 0 0,4 0 4 0,0 -4 -12 15,12 0 0 -15,0 0 -68 16,16 -4 -240 -16,4 0 -48 31,12 0 -92 -31</inkml:trace>
    </iact:actionData>
  </iact:action>
  <iact:action type="add" startTime="5666">
    <iact:property name="dataType"/>
    <iact:actionData xml:id="d1">
      <inkml:trace xmlns:inkml="http://www.w3.org/2003/InkML" xml:id="stk1" contextRef="#ctx0" brushRef="#br0">1149 86 416 0,'8'-12'152'15,"-4"12"-80"-15,-4 -8 4 0,0 8 64 0,0 -4 -32 16,0 0 -4 -16,0 0 -44 15,0 4 -8 -15,0 0 -28 0,0 0 12 0,0 0 12 0,4 8 -44 16,4 4 -8 -16,4 0 16 16,4 0 12 -16,0 8 12 31,0 12 8 -31,0 -4 -4 0,4 0 4 0,0 -8 20 16,4 0 16 -16,0 4 -32 15,0 -8 -8 -15,4 0 -32 16,0 -4 -8 -1,-8 8 0 -15,4 -4 0 0,-4 0 -12 16,-12 0 0 -16,-12 4 8 16,-4 0 0 -16,0 0 4 15,-4 4 8 -15,0 0 4 16,0 0 4 -16,0 4 0 16,-4 -4 0 -16,0 4 24 15,0 0 16 -15,0 8 -12 16,-8 -8 4 -16,-4 4 -4 15,-4 0 12 -15,-4 8 24 32,0 4 8 -32,0 0 -36 0,0 0 -12 0,4 -12 -8 15,4 4 8 -15,4 -8 -20 16,4 4 -12 -16,4 -12 -156 16,8 0 -60 -16</inkml:trace>
    </iact:actionData>
  </iact:action>
  <iact:action type="add" startTime="10581">
    <iact:property name="dataType"/>
    <iact:actionData xml:id="d2">
      <inkml:trace xmlns:inkml="http://www.w3.org/2003/InkML" xml:id="stk2" contextRef="#ctx0" brushRef="#br0">1061 2530 640 0,'8'-44'252'16,"-8"32"-136"-16,4 -8 -120 0,4 0 48 0,4 -8 -28 16,4 -12 -12 -16,8 4 32 15,8 -8 16 -15,8 -4 -24 16,8 4 20 -16,12 -16 12 0,8 8 8 16,8 0 -4 -16,16 4 -24 15,8 8 -8 -15,20 0 0 16,16 12 0 -1,20 8 -28 -15,12 8 0 0,8 12 -4 0,0 12 0 16,0 8 0 -16,0 4 0 16,-8 12 -12 -16,-8 0 0 31,-12 8 16 -31,8 8 4 0,-4 16 -12 0,-8 12 -4 16,-12 4 4 -16,0 12 0 15,-4 -8 4 -15,-20 8 0 31,-12 0 -12 -31,-20 20 8 0,-16 -4 -4 0,-20 -4 0 16,-20 8 8 -16,-16 -4 0 31,-16 0 -12 -31,-24 16 0 16,-12 0 16 -16,-20 4 4 0,-16 4 0 0,-32 32 -8 16,-20 4 4 -16,-28 4 -4 31,-28 0 -36 -31,-8 -16 -8 0,-60 12 4 0,-8 -44 4 0,12 -40 12 15,-4 -32 16 -15,8 -12 12 16,0 -28 8 -16,0 -44 48 16,16 -24 20 -16,0 -12 36 15,12 -40 20 -15,8 0 -4 25,12 -48 8 -25,28 -4 4 16,24 -8 -4 -16,36 -32 -4 15,28 -12 -4 -15,28 -32 -64 16,36 -28 -20 -16,44 4 -40 15,32 12 -16 -15,32 24 -16 0,40 40 4 32,24 44 -40 -32,36 44 -24 0,24 48 -164 0,40 40 -80 47</inkml:trace>
    </iact:actionData>
  </iact:action>
  <iact:action type="add" startTime="10582">
    <iact:property name="dataType"/>
    <iact:actionData xml:id="d3">
      <inkml:trace xmlns:inkml="http://www.w3.org/2003/InkML" xml:id="stk3" contextRef="#ctx0" brushRef="#brinv">0 0 2048 0</inkml:trace>
    </iact:actionData>
  </iact:action>
  <iact:action type="add" startTime="10583">
    <iact:property name="dataType"/>
    <iact:actionData xml:id="d4">
      <inkml:trace xmlns:inkml="http://www.w3.org/2003/InkML" xml:id="stk4" contextRef="#ctx0" brushRef="#brinv">4702 5284 2048 0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09:26.242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9279">
    <iact:property name="dataType"/>
    <iact:actionData xml:id="d0">
      <inkml:trace xmlns:inkml="http://www.w3.org/2003/InkML" xml:id="stk0" contextRef="#ctx0" brushRef="#br0">2561 439 288 0,'36'-32'108'16,"-20"32"-56"-16,12 0 -60 0,-16 0 24 0,4 0 -4 15,4 0 4 -15,8 -8 16 16,0 8 20 -16,4 0 52 16,-4 0 20 -16,4 -4 16 15,-8 4 16 -15,0 0 -44 16,-4 -4 -8 -16,-4 -4 -60 15,-4 4 -8 -15,-4 0 -8 0,-4 -4 20 0,-4 8 12 0,-4 0 -16 16,-8 -4 4 -16,-8 -8 8 16,-12 8 12 -1,-8 -8 -20 -15,-20 -4 4 16,-20 -4 -24 -16,-12 -8 -8 31,-8 -1 -8 -31,-12 -7 -12 0,-20 4 -8 0,4 4 4 31,0 4 -4 -31,4 0 0 0,-4 8 8 0,0 4 0 16,8 8 0 -16,12 0 8 16,4 -4 12 -16,16 16 16 15,8 -16 -16 -15,8 20 -12 16,8 -8 -4 -16,12 8 4 16,8 12 -4 -16,8 -8 8 15,8 4 -16 -15,4 12 -8 0,8 0 -4 16,4 16 12 -16,8 13 8 19,-4 7 16 -19,4 24 -16 16,4 12 -12 -16,0 8 4 16,4 1 8 -16,4 7 8 15,-8 0 4 -15,4 12 8 16,-4 -7 12 -16,-4 11 -8 16,4 -4 -8 -16,-16 0 -8 15,0 21 -12 -15,0 -13 4 16,-12 16 -4 -16,0 13 0 15,4 -1 8 -15,8 -8 -12 16,0 4 0 -16,8 -3 40 16,0 -5 12 -16,0 -12 -32 0,0 -3 -16 31,4 -1 24 -31,0 -12 12 0,0 -4 -8 0,4 -7 4 16,-8 -1 -12 -16,4 -8 8 15,0 -16 -16 -15,4 0 -8 16,0 -7 0 -16,0 -9 -4 15,4 -8 0 -15,0 -8 0 16,8 -4 0 -16,0 -4 0 16,0 -8 0 -16,4 -4 8 15,0 -8 -4 -15,0 1 -4 32,0 -9 4 -32,4 0 -4 0,8 -8 8 0,4 -4 12 15,4 -4 0 -15,12 -4 0 16,8 0 -24 -16,8 0 4 0,20 -4 0 31,24 0 8 -31,-4 0 4 0,0 0 4 0,-12 0 -20 16,0 8 -4 -16,8 -8 4 15,-4 0 8 -15,4 0 0 16,-8 0 8 -16,0 8 -16 16,0 0 -8 -16,4 4 16 15,0 4 4 -15,-4 12 16 16,-8 8 4 -16,-16 -12 4 15,-12 -4 0 -15,-12 -4 -16 16,-12 -4 -12 -16,-8 0 -12 16,-8 -8 4 -16,-8 -20 -76 0,-4 8 -88 15,-8 0 -48 -15,-8 20 -440 16</inkml:trace>
    </iact:actionData>
  </iact:action>
  <iact:action type="add" startTime="14695">
    <iact:property name="dataType"/>
    <iact:actionData xml:id="d1">
      <inkml:trace xmlns:inkml="http://www.w3.org/2003/InkML" xml:id="stk1" contextRef="#ctx0" brushRef="#br0">6177 2074 176 0,'0'-12'64'16,"4"8"-32"-16,-4 4 -20 0,0 0 16 0,0 0 12 16,0 0 4 -16,0 0 56 15,0 0 36 -15,0 -4 16 16,0 0 8 -16,0 0 -28 0,0 4 -12 0,0 -4 -32 0,4 4 -12 0,0 0 -44 0,4 0 -20 15,0 0 0 -15,0 0 -16 16,0 0 0 0,0 0 4 -16,0 0 8 15,0 0 -4 -15,0 0 8 0,0 0 -8 16,4 0 8 -16,0 0 -16 16,0 4 0 -1,4 0 4 -15,0 0 0 16,0 0 0 -12,0 0 0 12,0 -4 24 -16,4 0 16 0,-4 0 -12 16,4 0 -8 -16,0 0 -8 15,0 0 -12 -15,0 4 12 16,-4 -4 0 -16,0 0 -16 16,0 0 -4 -16,0 0 4 15,0 -4 8 -15,0 0 36 0,0 0 20 16,0 0 -12 -16,8 0 -8 15,4 4 -20 -15,-4 0 -16 16,0 4 -12 -16,0 4 -4 31,0 0 16 -31,0 0 4 0,0 0 0 0,0 4 -8 16,0 -4 4 -16,0 0 -4 16,-4 -4 0 -16,0 -4 8 15,0 0 -12 -15,-4 0 0 16,4 0 4 -16,0 0 0 15,4 4 0 -15,4 0 0 0,-8 4 -12 32,0 0 8 -32,4 -4 4 0,-4 0 0 31,0 0 0 -31,0 4 8 0,0 -8 -12 0,-4 0 -8 0,0 0 16 16,0 -8 4 -16,4 4 0 15,4 0 -8 -15,0 4 -8 16,-4 -4 4 -16,0 0 4 15,0 0 8 -15,0 0 -4 16,0 0 8 -16,0 0 -16 16,0 0 -8 -16,0 0 8 15,-4 -4 8 -15,0 4 0 16,0 0 -4 -16,4 -8 4 16,-4 12 4 -16,4 0 -12 15,4 12 0 -15,4 -4 4 16,-4 4 0 -16,0 -4 -12 15,0 0 8 -15,-4 -4 4 0,0 0 8 16,0 0 -12 -16,0 0 -8 20,0 0 16 -20,-4 4 4 15,4 -4 -12 -15,4 0 -4 16,4 -4 4 -16,-4 4 8 31,0 0 -8 -31,0 0 0 0,-4 -4 4 0,0 0 8 16,-4 0 -4 -16,0 0 -4 15,0 0 4 -15,0 0 -4 16,0 0 -12 -16,4 0 8 16,-4 0 4 -16,0 0 0 15,0 0 0 -15,0 0 0 0,0 0 8 16,0 0 4 -16,0 -4 -4 16,-4 4 -8 -16,4 0 4 15,4 0 -4 -15,0 0 -12 16,-4 0 0 -16,0 0 8 15,0 0 0 -15,0 0 12 16,0 -4 4 -16,4 0 -4 16,0 4 4 -16,0 0 -16 15,0 12 -8 -15,0 -8 8 16,0 4 0 -16,0 -8 4 16,-4 0 0 -16,-16 -4 -20 15,-4 0 -112 -15,0 -4 -40 16,-8 0 -276 -1</inkml:trace>
    </iact:actionData>
  </iact:action>
  <iact:action type="add" startTime="16292">
    <iact:property name="dataType"/>
    <iact:actionData xml:id="d2">
      <inkml:trace xmlns:inkml="http://www.w3.org/2003/InkML" xml:id="stk2" contextRef="#ctx0" brushRef="#br0">9269 2122 256 0,'0'-8'108'15,"0"4"-56"-15,0 -8 -16 0,0 8 44 0,0 -8 -28 0,4 12 0 16,0 -4 -12 -16,0 0 4 16,0 4 -32 -16,4 0 -8 15,4 0 -4 -15,0 4 8 0,4 0 -4 0,0 12 8 16,4 -12 0 -1,0 4 4 -15,0 -4 44 16,4 -4 20 -16,8 0 20 16,-4 -4 16 -1,0 -4 -44 1,4 4 -12 -16,0 4 -36 0,0 0 -16 16,8 4 -4 -16,4 -4 -16 0,-4 0 0 15,0 0 8 -15,4 0 8 16,-4 0 0 -16,0 -4 -4 0,-4 4 4 15,0 0 -4 -15,0 4 8 32,4 4 4 -32,0 0 -24 0,-4 0 0 0,4 4 4 15,-4 8 12 -15,4 -4 0 16,-4 -4 -4 -16,0 -12 -8 16,-4 0 4 -16,-4 -4 12 15,0 0 12 -15,-4 0 -16 16,0 -4 -4 -16,0 0 8 15,-4 -4 4 -15,0 4 -16 16,4 4 4 -16,-4 0 -8 16,0 4 0 -16,0 0 8 15,0 0 0 -15,0 0 -12 0,0 0 8 16,0 -4 12 -16,0 0 4 16,0 0 -4 -16,0 -4 -8 15,-4 0 -8 -15,4 0 4 31,0 -4 4 -31,0 12 8 0,0 -4 -12 0,4 4 0 16,0 0 4 -16,12 0 0 16,0 4 0 -16,-4 -4 8 15,0 12 -12 -15,-4 -8 0 16,-4 0 4 -16,4 -4 8 16,0 0 4 -16,0 0 12 15,-4 0 -4 -15,0 0 8 16,0 -4 -16 -16,-4 0 -8 15,8 4 8 -15,-8 0 8 0,0 0 -16 32,-4 0 -12 -32,0 0 4 0,-4 0 0 0,0 0 -8 15,-4 0 8 -15,-8 0 4 16,-4 0 -36 -16,0 0 -16 16</inkml:trace>
    </iact:actionData>
  </iact:action>
  <iact:action type="add" startTime="17872">
    <iact:property name="dataType"/>
    <iact:actionData xml:id="d3">
      <inkml:trace xmlns:inkml="http://www.w3.org/2003/InkML" xml:id="stk3" contextRef="#ctx0" brushRef="#br0">12465 2134 672 0,'12'-8'264'15,"-12"4"-144"-15,0 0 -104 0,0 4 52 16,0 0 -40 -16,4 0 -16 16,-4 0 -8 -16,0 0 -4 15,4 0 0 -15,0 0 -12 0,0 4 0 0,4 0 8 0,0 0 8 0,0 0 16 16,4 0 16 -16,0 -4 44 16,4 4 20 -1,0 -4 -20 1,4 0 4 -16,0 0 -32 15,0 0 -12 -15,4 0 -4 16,4 4 -4 -16,4 -4 8 16,8 0 4 -1,0 0 -32 -15,0 0 -4 16,0 -4 -8 -16,4 -4 0 0,0 0 24 16,-4 0 16 -16,8 -8 -4 31,-4 8 8 -31,0 -4 0 0,0 4 12 0,0 4 -36 15,4 4 -12 -15,4 4 -8 16,-4 4 0 -16,0 4 0 16,-4 -4 0 -16,-4 4 -12 15,-4 -8 8 -15,-4 0 12 16,0 0 12 -16,-4 0 16 0,-4 -4 20 16,0 0 -8 -16,0 4 4 31,4 -4 -20 -31,-4 4 0 0,0 0 -20 0,-4 -4 -8 15,0 4 0 -15,-4 0 -4 32,0 4 0 -32,0 -8 0 0,-4 0 -20 0,-4 0 -4 15,-8 0 -280 -15,-4 -8 -116 0,0 -12 -140 0</inkml:trace>
    </iact:actionData>
  </iact:action>
  <iact:action type="add" startTime="28905">
    <iact:property name="dataType"/>
    <iact:actionData xml:id="d4">
      <inkml:trace xmlns:inkml="http://www.w3.org/2003/InkML" xml:id="stk4" contextRef="#ctx0" brushRef="#br0">7409 2387 208 0,'-4'-4'76'0,"-16"-12"-40"16,8 4 -68 -16,12 8 8 0,-4 -4 0 0,4 4 12 0,0 0 8 0,0 -4 4 0</inkml:trace>
    </iact:actionData>
  </iact:action>
  <iact:action type="add" startTime="29924">
    <iact:property name="dataType"/>
    <iact:actionData xml:id="d5">
      <inkml:trace xmlns:inkml="http://www.w3.org/2003/InkML" xml:id="stk5" contextRef="#ctx0" brushRef="#br0">7381 2302 388 0,'12'-12'156'0,"4"-12"-40"0,0 8 -16 0,0 0 -28 0,4 -4 0 0,0 8 -12 0,4 -4 -4 0,4 0 -32 0,4 -4 28 0,4 4 16 0,0 4 -28 0,0 4 -4 0,4 -4 -4 0,0 12 8 0,16 0 -28 0,0 12 -8 0,0 -4 -12 0,-4 0 0 0,0 0 16 0,-4 -4 4 0,4 4 -16 0,-4 4 4 0,0 0 0 0,4 0 8 0,4 0 -4 0,12 12 8 0,-4 -4 -8 0,0 0 8 0,0 -4 -16 0,-4 4 0 0,-4 1 4 0,4 -5 0 0,0 4 -12 0,0 -4 8 0,8 4 4 0,4 8 0 0,0 4 0 0,4 4 0 0,-12 -4 -12 0,0 4 8 0,-4 -4 12 0,-4 0 4 0,-4 -4 -16 0,-8 4 -4 0,-4 -4 12 0,0 4 12 0,-4 -4 -12 0,0 4 -12 0,4 17 4 0,-8 -5 0 0,-4 4 -8 0,-8 -8 0 0,-8 4 8 0,-8 0 0 0,-4 0 4 0,-12 4 8 0,-4 0 -4 0,-4 0 -4 0,-4 0 4 0,-4 1 -4 0,-8 -1 0 0,0 0 8 0,0 0 -24 0,-4 8 4 0,-8 0 12 0,-4 -8 8 0,-16 -4 0 0,-4 -4 4 0,0 0 -8 0,-4 -12 8 0,0 0 0 0,0 -7 12 0,-4 -5 -12 0,-12 -8 0 0,0 0 4 0,-4 -8 0 0,4 -8 0 0,-4 0 8 0,0 -4 -20 0,-12 -5 -12 0,12 1 28 0,0 -8 16 0,8 8 -16 0,8 -20 -4 0,8 8 16 0,0 -8 12 0,4 0 -16 0,-4 -8 4 0,0 -8 -20 0,8 8 0 0,-8 -16 -4 0,8 -4 -8 0,16 7 12 0,4 -3 0 0,8 0 40 0,0 -4 12 0,12 -8 -12 0,4 4 -12 0,8 0 -12 0,0 0 -8 0,4 -17 -24 0,4 9 4 0,0 8 0 0,-4 4 8 0,4 8 -4 0,-4 12 -4 0,0 4 4 0,4 8 -4 0,4 4 8 0,12 -8 12 0,12 12 -16 0,12 3 -4 0,20 1 -44 0,12 8 -20 0,8 8 -120 0,0 0 -40 0,-4 -4 -264 0</inkml:trace>
    </iact:actionData>
  </iact:action>
  <iact:action type="add" startTime="35569">
    <iact:property name="dataType"/>
    <iact:actionData xml:id="d6">
      <inkml:trace xmlns:inkml="http://www.w3.org/2003/InkML" xml:id="stk6" contextRef="#ctx0" brushRef="#br0">2153 8258 800 0,'16'0'308'16,"-12"0"-168"-16,0 4 -148 0,-4 8 56 15,0 -12 -32 -15,-4 -4 -4 16,-4 0 40 -16,-12 -4 24 15,-12 0 -40 -15,-8 -4 16 16,-20 8 12 -16,-12 0 -8 0,-8 0 0 16,-12 0 0 -16,-16 0 16 0,-16 4 -40 15,0 0 -8 -15,-8 0 -8 32,0 -4 8 -32,-8 4 -4 0,8 -4 8 0,8 0 -16 15,8 0 0 -15,16 0 -4 16,12 0 -8 -16,8 4 4 15,16 -4 -4 -15,4 4 -28 16,16 4 0 -16,20 -4 -112 16,8 4 -36 -16,16 -4 -184 0,8 0 -220 62,12 -4 172 -62</inkml:trace>
    </iact:actionData>
  </iact:action>
  <iact:action type="add" startTime="36099">
    <iact:property name="dataType"/>
    <iact:actionData xml:id="d7">
      <inkml:trace xmlns:inkml="http://www.w3.org/2003/InkML" xml:id="stk7" contextRef="#ctx0" brushRef="#br0">1617 7701 640 0,'-8'-8'252'15,"12"8"-136"-15,-4 0 -48 0,0 0 88 0,8 0 -52 16,0 4 -20 -16,4 0 -40 15,4 4 -12 -15,8 0 -16 0,0 0 -12 16,20 12 0 -16,16 4 -4 16,4 8 0 -16,12 8 16 15,0 16 20 -15,4 5 16 16,12 -5 8 -16,-4 0 -8 16,-4 0 8 -1,-8 -4 -32 -15,-12 -4 -16 0,-12 -8 -20 0,-12 -8 4 16,-8 4 -4 -16,-12 -8 0 15,-12 4 8 -15,-12 -4 8 16,-12 8 4 -16,-8 -7 12 16,-20 11 4 -16,-4 0 12 31,-8 0 4 -31,-4 4 12 0,-4 8 8 0,-16 -8 -4 16,-12 12 16 -16,-8 0 8 15,4 -8 -20 -15,0 0 -4 16,12 -7 -20 -16,4 3 4 15,12 -12 -16 -15,8 4 4 16,8 -12 -12 -16,8 -4 0 16,12 -8 -56 -16,8 -4 -28 15,12 -8 -264 -15,12 -4 -116 0,24 -40 -152 47</inkml:trace>
    </iact:actionData>
  </iact:action>
  <iact:action type="add" startTime="43118">
    <iact:property name="dataType"/>
    <iact:actionData xml:id="d8">
      <inkml:trace xmlns:inkml="http://www.w3.org/2003/InkML" xml:id="stk8" contextRef="#ctx0" brushRef="#br0">2001 6134 544 0,'0'-36'208'15,"-4"36"-112"-15,-8 -12 -68 0,8 8 60 16,-4 0 36 -16,4 0 20 16,0 0 16 -16,0 -4 0 0,0 8 -88 0,0 0 28 15,-4 0 12 -15,0 0 -44 0,-20 8 -8 16,-4 -4 0 0,-12 -4 0 -1,-12 0 12 -15,-12 0 4 16,-12 0 -8 -16,-16 8 8 29,0 -4 -24 -29,-8 4 0 16,4 4 -8 -16,-8 -4 4 16,-16 4 -16 -16,4 -12 -12 15,-4 -4 -20 -15,4 -4 0 16,0 -8 -8 -16,8 0 -8 0,8 -4 -24 31,20 4 -8 -31,16 4 -44 0,16 4 -20 0,20 4 -152 16,12 8 -60 -16,40 4 -236 47</inkml:trace>
    </iact:actionData>
  </iact:action>
  <iact:action type="add" startTime="43741">
    <iact:property name="dataType"/>
    <iact:actionData xml:id="d9">
      <inkml:trace xmlns:inkml="http://www.w3.org/2003/InkML" xml:id="stk9" contextRef="#ctx0" brushRef="#br0">1449 5557 1024 0,'12'-16'384'16,"-8"16"-208"-16,0 -4 -160 0,-4 4 76 0,4 0 -60 15,4 0 -8 -15,-4 0 -16 16,0 0 4 -16,0 0 -8 16,4 0 -4 -16,0 0 4 0,4 4 -4 0,8 0 8 15,0 8 12 -15,4 0 8 16,8 8 4 0,4 4 8 -16,16 4 24 15,8 0 8 -15,0 12 -12 16,0 8 4 -16,-4 -4 -12 15,-4 4 8 -15,-4 -4 -16 16,-4 -7 -4 -16,-8 3 -16 0,-4 -4 4 16,-12 -4 -8 -16,-4 8 8 15,-8 -4 0 -15,-12 12 4 16,-8 8 8 -16,-8 4 4 16,-8 20 -4 -16,-8 -7 -4 15,-8 -9 -4 -15,-20 4 0 16,-4 -16 0 -16,-4 -8 8 15,0 -12 -12 -15,-4 -4 -8 16,8 -4 -8 -16,8 -4 -12 16,12 8 -96 -16,12 4 -36 15,28 8 -436 -15,16 -8 -184 16,32 -56 180 -16</inkml:trace>
    </iact:actionData>
  </iact:action>
  <iact:action type="add" startTime="55057">
    <iact:property name="dataType"/>
    <iact:actionData xml:id="d10">
      <inkml:trace xmlns:inkml="http://www.w3.org/2003/InkML" xml:id="stk10" contextRef="#ctx0" brushRef="#br0">8225 6719 192 0,'12'8'76'16,"-12"-4"-40"-16,4 0 8 0,-4 -4 48 0,0 0 32 0,-4 0 20 16,-4 0 -8 -16,-4 -4 0 15,-4 0 -8 -15,-4 0 8 0,0 0 -72 16,0 4 0 -16,0 -4 0 15,-12 4 -16 -15,-4 0 -8 16,0 0 -12 -16,-4 0 -8 16,0 -4 20 -16,0 -4 16 15,-12 4 4 -15,0 0 16 16,-8 8 -36 -16,-4 8 -4 16,-12 0 -12 -16,-4 8 -4 0,4 4 -12 31,0 4 4 -31,4 0 8 0,4 0 8 0,4 -8 4 15,0 -4 0 -15,4 0 16 16,8 -8 20 -16,0 -8 0 16,0 4 4 -16,8 -4 -20 15,8 -4 0 -15,4 4 -40 16,8 -4 -8 -16,4 0 -24 16,8 4 4 -16,4 0 -100 15,4 0 -32 -15,16 0 -252 16,12 12 -108 -16</inkml:trace>
    </iact:actionData>
  </iact:action>
  <iact:action type="add" startTime="55983">
    <iact:property name="dataType"/>
    <iact:actionData xml:id="d11">
      <inkml:trace xmlns:inkml="http://www.w3.org/2003/InkML" xml:id="stk11" contextRef="#ctx0" brushRef="#br0">9397 6667 288 0,'16'0'108'16,"-8"0"-56"-16,4 0 -60 0,-4 0 16 0,0 0 0 15,8 0 4 -15,0 0 4 16,4 -4 0 -16,0 0 36 16,4 0 24 -16,0 0 40 31,4 4 24 -31,4 -4 -36 0,-4 -8 -16 0,12 12 -40 31,0 0 -12 -31,0 0 -20 0,0 -4 -20 0,0 -8 0 0,0 4 4 16,0 0 8 -16,-4 0 -4 15,8 4 -4 -15,-8 0 4 0,0 0 -4 16,0 -4 0 -16,0 20 0 16,0 -8 0 -16,4 -8 0 31,4 0 8 -31,0 12 4 0,0 0 -16 16,-4 0 -4 -16,0 -4 4 0,-4 0 0 15,0 0 20 -15,-4 0 8 16,0 0 8 -16,0 -4 8 15,-4 0 -12 -15,4 0 4 16,0 -12 -28 -16,-4 4 -4 16,0 0 0 -16,4 0 8 15,0 4 -4 -15,-4 0 8 16,20 -4 -28 -16,-4 8 12 31,0 12 0 -31,0 0 4 0,0 0 0 0,-4 0 0 31,0 0 0 -31,0 -8 8 0,-4 8 4 0,4 -8 4 16,-4 -4 0 -16,0 4 0 16,0 -4 0 -16,0 0 -8 15,-4 0 4 -15,4 0 0 16,4 4 12 -16,-4 0 -4 16,0 -4 8 -16,-4 0 -16 15,0 0 0 -15,0 0 -4 16,0 -4 4 -16,0 -4 -8 15,0 -12 8 -15,-4 8 -8 16,4 0 -4 -16,0 4 12 0,0 0 0 16,4 4 4 -16,-4 0 0 15,0 0 -8 -15,0 -4 4 16,8 -4 -8 -16,4 -4 -4 31,0 4 4 -31,-4 4 4 0,4 -8 -4 0,0 4 8 16,0 0 -8 -16,-4 0 8 15,4 0 0 -15,0 4 12 16,0 -4 -12 -16,0 8 0 16,0 4 -12 -16,8 8 -4 15,8 8 -4 -15,-4 -4 0 16,0 8 8 -16,-4 8 8 16,-4 -8 -4 -16,-4 0 -4 0,-4 -8 4 15,0 0 -4 -15,0 -16 0 16,0 -4 8 -16,0 8 -12 15,0 -4 -8 -15,0 0 16 16,4 4 4 -16,8 -8 8 31,4 -4 0 -31,-4 8 0 0,-4 0 0 0,-4 8 -20 16,-8 -12 -4 -16,-4 0 -8 16,-4 0 12 -16,-4 0 -108 15,-4 4 -40 -15</inkml:trace>
    </iact:actionData>
  </iact:action>
  <iact:action type="add" startTime="55984">
    <iact:property name="dataType"/>
    <iact:actionData xml:id="d12">
      <inkml:trace xmlns:inkml="http://www.w3.org/2003/InkML" xml:id="stk12" contextRef="#ctx0" brushRef="#brinv">0 0 2048 0</inkml:trace>
    </iact:actionData>
  </iact:action>
  <iact:action type="add" startTime="55985">
    <iact:property name="dataType"/>
    <iact:actionData xml:id="d13">
      <inkml:trace xmlns:inkml="http://www.w3.org/2003/InkML" xml:id="stk13" contextRef="#ctx0" brushRef="#brinv">13938 9226 2048 0</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09:26.524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2349">
    <iact:property name="dataType"/>
    <iact:actionData xml:id="d0">
      <inkml:trace xmlns:inkml="http://www.w3.org/2003/InkML" xml:id="stk0" contextRef="#ctx0" brushRef="#br0">2233 394 880 0,'52'-44'328'16,"-32"28"-176"-16,-8 0 -116 0,0 16 88 0,-8 0 -52 15,0 -4 -8 -15,-4 -4 -20 16,-4 4 -8 -16,-16 -8 -20 16,-8 4 -4 -16,-12 -4 12 0,-16 -8 12 15,-12 -8 20 -15,-24 -4 -32 16,-4 4 -4 -16,-8 4 -12 16,-8 0 4 -16,-8 4 8 15,-4 4 16 1,0 0 0 -16,0 8 8 0,4 8 -16 0,4 16 4 31,4 12 -4 -31,12 0 4 0,8 8 -36 0,8 4 -4 16,4 -4 0 -16,12 16 4 15,0 16 12 -15,8 12 4 16,8 20 -4 -16,8 12 4 16,4 12 -16 -16,8 -4 -8 15,8 4 8 -15,8 8 8 16,4 8 0 -16,12 4 8 15,8 -12 -8 -15,-4 0 -4 16,4 8 4 -16,-4 -12 -4 16,-4 -12 0 -16,-4 -12 8 15,-4 -8 -12 -15,-4 -12 0 16,0 -8 12 -16,4 -20 12 0,-8 -4 -8 31,8 -8 -8 -31,4 -12 0 0,-4 -4 -4 0,4 -8 24 16,4 -8 16 -16,12 0 -20 15,-4 -12 -4 -15,12 -8 0 16,-4 0 0 -16,8 0 -8 0,4 4 -8 16,12 -8 -8 -1,20 8 4 -15,12 4 20 16,28 8 8 -16,8 4 8 16,8 0 8 -16,8 4 -12 15,8 -4 4 -15,-4 -4 -20 0,-16 -4 -8 16,-28 0 0 -16,32 -8 4 15,-12 0 -4 -15,-4 4 8 16,-12 0 -16 -16,-8 4 0 16,-8 4 -112 -16,-12 0 -52 47</inkml:trace>
    </iact:actionData>
  </iact:action>
  <iact:action type="add" startTime="15254">
    <iact:property name="dataType"/>
    <iact:actionData xml:id="d1">
      <inkml:trace xmlns:inkml="http://www.w3.org/2003/InkML" xml:id="stk1" contextRef="#ctx0" brushRef="#br0">6997 2334 240 0,'-16'-12'96'0,"16"-24"-48"0,-4 -12 32 0,4 40 56 0,0 0 32 0,0 4 16 0</inkml:trace>
    </iact:actionData>
  </iact:action>
  <iact:action type="add" startTime="15785">
    <iact:property name="dataType"/>
    <iact:actionData xml:id="d2">
      <inkml:trace xmlns:inkml="http://www.w3.org/2003/InkML" xml:id="stk2" contextRef="#ctx0" brushRef="#br0">6981 2226 1260 0,'0'8'164'0,"0"0"-84"0,-4 4 -36 0,-8 -8 -16 0,-8 -12 -12 0,-12 -4 -4 0,-12 8 48 0,-12 0 28 0,-8 8 8 0,-4 0 4 0,-4 8 -24 0,-12 4 4 0,0 0 -36 0,-16 4 -8 0,-4 0 -12 0,-8 -8 4 0,-12 -4 0 0,-12 -8 12 0,4 -4 -12 0,0 4 4 0,4 -12 16 0,8 16 8 0,8 0 4 0,8 4 4 0,12 0 -32 0,8 0 -12 0,12 4 -12 0,8 0 4 0,4 -8 -8 0,8 0 8 0,12 0 -8 0,8 -4 8 0,4 0 -8 0,8 0 8 0,4 4 -8 0,8 0 8 0,0 0 0 0,4 0 12 0,4 0 -12 0,0 -4 0 0,0 0 -40 0,0 0 -20 0,0 0 -232 0,-8 -8 -96 0,4 -32 -292 0</inkml:trace>
    </iact:actionData>
  </iact:action>
  <iact:action type="add" startTime="17765">
    <iact:property name="dataType"/>
    <iact:actionData xml:id="d3">
      <inkml:trace xmlns:inkml="http://www.w3.org/2003/InkML" xml:id="stk3" contextRef="#ctx0" brushRef="#br0">8117 2294 592 0,'4'-24'220'16,"0"48"-120"-16,0 -12 -92 0,4 -4 48 0,0 -4 -20 15,0 0 8 -15,0 0 -24 16,0 -12 -4 -16,4 -4 -8 16,4 12 12 -16,4 -8 4 0,4 0 16 15,4 4 4 -15,8 0 32 0,8 -8 20 31,12 0 0 -31,4 4 12 0,4 -4 -16 0,0 16 -8 16,0 8 -28 0,8 4 -16 -16,0 4 -32 0,12 4 -12 15,-4 -4 0 -15,0 -4 0 16,0 -4 12 -16,-8 8 4 16,0 -12 -16 -16,-4 -4 4 15,-4 0 0 -15,-4 -4 8 16,0 0 12 -16,4 -4 16 15,-8 0 -8 -15,-4 -4 4 16,4 -4 -28 -16,-8 8 -4 16,-4 -4 0 -16,0 4 8 15,-4 -12 -12 -15,-4 16 0 16,8 -4 4 -16,-4 4 0 0,-4 -4 0 16,0 4 0 -16,0 0 0 15,-4 0 0 -15,0 4 0 16,4 0 8 -16,0 0 -4 15,0 0 -4 -15,0 4 36 16,0 0 16 -16,0 0 0 16,0 4 8 -16,-4 -4 -24 15,0 0 -12 -15,-4 0 -12 16,-4 0 0 -16,-4 0 -8 16,-4 0 8 -16,0 4 -16 15,-8 -8 0 -15,0 -4 -32 16,-8 0 -8 -16,0 -4 -172 0,-12 -8 -76 0,-4 -4 -264 31</inkml:trace>
    </iact:actionData>
  </iact:action>
  <iact:action type="add" startTime="37013">
    <iact:property name="dataType"/>
    <iact:actionData xml:id="d4">
      <inkml:trace xmlns:inkml="http://www.w3.org/2003/InkML" xml:id="stk4" contextRef="#ctx0" brushRef="#br0">15341 2338 240 0,'-12'-12'96'16,"8"-16"-48"-16,-4 12 -12 0,-4 8 44 31,4 4 -28 -31,-12 -4 -8 0,0 0 0 0,0 4 12 16,-8 4 12 -16,-4 0 16 15,0 8 0 -15,-12 12 8 21,-4 0 -44 -21,-20 4 -8 15,-8 0 -24 -15,-12 -4 -12 16,-4 4 8 -16,-4 -12 -8 0,-8 -4 -4 16,-24 -12 4 -16,4 -4 -4 15,0 0 44 -15,12 0 20 16,-4 -4 -16 -16,4 8 4 16,0 4 -8 -16,8 12 4 15,8 0 -16 -15,8 4 -12 0,8 0 -20 16,0 -4 0 -16,4 0 36 15,-4 -12 12 -15,0 -4 -4 16,8 -8 4 -16,0 4 -12 16,12 0 0 -16,8 0 -20 15,4 4 -12 -15,4 0 0 16,0 -4 -4 -16,4 -4 8 16,0 -20 12 -16,-4 0 0 15,0 -12 0 -15,0 -8 12 16,0 -4 20 -16,-8 -4 -28 15,4 4 -4 -15,0 4 -12 0,4 0 -8 16,4 0 -8 -16,-4 4 4 16,4 0 12 -16,0 -16 4 15,0 4 -4 -15,0 4 4 16,0 -8 8 -16,0 4 8 16,4 0 4 -16,8 -12 8 15,8 8 -20 -15,8 -4 -4 16,12 -12 -8 -16,12 0 -8 15,8 0 12 -15,8 4 8 16,12 0 8 -16,4 8 4 16,4 0 -16 -16,16 12 -4 15,0 12 -4 -15,8 -4 4 16,0 4 -8 -16,4 12 8 16,4 0 -16 -16,4 4 0 15,16 8 4 -15,4 -8 0 0,-4 20 0 16,0 -4 8 -16,4 0 -4 15,8 -4 -4 -15,0 12 -8 16,4 -4 4 -16,0 8 4 16,4 8 8 -16,20 8 -12 15,4 4 -8 -15,0 12 8 16,-8 0 8 -16,8 0 -8 16,-4 16 0 -16,-16 4 4 15,-8 0 0 -15,-12 8 0 16,-12 0 8 -16,0 -4 -12 15,0 8 -8 -15,-16 8 8 16,8 12 0 -16,-20 4 4 16,-16 12 0 -16,-20 -4 -20 15,-20 28 4 -15,-12 -12 8 16,-28 8 4 -16,-8 0 -68 0,-12 12 -20 16,-16 8 -176 -16,-12 -4 -68 15,-32 4 -160 -15</inkml:trace>
    </iact:actionData>
  </iact:action>
  <iact:action type="add" startTime="50086">
    <iact:property name="dataType"/>
    <iact:actionData xml:id="d5">
      <inkml:trace xmlns:inkml="http://www.w3.org/2003/InkML" xml:id="stk5" contextRef="#ctx0" brushRef="#br0">17321 6574 128 0,'4'-12'52'16,"0"12"-24"-16,-4 -32 0 0,4 28 28 0,0 0 60 0,0 0 24 15,4 0 -12 -15,0 0 -8 16,4 4 4 -16,8 0 0 16,-4 0 -12 -16,-4 0 -12 15,4 0 -28 1,0 0 -12 -16,0 8 -36 0,0 0 -16 0,0 4 -4 16,0 -8 4 -16,0 -8 4 15,0 -4 12 -15,0 16 12 16,0 -16 8 -16,-4 4 24 24,8 0 12 -24,0 0 -32 0,4 0 -8 32,0 0 -24 -32,-4 0 -4 0,0 0 12 0,0 4 12 15,4 0 -24 -15,0 0 -8 16,4 4 -12 -16,0 8 0 16,0 0 8 -16,-4 0 0 15,4 -4 0 -15,4 -4 0 16,-4 -4 8 -1,-4 -8 4 -15,0 0 -4 16,0 -4 4 -16,-4 8 0 0,4 0 4 16,0 4 -8 -16,0 0 -8 15,12 0 -8 -15,-8 8 4 16,4 4 4 -16,0 -4 0 16,-4 0 8 -16,0 -12 4 15,0 8 -16 -15,0 0 4 16,4 0 0 -16,0 16 0 15,0 0 -12 -15,4 -4 8 16,4 0 4 -16,-4 4 0 16,0 0 0 -16,-4 -8 8 15,0 0 -12 -15,0 -4 0 16,0 -8 4 -16,4 4 0 16,-4 0 0 -16,0 -4 8 15,0 0 -4 -15,-4 -4 -4 16,0 4 12 -16,0 0 0 15,4 -4 -16 -15,-4 0 4 0,4 0 -8 16,-4 4 0 -16,0 0 8 16,0 -4 0 -16,4 0 0 15,-4 0 0 -15,4 0 0 16,-8 0 8 -16,4 0 -4 16,0 0 8 -16,4 4 -8 15,4 4 8 -15,4 4 -8 16,0 0 -4 -16,-4 0 -8 15,0 0 4 -15,0 -4 4 16,0 4 8 -16,0 4 -12 16,0 -8 0 -16,0 4 4 0,8 0 8 15,-4 0 -4 -15,-4 -4 -4 16,0 4 4 -16,0 -4 -4 31,-4 -4 0 -31,8 -4 0 0,0 0 0 0,-4 -4 8 16,-4 0 12 -16,0 0 8 15,0 0 -4 -15,0 -4 4 16,0 0 -24 -16,0 0 -4 16,4 0 0 -16,-4 -8 0 15,4 0 0 -15,4 4 8 16,-4 4 -12 -16,0 -4 0 16,0 -4 4 -16,-4 0 0 15,0 4 0 -15,0 0 8 16,12 0 -12 -16,-4 4 0 15,0 4 4 -15,4 0 8 0,0 4 -12 16,0 4 0 -16,0 0 4 31,4 4 0 -31,0 -4 0 0,-4 0 0 0,0 4 0 16,0 0 0 -16,4 0 -12 16,4 -4 8 -16,-4 4 4 15,0 -4 8 -15,4 0 -12 16,-8 0 0 -16,0 0 4 15,-4 -4 8 -15,4 4 -4 16,0 0 -4 -16,-4 -4 4 16,-4 0 4 -16,0 0 -4 0,0 0 -4 15,-4 0 12 -15,0 -8 0 16,12 4 -4 -16,0 0 -8 16,8 -4 4 -16,-4 4 -4 15,0 0 32 -15,0 0 20 16,-4 4 -36 -16,4 8 -4 15,0 4 -12 -15,0 0 0 16,0 4 0 -16,4 4 0 16,12 16 -12 -16,-4 4 0 15,-4 4 -92 -15,-4 0 -28 16,-8 -12 -420 -16</inkml:trace>
    </iact:actionData>
  </iact:action>
  <iact:action type="add" startTime="60107">
    <iact:property name="dataType"/>
    <iact:actionData xml:id="d6">
      <inkml:trace xmlns:inkml="http://www.w3.org/2003/InkML" xml:id="stk6" contextRef="#ctx0" brushRef="#br0">10617 13866 256 0,'28'0'108'0,"-20"4"-56"0,12 -4 -52 15,-8 0 28 -15,0 -4 0 0,-8 -4 12 0</inkml:trace>
    </iact:actionData>
  </iact:action>
  <iact:action type="add" startTime="61256">
    <iact:property name="dataType"/>
    <iact:actionData xml:id="d7">
      <inkml:trace xmlns:inkml="http://www.w3.org/2003/InkML" xml:id="stk7" contextRef="#ctx0" brushRef="#br0">10701 13826 796 0,'0'-24'232'0,"0"4"-28"0,0 -4 -28 0,0 8 -104 0,0 4 -16 0,-12 0 8 0,0 4 -20 0,-8 -4 -4 0,-12 0 4 0,-8 0 0 0,-16 -4 4 0,-4 -8 -16 0,-8 4 -12 0,-8 0 -8 0,4 0 0 0,-4 4 -16 0,0 4 -8 0,-12 4 16 0,4 0 12 0,4 4 12 0,8 -4 4 0,-4 0 -8 0,12 4 -4 0,8 0 -12 0,4 0 4 0,8 4 -8 0,8 0 -4 0,8 4 4 0,8 4 4 0,4 4 -4 0,4 -4 8 0,4 0 -8 0,8 -4 8 0,0 -4 8 0,8 0 16 0,4 0 -16 0,4 0 -12 0,8 -4 -4 0,4 4 4 0,4 0 4 0,8 -4 4 0,8 0 -20 0,12 4 4 0,8 0 -8 0,4 4 0 0,-4 4 0 0,4 0 -8 0,-4 4 12 0,-4 0 8 0,-4 4 0 0,8 -8 -4 0,-8 0 4 0,-8 4 -4 0,-4 -4 0 0,-4 0 8 0,-8 4 -12 0,-8 -8 0 0,-8 0 4 0,-4 0 8 0,-8 -4 -12 0,-12 0 -8 0,-8 0 8 0,-16 0 8 0,-8 0 8 0,-8 0 4 0,0 0 0 0,-12 0 0 0,-8 0 -8 0,-8 0 4 0,-8 0 8 0,-8 -4 16 0,0 0 -24 0,4 -8 -8 0,4 4 -4 0,8 0 8 0,8 0 4 0,8 0 4 0,8 4 0 0,8 0 8 0,12 0 -12 0,8 4 0 0,8 0 20 0,8 -4 12 0,12 0 -16 0,4 0 4 0,12 -4 -20 0,4 4 0 0,8 0 -4 0,8 4 -8 0,24 4 -8 0,12 12 4 0,8 4 4 0,0 12 8 0,4 12 -12 0,-4 0 -8 0,4 -8 16 0,-8 0 4 0,-8 -8 0 0,-8 -4 -8 0,-8 -4 4 0,-12 -4 -4 0,-8 0 8 0,-8 -8 4 0,-8 0 -4 0,-8 -4 -8 0,-12 4 -8 0,-8 -8 -4 0,-12 8 16 0,-12 -8 4 0,-16 0 0 0,-12 -4 4 0,-12 0 0 0,-8 -8 12 0,-8 0 -4 0,-12 -4 0 0,-4 4 -12 0,8 0 -8 0,0 4 4 0,16 4 -4 0,4 -12 0 0,12 16 0 0,4 0 0 0,8 4 0 0,8 0 -56 0,12 4 -20 0,12 0 -148 0,8 4 -52 0,28 -4 -372 0</inkml:trace>
    </iact:actionData>
  </iact:action>
  <iact:action type="add" startTime="61257">
    <iact:property name="dataType"/>
    <iact:actionData xml:id="d8">
      <inkml:trace xmlns:inkml="http://www.w3.org/2003/InkML" xml:id="stk8" contextRef="#ctx0" brushRef="#brinv">0 0 2048 0</inkml:trace>
    </iact:actionData>
  </iact:action>
  <iact:action type="add" startTime="61258">
    <iact:property name="dataType"/>
    <iact:actionData xml:id="d9">
      <inkml:trace xmlns:inkml="http://www.w3.org/2003/InkML" xml:id="stk9" contextRef="#ctx0" brushRef="#brinv">22698 13992 2048 0</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09:26.775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1412">
    <iact:property name="dataType"/>
    <iact:actionData xml:id="d0">
      <inkml:trace xmlns:inkml="http://www.w3.org/2003/InkML" xml:id="stk0" contextRef="#ctx0" brushRef="#br0">12641 54 112 0,'8'8'44'16,"-4"0"-24"-16,8 24 12 0,-8 -16 20 0,0 0 44 16,0 0 20 -16,0 -8 -8 31,-4 -4 4 -31,0 -8 -40 0,0 -4 0 0,-4 4 -8 15,0 -12 -4 -15,0 4 -12 0,-4 -4 0 0,4 12 -28 16,0 -8 -20 -16,-4 8 -4 16,4 0 4 -16,-4 -4 0 0,4 4 0 0,-4 0 8 15,0 -4 12 -15,-4 8 36 16,0 0 -4 0,0 0 -20 -16,4 0 -8 29,-4 0 -12 -29,4 0 -12 31,0 0 12 -31,-4 0 8 0,4 0 8 0,-4 0 4 16,0 0 0 -16,0 0 0 16,0 0 -16 -1,0 0 -4 -15,0 0 -4 0,0 0 4 16,0 0 -8 -16,0 8 -4 16,0 -4 4 -16,0 -4 4 15,0 0 4 -15,-4 0 12 16,-4 0 -12 15,0 0 0 -31,-4 0 4 16,0 0 8 -16,4 0 -20 0,4 0 -4 0,0 4 0 0,0 -4 8 15,0 8 4 -15,0 0 4 16,0 -8 -8 -16,0 0 -8 16,0 -4 4 -16,0 0 -4 15,0 -4 -20 -15,-4 4 4 16,0 0 0 -16,4 -4 8 15,0 8 40 -15,0 0 24 16,4 0 -24 -16,0 8 -8 16,0 -8 -16 -16,4 4 4 15,-4 0 -8 -15,0 -4 -4 16,0 0 -8 -16,0 0 4 16,0 0 4 -16,-4 0 8 15,-4 0 4 -15,8 0 12 16,0 0 -12 -16,0 0 -8 15,0 8 0 -15,0 -4 4 16,0 0 -4 -16,0 -4 -4 0,0 0 4 16,0 0 -4 -16,-4 0 0 15,-4 0 8 -15,0 0 -4 16,-4 0 -4 -16,4 0 12 16,0 0 0 -16,4 0 4 15,4 0 0 -15,0 0 0 16,4 0 8 -16,0 0 -20 15,0 0 -4 -15,0 0 0 16,0 8 0 -16,0 0 0 16,0 0 0 -16,4 -4 8 15,0 0 12 -15,-4 -4 16 16,4 8 -8 -16,-4 -4 4 0,4 12 -28 0,-4 -12 -4 31,4 8 0 -31,0 -8 8 0,0 8 -4 0,-4 -8 -4 16,0 -4 4 -16,0 0 -4 15,-4 0 0 -15,4 0 0 16,0 0 8 -16,0 -8 4 16,-4 0 -4 -16,0 4 -8 15,4 0 4 1,0 -4 4 -16,0 8 -12 16,0 -4 0 -16,0 -8 4 15,0 12 8 -15,0 -8 -4 0,0 0 -4 16,0 4 12 -16,4 8 -8 15,0 -8 -4 -15,-4 0 -8 32,4 8 4 -32,-4 -8 -4 0,0 12 0 15,0 0 8 -15,0 -4 0 0,-4 16 0 16,0 -20 0 0,0 0 8 -16,-4 0 -12 31,-4 0 0 -31,0 0 4 15,0 0 8 -15,4 -4 4 16,0 -8 12 -16,-4 4 -12 16,0 8 -8 -16,-4 4 -12 15,4 -4 4 -15,0 0 4 16,4 0 8 -16,-4 0 -4 0,0 -12 -4 16,0 12 4 -16,4 -4 4 15,0 -8 -12 -15,0 8 -8 16,4 -8 16 -16,4 12 12 15,0 -4 -12 -15,0 0 -4 16,0 4 8 -16,4 0 12 16,0 0 -8 -16,0 0 -8 15,0 -8 -12 -15,-4 8 4 16,0 -4 4 -16,-4 4 8 0,0 -4 -4 16,4 4 -4 -16,0 0 4 15,-4 0 4 -15,0 0 -12 16,4 4 -8 -16,-4 0 8 0,4 4 0 15,-4 -4 4 -15,0 0 8 16,-4 -4 -4 -16,0 0 8 31,0 0 -16 -31,-4 0 0 0,4 0 28 16,0 0 16 -16,4 0 -12 16,4 8 -8 -16,0 0 -8 15,4 4 0 -15,0 -8 -8 16,4 24 -4 -16,0 -12 4 31,0 -4 -236 -31</inkml:trace>
    </iact:actionData>
  </iact:action>
  <iact:action type="add" startTime="20848">
    <iact:property name="dataType"/>
    <iact:actionData xml:id="d1">
      <inkml:trace xmlns:inkml="http://www.w3.org/2003/InkML" xml:id="stk1" contextRef="#ctx0" brushRef="#br0">2737 952 400 0,'4'-20'152'15,"-8"-20"-80"-15,0 -16 -32 0,0 40 56 16,0 0 16 -16,0 -8 12 16,0 3 24 -16,0 5 12 15,0 0 -84 32,4 4 44 -31,-4 -4 20 -16,0 12 -60 0,0 4 -12 0,-8 0 -44 0,-12 4 -8 0,-16 -4 8 0,-16 -4 12 0,-12 -8 20 0,-20 0 12 15,-20 -4 0 -15,-12 -4 -4 0,0 8 -8 47,-4 -4 4 -47,-4 8 -24 0,0 0 -4 0,4 4 -8 15,12 4 -4 -15,4 0 -4 16,-4 4 0 -16,8 -4 -8 16,8 0 -8 -16,0 0 4 15,16 0 4 -15,12 0 -4 16,12 0 -4 -16,12 0 4 15,8 0 4 -15,8 -4 -4 16,12 4 8 -16,8 -12 -80 16,4 12 -32 -16,24 -4 -168 0,0 0 -72 15,16 4 -208 -15</inkml:trace>
    </iact:actionData>
  </iact:action>
  <iact:action type="add" startTime="21457">
    <iact:property name="dataType"/>
    <iact:actionData xml:id="d2">
      <inkml:trace xmlns:inkml="http://www.w3.org/2003/InkML" xml:id="stk2" contextRef="#ctx0" brushRef="#br0">2257 367 688 0,'4'-12'264'15,"-8"8"-144"-15,4 0 -140 0,-4 -4 56 31,4 4 -28 -31,0 -8 32 0,0 4 12 0,0 0 -24 16,0 8 20 -16,12 0 4 0,0 12 -24 0,12 4 -8 16,20 0 4 -1,8 4 4 -15,0 12 20 0,4 4 12 16,0 4 -8 -16,4 -8 0 16,-4 16 -12 -1,-4 -4 -4 -15,-4 8 -20 0,-8 0 -4 16,-4 0 4 -16,-8 -7 8 15,-12 -1 24 -15,-8 -4 8 16,-12 0 -4 -16,-16 -8 8 16,-12 4 12 -16,-12 -8 4 15,-12 8 -8 -15,-20 -8 0 16,-4 0 -12 -16,4 -4 -4 16,-4 4 -48 -16,4 -8 -12 15,8 -4 -76 -15,12 8 -36 16,8 -4 -508 -16</inkml:trace>
    </iact:actionData>
  </iact:action>
  <iact:action type="add" startTime="27610">
    <iact:property name="dataType"/>
    <iact:actionData xml:id="d3">
      <inkml:trace xmlns:inkml="http://www.w3.org/2003/InkML" xml:id="stk3" contextRef="#ctx0" brushRef="#br0">2817 4334 528 0,'20'-12'208'15,"-16"12"-112"-15,-4 -4 -76 0,4 0 52 0,-4 0 -16 16,0 0 0 -16,0 -4 -16 16,0 0 4 -16,-4 0 -24 0,-4 0 4 0,-4 4 16 0,-4 0 -8 15,0 0 4 -15,-8 4 24 32,-12 0 8 -32,-12 -4 0 0,-20 0 8 15,-8 -4 -4 -15,-12 -8 -8 16,-20 0 0 -16,-16 0 12 15,0 4 -36 -15,-12 -4 -12 16,-4 8 -28 -16,-8 8 0 31,8 4 24 -31,0 8 16 0,4 0 12 0,8 4 20 16,0 4 -32 -16,4 0 -12 16,-4 -12 -16 -16,0 -8 -12 15,4 -8 -120 -15,0 -8 -52 16,24 4 36 -16,12 0 16 0,24 0 44 31,20 4 28 -31,16 0 -288 0</inkml:trace>
    </iact:actionData>
  </iact:action>
  <iact:action type="add" startTime="28313">
    <iact:property name="dataType"/>
    <iact:actionData xml:id="d4">
      <inkml:trace xmlns:inkml="http://www.w3.org/2003/InkML" xml:id="stk4" contextRef="#ctx0" brushRef="#br0">2553 3942 528 0,'-8'-12'208'16,"0"-4"-112"-16,-4 4 -120 0,0 8 32 0,4 0 -8 31,0 0 8 -31,0 0 20 0,4 4 16 0,0 0 64 3,12 0 -60 -3,4 0 24 0,0 4 8 16,4 0 -28 -16,0 4 0 16,4 0 -20 -16,4 8 0 15,0 -4 -20 -15,4 8 -8 0,0 -4 8 16,8 4 8 0,0 4 8 -1,4 0 4 -15,0 0 0 0,0 -8 8 31,4 0 24 -31,-8 4 8 0,0 -4 -36 0,-4 0 -12 16,-8 0 -24 -16,-4 4 -4 16,-8 -4 12 -16,-12 4 4 15,-12 4 12 -15,-8 -4 12 16,-12 0 8 -16,-12 12 4 16,-8 -4 8 -16,-16 9 16 15,-16 -5 -16 -15,-16 -4 0 16,-4 -8 -32 -16,0 0 -8 15,-4 4 -16 -15,12 -4 -4 16,0 4 12 -16,12 8 4 0,16 12 -4 16,12 -4 -8 -16,12 4 -40 15,16 0 -24 -15,16 0 -480 47</inkml:trace>
    </iact:actionData>
  </iact:action>
  <iact:action type="add" startTime="33592">
    <iact:property name="dataType"/>
    <iact:actionData xml:id="d5">
      <inkml:trace xmlns:inkml="http://www.w3.org/2003/InkML" xml:id="stk5" contextRef="#ctx0" brushRef="#br0">8157 9264 432 0,'0'0'164'16,"-12"0"-88"-16,-12 4 -80 0,12 -4 36 15,-28 0 -12 -15,-8 0 8 16,-12 0 -8 -16,-16 -4 8 14,-12 4 8 -14,-24 0 20 0,-8 0 12 15,-4 16 8 -15,-12 0 -40 32,-20 4 -4 -32,-8 4 8 0,-4 8 20 0,-24 8 12 0,-8 16 -48 15,0 5 -12 -15,-12 7 -8 16,0 0 -4 -16,-12 0 24 15,4 0 24 -15,4 -8 20 16,-12 0 8 -16,0 -20 -24 16,-20 -12 0 -16,4 -11 -32 15,4 -22 -12 -15,-4 -7 -16 16,12 -8 4 -16,8 -8 12 0,4 -4 4 31,16 -8 -4 -31,8 4 4 0,-4 0 0 0,8 -4 12 16,12 4 4 -16,8 -4 4 15,-4 8 -16 -15,20 -8 -4 16,4 -16 20 -16,8 16 20 16,12 -17 -12 -16,0 5 8 15,16 -8 -28 -15,12 -12 -4 16,8 0 0 -16,4 -8 8 16,8 -24 -20 -16,-12 -29 -4 15,12 9 -20 -15,12 0 4 16,12 12 8 -16,16 7 4 0,20 5 28 31,8 0 16 -31,12 4 -4 0,4 4 0 0,0 3 -12 16,12 -7 -4 -16,4 -4 -24 31,-8 8 4 -31,12 -20 8 0,0 12 12 0,4 7 -8 16,4 13 -8 -16,20 8 0 15,8 -4 4 -15,4 8 -4 16,24 0 8 -16,8 7 -16 15,0 9 0 -15,8 -4 4 16,0 -4 8 -16,12 -4 -12 16,-4 8 0 -16,4 4 -4 15,12 12 0 -15,-4 12 8 0,16 8 8 21,8 0 4 -21,8 12 4 16,-8 4 -20 -16,16 0 -4 15,-4 0 4 -15,0 0 0 16,-16 -4 4 -16,12 -8 0 15,-8 -5 8 -15,-8 5 4 16,-4 -4 -16 -16,12 -4 -4 16,4 4 12 -16,0 4 4 15,0 0 0 -15,16 -4 -8 16,8 4 4 -16,-4 8 -4 16,8 0 -20 -16,12 0 4 15,-8 4 16 -15,-4 8 8 16,16 4 0 -16,-8 8 4 15,4 0 -28 -15,0 8 4 0,-8 4 -4 16,-4 12 8 -16,0 -8 12 31,0 5 8 -31,-12 -9 -4 0,-12 8 4 0,-12 4 -28 16,0 0 4 -16,-8 -4 20 16,-12 -4 24 -16,-8 0 -36 15,-4 -4 -12 -15,-4 0 -4 16,12 4 12 -16,-8 12 20 15,-8 0 12 -15,-8 0 -36 16,-12 1 -12 -16,-8 -1 12 16,-4 12 4 -16,-8 4 8 15,4 16 0 -15,-4 4 -12 0,-8 -4 8 16,-4 20 4 -16,-4 -3 0 16,-8 11 0 -16,-4 20 8 31,-8 0 -12 -31,0 -7 0 0,-12 7 4 0,-8 -12 0 15,-8 -8 0 -15,-20 -4 0 16,-24 9 0 -16,-16 -17 8 16,-12 -8 4 -16,-20 4 4 15,-28 4 -8 -15,-24 -11 4 16,-12 -9 -28 -16,-36 4 -4 16,-12 0 -180 -16,0 4 -72 15,-20 16 -280 -15</inkml:trace>
    </iact:actionData>
  </iact:action>
  <iact:action type="add" startTime="54936">
    <iact:property name="dataType"/>
    <iact:actionData xml:id="d6">
      <inkml:trace xmlns:inkml="http://www.w3.org/2003/InkML" xml:id="stk6" contextRef="#ctx0" brushRef="#br0">21945 3902 320 0,'8'-12'120'16,"0"12"-64"-16,16 4 -24 0,-16 0 52 15,0 0 -12 -15,8 0 4 16,-4 4 4 -16,0 8 8 15,0 8 -24 -15,0 12 4 16,-4 0 -40 -16,0 20 28 16,-4 4 12 -16,-4 20 -20 0,-4 8 -8 15,-8 -7 4 -15,0 3 0 16,-8 -8 4 -16,4 0 0 16,4 -4 -8 -1,0 0 4 -15,0 -4 -32 0,4 1 -16 16,0 -5 -188 -16,4 -12 -80 0</inkml:trace>
    </iact:actionData>
  </iact:action>
  <iact:action type="add" startTime="55284">
    <iact:property name="dataType"/>
    <iact:actionData xml:id="d7">
      <inkml:trace xmlns:inkml="http://www.w3.org/2003/InkML" xml:id="stk7" contextRef="#ctx0" brushRef="#br0">22293 4843 976 0,'8'-24'360'15,"-8"0"-192"-15,-4 12 -204 16,0 12 48 -16,0 8 -16 0,-4 4 8 16,0 12 8 -16,-4 8 4 15,-4 17 -8 -15,-4 7 28 16,0 12 16 -16,-4 0 -16 0,-8 8 -12 15,-4 -4 12 -15,-4 -8 8 16,0 -8 -8 -16,0 -3 0 16,0 -13 12 -16,0 -12 12 15,0 -8 20 -15,0 -12 8 16,0 -16 -20 -16,-4 -16 0 16,0 -16 -24 -16,0 -21 4 0,4 -15 -28 31,-4 -4 -4 -31,8 8 -8 0,8 4 -8 0,8 16 -32 31,4 8 -12 -31,24 40 -664 0,16 4 112 78</inkml:trace>
    </iact:actionData>
  </iact:action>
  <iact:action type="add" startTime="62577">
    <iact:property name="dataType"/>
    <iact:actionData xml:id="d8">
      <inkml:trace xmlns:inkml="http://www.w3.org/2003/InkML" xml:id="stk8" contextRef="#ctx0" brushRef="#br0">8577 1272 464 0,'-4'-12'176'15,"4"8"-96"-15,0 0 20 0,0 4 88 0,0 -4 -40 0,0 0 -12 16,0 0 -48 -16,0 0 -12 15,0 4 -44 -15,0 0 -12 0,0 -4 -4 0,0 4 8 16,0 0 12 -16,-8 -4 28 0,-4 -4 8 0,0 4 -20 16,0 4 0 -1,0 0 -40 -15,-4 4 -8 16,-4 4 -4 0,-4 -4 8 -16,-4 0 -4 15,-4 0 -4 1,0 -4 20 -1,-4 -4 16 -15,-4 -12 -4 0,-4 8 12 0,0 -8 -16 16,-4 4 4 -16,4 0 -20 31,4 8 0 -31,8 0 -4 0,0 -4 -8 0,4 4 12 32,0 8 0 -32,8 4 -4 0,0 -4 -8 0,8 0 4 15,0 -4 4 -15,4 0 -4 16,0 0 8 -16,8 0 16 15,0 0 16 -15,20 0 -16 0,8 12 -24 0,0 -8 -4 16,4 8 0 15,0 -8 0 -31,4 8 -12 0,0 0 0 16,0 -8 16 -16,-4 0 4 16,0 -4 8 -16,4 0 0 15,0 -8 -20 -15,0 -4 4 16,0 0 0 -16,-4 12 0 15,0 -4 -28 -15,-4 4 -12 21,12 4 -64 -21,-4 8 -28 16,-8 4 -264 -16,0 4 -296 47</inkml:trace>
    </iact:actionData>
  </iact:action>
  <iact:action type="add" startTime="63741">
    <iact:property name="dataType"/>
    <iact:actionData xml:id="d9">
      <inkml:trace xmlns:inkml="http://www.w3.org/2003/InkML" xml:id="stk9" contextRef="#ctx0" brushRef="#br0">10709 1256 448 0,'4'-4'176'16,"-4"0"-96"-16,0 0 -68 0,0 4 48 16,0 0 -12 -16,-4 0 4 15,0 0 16 -15,0 0 4 0,0 0 -36 0,0 0 32 16,-4 0 20 -16,-4 0 -20 16,-4 0 4 -1,0 0 -20 -15,-4 -4 0 0,0 4 -4 16,0 0 0 -16,-4 0 -24 0,4 0 -8 31,-8 4 8 -31,0 0 12 0,0 4 0 0,-4 0 0 31,4 4 -12 -31,0 -3 -4 0,0 3 -24 32,4 -8 4 -32,4 0 16 0,4 0 20 0,0 -4 4 15,8 0 8 -15,0 -4 -8 16,4 0 4 -16,4 -4 -8 15,4 -5 8 -15,4 5 -24 16,4 0 -4 -16,4 0 -16 0,4 0 -4 16,12 4 4 -1,0 0 8 -15,4 0 -4 0,8 4 -4 47,4 4 -8 -47,-4 4 4 0,-4 0 4 0,0 0 8 15,-4 -4 -4 -15,-4 0 -4 16,-4 0 4 -16,0 0 -4 15,-8 1 0 -15,0 3 0 16,-8 -4 8 -16,-4 0 4 31,-8 -4 -16 -31,0 0 4 0,-8 0 -8 0,-4 0 -8 0,-8 0 12 16,-8 -4 8 -16,-12 4 0 16,-4 0 8 -1,-16 -4 -16 -15,0 4 0 16,0 0 4 -16,0 0 0 15,4 -8 -72 -15,4 3 -32 16,8 5 -264 -16,4 5 -108 47</inkml:trace>
    </iact:actionData>
  </iact:action>
  <iact:action type="add" startTime="73822">
    <iact:property name="dataType"/>
    <iact:actionData xml:id="d10">
      <inkml:trace xmlns:inkml="http://www.w3.org/2003/InkML" xml:id="stk10" contextRef="#ctx0" brushRef="#br0">4001 8555 256 0,'24'0'96'16,"0"0"-48"-16,-12 0 -48 0,-4 0 20 15,0 0 100 -15,0 0 60 16,-4 0 4 -16,-4 0 8 15,0 -8 -36 -15,0 0 -16 0,-4 -4 -76 0,-8 8 -24 0,-4 -8 4 16,-4 0 -20 -16,-8 4 -4 16,-4 0 8 -1,-8 0 0 -15,-12 0 40 16,-8 3 24 -16,4 5 -24 16,-4 5 -8 -16,4 3 -32 15,-4 -4 -12 -15,8 0 -16 16,4 4 -4 -16,8 -8 -4 15,4 4 -8 -15,8 0 20 16,8 -4 4 -16,8 0 0 0,8 0 4 16,8 0 0 -16,16 -4 12 15,4 0 -4 -15,12 4 0 32,0 0 -24 -32,12 4 -4 0,8 0 4 0,0 4 8 15,0 0 0 -15,-4 0 -4 16,-4 -8 12 -16,-4 4 0 15,-8 0 -4 -15,0 -4 4 16,-4 0 0 -16,-4 0 4 16,-8 0 -8 -16,-4 0 4 15,-8 0 -8 -15,-12 0 -4 16,0 0 4 -16,-8 0 4 16,-12 0 -4 -16,-12 0 8 0,-8 0 0 15,-16 -4 4 -15,-8 0 0 16,0 4 8 -16,0 -12 12 15,0 8 20 -15,4 -8 -8 16,0 8 4 -16,12 -8 -28 31,8 0 -8 -31,8 3 0 0,12 5 8 0,12 0 -48 16,12 4 -12 -16,16 8 -144 16,12 9 -60 -16,16 -1 -380 46</inkml:trace>
    </iact:actionData>
  </iact:action>
  <iact:action type="add" startTime="77207">
    <iact:property name="dataType"/>
    <iact:actionData xml:id="d11">
      <inkml:trace xmlns:inkml="http://www.w3.org/2003/InkML" xml:id="stk11" contextRef="#ctx0" brushRef="#br0">6309 8571 672 0,'16'-16'252'15,"-12"4"-136"-15,0 0 -120 0,0 12 48 16,0 0 -28 -16,4 0 -12 15,0 8 -12 -15,0 -4 4 16,-8 -4 4 -16,0 0 0 0,-4 0 0 0,-8 0 24 0,-12 -4 16 16,-16 -4 12 -1,-12 0 12 -15,-4 8 8 16,-8 -8 4 -16,0 8 -16 16,-4 0 4 -16,-8 0 -20 15,-4 -4 -4 -15,-4 0 -24 16,4 4 -4 -16,8 -12 -4 15,0 8 -8 -15,12 -8 4 16,8 8 4 -16,16 -9 -4 16,12 9 8 -16,16 0 36 31,12 0 -28 -31,8 0 -4 0,4 -4 4 16,4 0 4 -16,16 4 8 0,4 -4 8 15,4 0 4 -15,12 -4 4 31,-4 16 -36 -31,12 4 -4 0,0 -4 -36 0,8 4 0 16,12 8 -16 -16,-4 0 0 16,-4 5 24 -16,-8 -5 16 15,-8 0 8 -15,-12 0 -4 16,-12 -12 28 -16,-8 8 20 16,-8 -4 -16 -16,-8 0 -8 15,-12 0 -4 -15,-8 0 4 16,-12 8 4 -16,-12 -8 12 15,-16 12 -4 -15,-8 -8 0 16,-8 -4 4 -16,0 0 4 16,-4 -4 -4 -16,-4 0 4 15,4 0 -24 -15,0 0 -4 0,8 4 36 32,8 -8 12 -32,12 0 4 15,8 4 8 -15,8 -4 -16 0,20 -4 -4 16,12 -4 -24 -16,8 4 -28 15,16 4 -4 -15,8 4 -36 16,8 8 -16 -16,4 -4 -60 16,8 8 -32 -16,12 8 -152 15,12 8 -68 -15,0 -8 -216 47</inkml:trace>
    </iact:actionData>
  </iact:action>
  <iact:action type="add" startTime="80840">
    <iact:property name="dataType"/>
    <iact:actionData xml:id="d12">
      <inkml:trace xmlns:inkml="http://www.w3.org/2003/InkML" xml:id="stk12" contextRef="#ctx0" brushRef="#br0">12165 1228 304 0,'4'4'120'16,"0"-4"-64"-16,-4 4 -24 0,0 -4 44 0,0 0 -12 15,4 4 4 -15,-4 4 40 16,4 -4 20 -16</inkml:trace>
    </iact:actionData>
  </iact:action>
  <iact:action type="add" startTime="80918">
    <iact:property name="dataType"/>
    <iact:actionData xml:id="d13">
      <inkml:trace xmlns:inkml="http://www.w3.org/2003/InkML" xml:id="stk13" contextRef="#ctx0" brushRef="#br0">12217 1276 1228 0,'20'9'172'16,"0"-1"-36"-16,0 -8 -56 0,0 0 -12 16,0 -8 -32 -16,4 3 -12 31,4 1 4 -31,0 0 8 0,0 0 8 0,-4 0 12 15,-4 0 -36 -15,-4 0 -12 16,0 0 -8 -16,-4 0 8 16,-4 0 -12 -16,-8 0 0 15,-4 4 -4 -15,-8 0 0 16,-4 0 8 -16,-8 0 0 0,-4 4 8 16,-4 0 4 -1,-12 -4 -16 -15,0 0 4 16,0 4 0 -16,4 0 8 15,0 -4 -4 -15,8 4 -4 16,4 -4 4 -16,8 4 -4 0,0 -4 8 31,8 0 4 -31,4 0 28 0,4 0 16 0,8 0 -20 16,8 0 -4 -16,8 -4 -24 0,8 0 -8 31,4 4 -8 -31,0 0 0 0,0 4 16 16,0 -4 4 -16,0 4 -4 15,-4 0 -8 -15,-4 -4 -8 16,-8 0 -4 -16,-4 0 -64 0,-12 0 -28 16,0 0 -124 -16,-8 0 -48 15,0 4 -196 -15</inkml:trace>
    </iact:actionData>
  </iact:action>
  <iact:action type="add" startTime="81844">
    <iact:property name="dataType"/>
    <iact:actionData xml:id="d14">
      <inkml:trace xmlns:inkml="http://www.w3.org/2003/InkML" xml:id="stk14" contextRef="#ctx0" brushRef="#br0">12381 1244 528 0,'0'-12'196'16,"4"8"-104"-16,0 4 -108 0,-4 0 32 15,4 0 -16 -15,4 0 8 16,0 0 -12 -16,4 0 0 0,0 4 4 16,4 -4 52 -1,0 4 32 -15,0 0 20 0,4 0 8 0,4 0 -16 0,4 4 -4 16,0 0 -32 -16,0 0 -16 16,4 0 -8 -1,0 5 4 -15,8 -5 -12 16,4 0 -8 -1,4 0 16 -15,0 -4 8 0,0 -4 8 16,4 0 12 -16,-8 0 -28 16,0 0 -4 -16,0 -4 -8 15,0 0 4 -15,-4 -4 -8 16,4 0 0 -16,8 4 -12 0,4 -4 4 16,-4 3 0 -16,-4 1 4 15,0 0 0 -15,0 0 8 16,0 0 -4 -16,0 0 8 31,4 -4 -8 -31,0 0 8 0,-4 4 0 0,4 0 4 16,16 4 -16 -16,-4 4 -4 15,8 4 4 -15,-4 4 8 16,0 4 -32 -16,0 5 0 16,0 -1 0 -16,0 -4 12 15,12 0 0 -15,-4 4 8 16,-4 -4 0 -16,-4 0 4 15,-8 4 16 -15,-8 0 12 16,-8 -8 -16 -16,-8 0 -8 16,-4 -4 -8 -16,-8 4 -12 0,-8 -4 -68 15,-12 -4 -36 -15,-12 -8 -316 16,-8 -16 -132 -16,-40 -60 52 67</inkml:trace>
    </iact:actionData>
  </iact:action>
  <iact:action type="add" startTime="84439">
    <iact:property name="dataType"/>
    <iact:actionData xml:id="d15">
      <inkml:trace xmlns:inkml="http://www.w3.org/2003/InkML" xml:id="stk15" contextRef="#ctx0" brushRef="#br0">8185 8559 80 0,'-8'-20'44'29,"0"8"-24"-29,0 0 -60 0,4 8 -8 0</inkml:trace>
    </iact:actionData>
  </iact:action>
  <iact:action type="add" startTime="84531">
    <iact:property name="dataType"/>
    <iact:actionData xml:id="d16">
      <inkml:trace xmlns:inkml="http://www.w3.org/2003/InkML" xml:id="stk16" contextRef="#ctx0" brushRef="#br0">8101 8475 384 0,'-8'0'152'15,"4"0"-80"-15,-4 -8 -24 0,4 8 52 0,0 -5 44 0,0 1 20 0,-4 0 -28 0,4 4 -4 16,-4 0 -72 -16,0 0 8 0,-8 0 4 0,-4 4 -32 31,-4 5 -12 -31,0 3 -28 16,0 0 0 -16,-4 -8 8 0,0 8 4 0,-8 -12 4 31,-4 4 8 -31,4 -4 4 0,4 4 4 0,0 4 8 16,0 -8 16 -16,-4 4 -24 15,8 0 0 -15,0 4 -24 16,0 -4 -16 -16,4 -4 4 16,4 0 8 -16,4 0 0 15,4 0 8 -15,4 -4 0 16,4 4 4 -16,4 0 24 0,12 4 16 0,12 8 -40 15,8 -4 -16 1,8 8 0 -16,4 0 4 16,8 4 -8 -16,-4 0 0 15,8 4 12 -15,0 -12 4 16,0 -4 -16 -16,0 -8 4 16,0 0 24 -16,-4 0 24 15,-8 -4 20 -15,0 4 8 16,-8 0 -24 -16,-8 0 -12 15,-8 0 -40 -15,-4 0 -8 32,-24 -4 -8 -32,-8 0 16 0,-16 -4 8 15,-12 0 8 1,-8 0 -20 -16,-4 0 -4 16,0 0 12 -16,-12 0 12 0,4 0 -12 15,-4 0 -4 -15,0 -4 8 16,4 8 4 -16,12 4 -4 15,0 -8 4 -15,12 0 -8 16,8 8 -4 -16,8 -8 12 31,8 0 8 -31,16 8 16 0,8 -8 -16 16,12 4 -4 -16,12 0 -8 0,4 4 4 16,16 4 -8 -1,4 0 8 -15,12 4 -8 16,8 0 8 -16,-4 4 0 15,0 0 12 -15,-4 4 -4 0,-12 -8 8 32,-4 0 -16 -32,-8 -8 0 0,-8 0 4 0,-8 0 0 15,-8 -4 -20 -15,-20 0 -12 32,-12 4 -4 -32,-16 0 -60 0,-16 0 -24 15,-20 4 -344 -15,-8 -8 -156 16,16 -52 48 -16</inkml:trace>
    </iact:actionData>
  </iact:action>
  <iact:action type="add" startTime="84532">
    <iact:property name="dataType"/>
    <iact:actionData xml:id="d17">
      <inkml:trace xmlns:inkml="http://www.w3.org/2003/InkML" xml:id="stk17" contextRef="#ctx0" brushRef="#brinv">0 0 2048 0</inkml:trace>
    </iact:actionData>
  </iact:action>
  <iact:action type="add" startTime="84533">
    <iact:property name="dataType"/>
    <iact:actionData xml:id="d18">
      <inkml:trace xmlns:inkml="http://www.w3.org/2003/InkML" xml:id="stk18" contextRef="#ctx0" brushRef="#brinv">22346 10060 2048 0</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15:26.293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9672">
    <iact:property name="dataType"/>
    <iact:actionData xml:id="d0">
      <inkml:trace xmlns:inkml="http://www.w3.org/2003/InkML" xml:id="stk0" contextRef="#ctx0" brushRef="#br0">5153 538 256 0,'4'16'108'15,"4"0"-56"-15,8 28 -36 0,-4 -20 32 0,8 8 -28 16,4 12 -4 -16,4 12 -8 15,8 4 4 -15,0 4 -16 16,0 -4 -8 -16,0 -8 -56 16,4 -4 -16 -16,4 4 -36 15,0 -16 -16 -15</inkml:trace>
    </iact:actionData>
  </iact:action>
  <iact:action type="add" startTime="9875">
    <iact:property name="dataType"/>
    <iact:actionData xml:id="d1">
      <inkml:trace xmlns:inkml="http://www.w3.org/2003/InkML" xml:id="stk1" contextRef="#ctx0" brushRef="#br0">5789 1134 544 0,'40'-28'208'15,"-28"32"-112"-15,0 -24 -104 0,-4 36 36 16,0 -4 -20 -16,4 20 -8 16,0 8 4 -16,0 12 -4 15,4 4 0 -15,0 0 16 16,-4 0 8 -16,4 -4 8 0,-8 0 0 15,-4 -16 -16 -15,-8 -4 -4 16,-8 -12 4 -16,-16 -8 0 16,-12 -8 24 -16,-20 -4 24 15,-4 -4 -16 1,0 -4 4 -16,-4 0 -24 0,0 -4 4 0,-4 -12 -28 16,-4 8 -4 -16,4 -8 -204 31,-8 -8 -240 -31,16 -12 72 0</inkml:trace>
    </iact:actionData>
  </iact:action>
  <iact:action type="add" startTime="10872">
    <iact:property name="dataType"/>
    <iact:actionData xml:id="d2">
      <inkml:trace xmlns:inkml="http://www.w3.org/2003/InkML" xml:id="stk2" contextRef="#ctx0" brushRef="#br0">7641 406 432 0,'-4'-4'164'15,"4"4"-88"-15,4 8 -20 0,4 4 60 0,4 4 -12 16,4 8 -4 -16,4 20 -20 16,0 4 0 -16,8 -8 -44 15,4 8 -4 -15,-4 0 8 0,0 4 -16 0,0 -8 8 16,0 0 -48 -16,0 4 -8 15,0 -4 -112 -15,12 4 -40 16,0 -8 -72 -16,-8 -12 -104 47,0 -4 112 -47</inkml:trace>
    </iact:actionData>
  </iact:action>
  <iact:action type="add" startTime="11137">
    <iact:property name="dataType"/>
    <iact:actionData xml:id="d3">
      <inkml:trace xmlns:inkml="http://www.w3.org/2003/InkML" xml:id="stk3" contextRef="#ctx0" brushRef="#br0">8113 874 416 0,'20'-12'152'16,"-36"8"-80"-16,24 4 -68 0,-8 0 32 16,0 0 24 -16,4 12 16 0,-4 -4 0 15,0 8 -8 -15,4 4 -12 16,0 12 -4 -16,0 12 -28 15,0 8 -16 -15,0 0 -4 0,4 -4 -4 16,-4 12 8 -16,-4 -8 -12 16,0 -12 -8 -16,-4 -4 52 15,-12 -12 28 -15,-8 -4 20 16,-8 -4 16 -16,-4 -8 -20 20,-8 -12 -4 -5,-4 -16 -52 -15,-8 0 -20 0,-8 -4 -4 0,0 -8 4 16,-12 0 -12 -16,4 -4 -8 15,8 0 -108 -15,8 4 -40 47</inkml:trace>
    </iact:actionData>
  </iact:action>
  <iact:action type="add" startTime="12125">
    <iact:property name="dataType"/>
    <iact:actionData xml:id="d4">
      <inkml:trace xmlns:inkml="http://www.w3.org/2003/InkML" xml:id="stk4" contextRef="#ctx0" brushRef="#br0">9793 66 704 0,'20'-12'264'15,"-16"16"-144"-15,0 4 -124 0,-4 0 48 0,0 8 -12 0,4 12 8 16,0 4 16 -16,4 16 4 16,12 12 -32 -16,8 8 20 15,4 12 12 -15,8 8 -28 0,4 0 -8 16,-4 -4 -16 -16,-4 4 4 15,-4 4 -52 -15,-8 -16 -12 16,-4 -16 -172 -16,-4 -12 -68 47</inkml:trace>
    </iact:actionData>
  </iact:action>
  <iact:action type="add" startTime="12374">
    <iact:property name="dataType"/>
    <iact:actionData xml:id="d5">
      <inkml:trace xmlns:inkml="http://www.w3.org/2003/InkML" xml:id="stk5" contextRef="#ctx0" brushRef="#br0">10349 826 768 0,'8'-32'284'15,"0"28"-152"-15,-12 4 -112 0,4 0 76 0,0 8 -24 16,0 16 4 -16,4 4 -32 16,4 24 -16 -16,0 12 -16 15,0 8 0 -15,4 0 0 0,-4 -4 -4 16,0 -8 4 -16,-4 -4 -8 0,-4 -8 8 15,-4 -8 0 -15,-4 -12 12 16,-8 -12 32 -16,-8 -8 20 16,-8 -8 -12 -16,-4 -4 4 15,-8 -8 -24 1,-12 -12 -4 -16,-20 0 -36 0,-4 0 0 16,-4 4 -540 -16</inkml:trace>
    </iact:actionData>
  </iact:action>
  <iact:action type="add" startTime="15023">
    <iact:property name="dataType"/>
    <iact:actionData xml:id="d6">
      <inkml:trace xmlns:inkml="http://www.w3.org/2003/InkML" xml:id="stk6" contextRef="#ctx0" brushRef="#br0">2513 2394 96 0,'8'4'44'16,"-4"8"-24"-16,-8 -12 28 0,4 0 32 0,0 0 4 15,0 4 8 -15,-4 0 -16 16,0 4 0 -16,0 -8 12 15,4 -8 12 -15,-4 4 -8 0,4 0 -8 0,0 4 0 16,0 -12 -4 -16,-4 8 -44 0,0 4 12 0,0 -12 8 16,-4 8 -12 -16,-4 -8 4 15,-4 8 -12 1,-4 -12 0 -16,-12 0 -20 16,-8 4 -4 -1,-8 -4 4 1,-8 0 0 -16,-4 0 -8 0,-8 0 -8 15,0 -8 12 -15,0 8 0 16,-4 8 4 -16,-4 -4 8 16,0 8 -12 -16,4 8 0 15,-8 0 -4 -15,4 12 -8 16,8 0 4 -16,0 8 -4 16,12 -16 0 -16,4 8 0 15,4 -4 8 -15,8 0 4 16,4 0 4 -16,8 -8 8 15,4 8 -4 -15,4 -8 8 16,0 8 -16 -16,0 -12 -8 16,0 4 0 -16,0 0 -4 15,4 4 0 -15,0 -8 0 16,4 0 8 -16,4 4 4 0,-4 8 12 0,4 -4 12 16,4 4 -16 -16,0 16 -12 15,0 -4 4 -15,0 16 0 16,0 8 -16 -1,4 -4 4 -15,0 12 0 16,0 8 8 -16,4 12 -4 16,4 20 8 -16,0 12 -8 15,0 -4 -4 -15,4 8 12 31,-4 0 0 -31,4 -4 -4 0,0 4 4 16,-4 8 0 -16,0 -8 4 15,0 -4 16 -15,4 -8 20 16,0 8 -28 -16,0 -12 -4 15,4 24 -4 -15,0 -12 0 16,0 4 -20 -16,0 4 4 31,0 -8 8 -31,0 4 4 0,0 -4 -4 0,0 12 4 16,0 -16 8 -16,-4 -12 8 16,-4 4 -4 -16,-4 -12 -4 15,-4 -8 -24 -15,0 -8 4 16,0 0 -8 -16,0 -4 0 15,-4 -4 16 -15,0 16 12 16,0 -4 -8 -16,4 4 -8 16,-4 -8 0 -16,4 -8 -4 0,-4 4 -12 15,4 -8 8 -15,-4 -4 -4 16,4 -8 0 -16,-4 -4 16 31,0 -8 4 -31,0 0 -4 0,0 -4 4 0,4 0 -16 16,0 -4 0 -16,0 4 4 15,0 -8 0 -15,0 0 0 16,0 -4 8 -16,0 0 -4 0,0 -8 8 16,0 0 -8 -16,0 0 -4 0,-4 -4 12 15,4 -4 0 -15,0 0 -4 16,4 12 4 -16,4 -8 0 16,0 0 12 -16,4 -4 -12 15,4 0 0 -15,0 8 -4 16,12 -8 -8 -16,8 0 4 15,0 0 -4 1,4 0 16 -16,4 0 8 16,4 0 -8 -16,0 0 -4 15,4 0 -12 -15,0 0 -4 16,-8 4 12 -16,0 -4 12 16,0 4 0 -16,-8 -4 8 15,-8 0 -16 -15,20 0 0 16,0 0 12 -16,-12 0 4 15,-4 4 -12 -15,-8 -4 -12 16,-4 4 -12 -16,-4 -4 4 16,0 0 12 -16,-4 -4 4 15,-4 4 -24 -15,0 -4 -8 0,0 0 -36 0,-8 4 -16 0,0 0 -200 16,4 8 -88 -16,4 4 -256 0</inkml:trace>
    </iact:actionData>
  </iact:action>
  <iact:action type="add" startTime="26414">
    <iact:property name="dataType"/>
    <iact:actionData xml:id="d7">
      <inkml:trace xmlns:inkml="http://www.w3.org/2003/InkML" xml:id="stk7" contextRef="#ctx0" brushRef="#br0">2341 9886 368 0,'-4'-8'140'15,"4"4"-72"-15,-16 -12 -20 0,12 12 52 16,-4 0 8 -16,4 0 4 15,0 0 16 -15,0 0 20 0,0 0 -28 0,0 4 -12 16,-4 0 -60 -16,-4 0 -12 0,-4 0 -8 16,-12 0 4 -1,-8 0 0 -15,-16 0 -8 16,-4 0 4 -16,-8 4 8 16,-12 0 20 -16,-4 0 -24 15,-8 0 0 -15,-20 0 0 16,-4 0 8 -16,-4 -4 24 15,-12 -4 8 -15,-16 0 -20 16,0 -4 0 -16,0 0 -24 16,0 -4 4 -16,12 4 -20 15,12 4 0 -15,16 4 -4 0,20 4 4 16,16 0 0 -16,12 4 12 45,16 8 -12 -45,8 -8 -8 0,8 4 -12 0,12 -4 4 16,-4 -4 -92 -16,16 -12 -480 0,8 -4 -216 0,4 -8 300 31</inkml:trace>
    </iact:actionData>
  </iact:action>
  <iact:action type="add" startTime="27099">
    <iact:property name="dataType"/>
    <iact:actionData xml:id="d8">
      <inkml:trace xmlns:inkml="http://www.w3.org/2003/InkML" xml:id="stk8" contextRef="#ctx0" brushRef="#br0">1805 9358 320 0,'-4'-4'132'16,"-4"0"-72"-16,4 4 -52 0,4 0 36 16,0 0 8 -16,-4 0 8 0,4 0 0 0,0 -4 4 15,4 0 28 -15,0 4 20 0,0 0 -24 0,0 0 -4 16,-4 0 -48 -16,0 0 -12 0,4 4 -8 0,0 0 8 16,0 -4 4 -16,4 4 -4 0,0 0 -4 15,0 0 4 1,0 0 4 -1,0 0 12 1,0 0 16 -16,4 8 -16 16,0 -4 0 -16,12 8 -24 31,0 0 -4 -31,0 12 -12 0,4 -4 -12 16,4 4 40 -1,0 8 32 -15,4 8 -16 31,4 -8 8 -31,0 4 -24 0,0 -8 4 0,4 4 4 16,-4 -8 20 -16,-4 4 -16 16,-4 -12 0 -16,-4 -4 -8 15,-4 0 8 -15,-4 -4 -20 16,-8 0 -12 -16,-4 0 -4 0,-4 0 -4 16,-4 4 -12 -16,-8 0 8 0,0 0 4 15,-8 8 0 -15,-12 0 8 31,0 -4 12 -31,-12 8 28 0,-12 0 16 16,-12 12 20 -16,-8 4 16 16,0 8 -36 -16,4 8 -8 15,4 0 4 -15,0 4 8 16,12 -8 0 -16,8 -8 -4 16,4 -4 -32 -16,4 0 -12 15,8 -4 -12 -15,4 -12 -8 16,4 0 -8 -16,8 -8 4 15,-4 -4 -24 -15,8 -4 -12 16,0 0 -188 -16,4 -20 -88 0,4 -20 -388 0</inkml:trace>
    </iact:actionData>
  </iact:action>
  <iact:action type="add" startTime="32689">
    <iact:property name="dataType"/>
    <iact:actionData xml:id="d9">
      <inkml:trace xmlns:inkml="http://www.w3.org/2003/InkML" xml:id="stk9" contextRef="#ctx0" brushRef="#br0">11077 10446 320 0,'-12'-4'120'16,"12"8"-64"-16,0 -4 12 0,0 0 64 0,4 4 -8 15,0 0 -4 -15,4 0 -20 0,-4 0 -8 0</inkml:trace>
    </iact:actionData>
  </iact:action>
  <iact:action type="add" startTime="32767">
    <iact:property name="dataType"/>
    <iact:actionData xml:id="d10">
      <inkml:trace xmlns:inkml="http://www.w3.org/2003/InkML" xml:id="stk10" contextRef="#ctx0" brushRef="#br0">11101 10466 1316 0,'20'8'84'16,"0"-4"-32"-16,0 -4 -20 0,0 4 -12 0,4 0 0 16,0 4 -12 -16,0 0 -8 15,0 -4 12 -15,0 0 0 31,-4 0 -16 -31,0 0 4 0,0 -4 36 0,0 0 20 16,4 0 -8 -16,0 0 4 16,0 0 -24 -16,0 0 -8 15,0 0 -20 -15,0 4 0 16,4 -4 24 -16,-4 4 24 16,4 0 -16 -16,-4 -4 0 15,4 0 0 -15,0 -4 0 16,-4 0 -16 -16,0 -4 -12 15,0 0 0 -15,0 4 4 16,0 0 -12 -16,0 0 0 0,4 0 12 31,0 4 4 -31,0 0 -16 0,0 0 4 0,-4 4 0 15,4 -4 8 -15,4 0 -4 16,-4 0 8 -16,0 0 -8 15,0 0 8 -15,-4 0 -8 16,4 0 -4 -16,0 4 4 15,0 -4 -4 -15,12 4 -12 16,0 0 8 -16,-4 0 4 16,0 0 0 -16,0 0 0 15,0 -4 8 -15,0 0 -12 0,-4 0 0 16,0 0 4 -16,4 0 8 16,4 0 -4 -16,0 4 -4 15,0 0 4 -15,4 8 -4 31,8 -4 0 -31,4 -4 8 0,-4 4 -12 0,0 -4 0 16,4 0 4 -16,0 -4 0 16,0 0 0 -16,0 0 0 15,0 0 0 -15,-4 0 0 16,0 0 -12 -16,12 0 8 16,-4 4 4 -16,8 0 8 15,-4 0 -4 -15,-4 4 8 16,0 -4 -8 -16,4 -4 -4 15,-8 0 4 -15,0 0 -4 16,-4 -4 0 -16,4 -4 0 0,4 4 0 16,-4 0 8 -16,4 -4 -12 15,0 4 0 -15,-4 0 4 16,4 4 0 -16,-4 0 -12 16,0 0 8 -16,-4 0 4 15,0 0 8 -15,16 0 -4 16,4 -4 8 -16,-4 0 -8 15,0 0 8 -15,0 0 0 16,-4 4 12 -16,0 0 -4 16,0 8 0 -16,0 0 -4 15,4 4 0 -15,4 0 -20 0,0 4 4 32,0 4 0 -32,-8 4 0 0,0 -8 0 0,4 4 0 19,-12 -8 8 -19,-4 -4 4 16,-4 0 20 -16,-4 -4 20 15,8 -4 -12 -15,0 0 8 16,-4 0 -20 -16,-4 0 4 16,0 0 -12 -16,-8 0 0 15,0 4 -24 -15,-4 4 4 16,-4 -8 0 -16,-8 12 0 16,0 -4 0 -16,-8 -4 0 15,0 0 -36 -15,-8 4 -16 0,-4 0 -204 0,-12 0 -88 16,-8 -36 -248 -16</inkml:trace>
    </iact:actionData>
  </iact:action>
  <iact:action type="add" startTime="44727">
    <iact:property name="dataType"/>
    <iact:actionData xml:id="d11">
      <inkml:trace xmlns:inkml="http://www.w3.org/2003/InkML" xml:id="stk11" contextRef="#ctx0" brushRef="#br0">7877 13854 592 0,'-8'-20'228'16,"0"8"-120"-16,-16 -16 -128 0,12 24 40 15,0 -12 -12 -15,0 4 4 0,0 0 20 16,0 4 20 -16,0 -8 -28 16,4 16 48 -16,-4 0 32 15,-4 4 -20 -15,-4 8 0 0,-4 4 -40 16,-4 -8 -16 -16,-16 4 -8 31,-8 0 -4 -31,-4 -12 24 0,-4 4 16 0,-4 8 -28 31,0 -12 -8 -31,0 4 -12 0,0 8 4 0,4 -8 0 16,4 4 4 -16,4 8 -8 16,8 -12 -8 -16,8 8 48 15,8 -8 16 -15,12 0 20 16,12 -4 8 -16,8 -4 -32 0,8 -8 -16 0,8 4 -16 15,8 -8 -8 1,12 0 -12 0,4 -8 -8 -16,8 8 12 15,0 4 0 -15,8 4 20 16,12 -4 12 -16,0 8 -24 16,4 8 -12 -16,0 8 -24 0,4 4 0 15,-8 4 16 -15,-4 8 16 16,-8 -12 12 -16,-4 4 12 15,-4 4 -20 -15,0 -8 -4 16,-12 16 0 -16,-16 -12 8 45,-8 -4 -20 -45,-16 0 -4 0,-8 8 0 0,-8 -8 8 16,-16 -8 4 -16,-12 4 12 16,-20 -12 12 -16,-16 0 8 15,-12 -4 -12 -15,-4 -8 -12 16,0 -8 -8 -16,0 -4 0 15,8 12 -8 -15,8 12 8 16,12 12 -28 -16,16 4 4 16,12 -4 -156 -16,12 0 -64 47</inkml:trace>
    </iact:actionData>
  </iact:action>
  <iact:action type="add" startTime="44728">
    <iact:property name="dataType"/>
    <iact:actionData xml:id="d12">
      <inkml:trace xmlns:inkml="http://www.w3.org/2003/InkML" xml:id="stk12" contextRef="#ctx0" brushRef="#brinv">0 0 2048 0</inkml:trace>
    </iact:actionData>
  </iact:action>
  <iact:action type="add" startTime="44729">
    <iact:property name="dataType"/>
    <iact:actionData xml:id="d13">
      <inkml:trace xmlns:inkml="http://www.w3.org/2003/InkML" xml:id="stk13" contextRef="#ctx0" brushRef="#brinv">16330 14096 2048 0</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15:26.678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4516">
    <iact:property name="dataType"/>
    <iact:actionData xml:id="d0">
      <inkml:trace xmlns:inkml="http://www.w3.org/2003/InkML" xml:id="stk0" contextRef="#ctx0" brushRef="#br0">3229 12330 464 0,'4'-36'184'16,"0"36"-96"-16,20 -12 -40 0,-16 12 64 0,0 0 4 15,0 0 12 -15,-4 0 -24 16,0 -4 -8 -16,0 0 -52 0,-4 4 28 0,0 -4 8 16,-4 0 4 -16,-8 0 8 15,-16 0 -28 -15,0 0 -4 16,-4 0 -12 -1,-4 8 0 -15,-8 0 8 16,-8 0 16 -16,-8 4 4 16,-12 -4 12 -16,-20 4 -32 15,-12 -8 -12 -15,-16 -8 -16 16,-32 -12 -8 -16,-4 -12 -12 0,-8 -4 4 31,-12 -8 -16 -31,0 4 0 0,8 8 4 0,-4 16 0 31,4 16 32 -31,4 12 20 0,12 0 -8 0,12 4 -4 16,36 -8 -16 -16,-20 0 -4 16,8 -8 12 -16,16 0 12 15,20 0 -36 -15,12 0 0 16,8 0 -16 -16,16 0 0 16,12 0 -28 -16,4 0 -8 15,12 0 -92 -15,8 0 -32 16,8 0 -272 -16,12 -16 -124 0,16 -4 60 15</inkml:trace>
    </iact:actionData>
  </iact:action>
  <iact:action type="add" startTime="5203">
    <iact:property name="dataType"/>
    <iact:actionData xml:id="d1">
      <inkml:trace xmlns:inkml="http://www.w3.org/2003/InkML" xml:id="stk1" contextRef="#ctx0" brushRef="#br0">2769 11578 640 0,'-8'-8'252'15,"4"4"-136"-15,0 4 -136 0,4 0 48 16,0 0 28 -16,0 0 24 0,0 8 -24 0,4 8 -12 15,4 0 -24 -15,4 4 20 16,8 0 12 -16,0 4 8 0,8 0 4 16,8 8 12 -1,0 -4 0 -15,8 8 -24 16,0 4 0 -16,12 8 -16 16,0 8 8 -16,0 0 -24 15,-4 0 -12 -15,-4 -4 -4 16,-4 -4 -4 -16,-8 0 0 15,-12 -12 0 -15,-8 -4 0 16,-12 -4 8 -16,-12 0 32 16,-8 -8 20 -16,-16 -4 8 15,-12 -4 4 -15,-4 0 0 16,0 0 -8 -16,-12 4 -8 16,0 0 -4 -16,-8 4 4 14,-4 0 8 -14,-8 12 -28 0,0 -4 -4 16,0 8 8 -16,12 -4 4 15,-4 8 4 -15,16 -8 0 16,4 4 -8 -16,4 -8 4 16,8 0 -16 -16,4 -8 -8 15,4 -4 -8 -15,4 -4 -12 16,4 8 -60 -16,4 -12 -20 16,4 0 -216 -16,4 -64 -572 46</inkml:trace>
    </iact:actionData>
  </iact:action>
  <iact:action type="add" startTime="8252">
    <iact:property name="dataType"/>
    <iact:actionData xml:id="d2">
      <inkml:trace xmlns:inkml="http://www.w3.org/2003/InkML" xml:id="stk2" contextRef="#ctx0" brushRef="#br0">10397 13222 96 0,'-12'12'44'16,"8"-8"-24"-16,-8 8 0 0,8 -8 32 16,-4 4 8 -16,-8 -4 12 0,-4 -4 -4 15,-4 -4 -4 -15,-4 -4 -16 16,-4 4 -8 0,-4 0 -16 -16,0 4 -4 15,-8 -8 12 -15,-8 4 12 16,4 0 -8 -16,-4 -8 0 15,4 8 4 -15,-4 -8 16 16,4 8 -16 -16,4 -4 8 0,0 4 -28 16,4 4 -12 -16,0 0 -4 15,0 4 28 -15,0 8 28 0,4 0 -36 32,-4 -8 -24 -32,-8 8 0 0,4 -8 4 0,0 8 0 15,0 -12 8 -15,4 0 8 16,-4 -8 16 -16,0 4 0 15,0 0 8 -15,4 4 -8 0,0 0 0 16,0 0 -20 -16,-4 0 -12 16,4 8 -12 -16,-8 0 -4 15,-4 -8 16 -15,0 8 4 32,8 0 0 -32,0 -4 -8 0,4 -4 12 0,-4 0 0 15,0 0 28 -15,0 0 16 16,-12 -4 -12 -16,4 -4 4 15,4 4 -28 -15,4 0 -4 16,4 4 -8 -16,-4 0 -8 14,-4 0 12 -14,8 0 0 15,0 0 4 -15,0 0 0 16,0 -8 -8 -16,0 0 4 16,-4 -8 0 -16,-4 4 12 15,-4 -4 -4 -15,0 4 8 16,4 -4 -8 -16,0 4 8 15,-4 4 -8 -15,-4 -4 0 0,4 8 -24 16,4 4 4 -16,0 -4 -8 16,-8 0 -8 -16,0 -4 20 15,0 -4 4 -15,0 0 0 16,4 4 -8 -16,4 -8 -8 16,4 8 4 -16,-4 8 12 15,0 0 4 -15,4 8 -4 16,0 -8 4 -16,4 16 -8 15,0 -12 8 -15,-4 8 -16 16,0 0 0 -16,-4 0 -4 16,-4 -4 0 -16,-4 -4 8 0,0 4 0 15,-4 -20 8 -15,-8 4 4 16,4 4 -4 -16,4 -4 -8 16,0 0 20 -16,4 8 4 15,0 4 16 -15,4 8 4 16,4 0 -12 -16,4 4 -12 15,0 0 -8 -15,4 0 -12 16,0 4 4 -16,-4 4 -4 16,-8 0 0 -16,12 4 0 15,0 -8 0 -15,8 4 0 16,0 -4 0 -16,0 -4 8 16,-8 -4 -4 -16,0 -4 -4 15,0 0 4 -15,0 -4 4 16,-4 -4 -4 -16,-4 0 -4 15,0 -4 4 -15,-4 -4 -4 0,-8 0 0 16,4 -4 0 -16,4 0 -12 16,4 -8 8 -16,-8 4 4 15,4 0 8 -15,4 4 -12 21,4 -4 0 -21,0 8 20 16,0 0 8 -16,0 4 8 15,4 0 0 -15,-4 4 -8 16,-4 -12 -4 -16,0 8 -12 15,0 -8 4 -15,0 -4 -16 16,-8 -4 -8 -16,-4 4 8 0,4 0 8 16,0 -8 16 -16,4 8 16 15,4 4 -8 -15,4 4 -8 16,0 -4 8 -16,0 12 0 16,4 0 -12 -16,0 12 -4 15,0 -4 32 -15,0 0 8 16,-8 -8 -8 -16,0 0 4 15,0 0 -20 -15,8 0 -8 16,0 0 -8 -16,8 0 -12 16,4 4 4 -16,8 -4 4 15,4 0 -76 -15,28 0 -392 0,36 -20 -116 32,12 -36 -28 -32</inkml:trace>
    </iact:actionData>
  </iact:action>
  <iact:action type="add" startTime="10830">
    <iact:property name="dataType"/>
    <iact:actionData xml:id="d3">
      <inkml:trace xmlns:inkml="http://www.w3.org/2003/InkML" xml:id="stk3" contextRef="#ctx0" brushRef="#br0">3613 698 64 0,'-20'-68'32'15,"-4"24"-16"-15,-8 -32 -28 0,24 56 8 0,4 -8 64 0,0 -4 40 16,0 4 60 -16,8 -4 32 15,12 0 12 -15,4 -8 12 16,0 8 -100 -16,4 -8 -44 16,4 8 -48 -16,12 4 -20 15,8 8 0 -15,8 0 -16 16,8 12 0 -16,4 8 8 16,4 12 8 -16,-4 12 36 0,4 4 12 15,8 20 -24 -15,-4 12 -16 16,0 24 -20 -16,0 8 -4 15,-4 0 8 -15,4 4 0 16,-4 -4 4 -16,0 4 8 16,-4 8 -4 -16,4 4 8 0,-4 -16 28 15,-4 12 20 -15,-4 -8 -20 16,-8 8 -4 -16,-8 0 -20 31,-12 20 -4 -31,-8 4 -12 0,-8 -12 -4 0,-8 4 12 16,-8 -8 4 -16,-4 12 12 15,-8 8 12 -15,-4 0 -16 16,-4 -4 -4 -16,-16 -4 -16 16,-4 -4 -4 -16,-4 12 4 15,-4 -8 8 -15,-8 -8 -4 16,-4 -8 8 -16,-4 -12 16 16,-4 -4 16 -16,-16 -12 -8 15,4 -16 0 -15,0 -20 12 0,-8 0 12 16,-32 -24 -16 -16,-4 -20 4 15,-4 -20 -20 -15,-4 -28 -8 16,0 -12 -8 -16,0 -32 0 16,-12 -4 16 -16,16 0 16 15,4 -8 0 -15,4 8 4 16,4 -12 -24 -16,4 0 -8 16,4 -4 -8 -16,12 -4 -8 15,16 -8 4 -15,8 -12 -4 16,12 -28 0 -16,16 0 8 15,24 -12 -4 -15,16 -4 8 16,8 -28 -8 -16,4 4 -4 16,8 -8 12 -16,4 -4 0 15,16 8 4 -15,4 20 8 16,12 36 4 -16,8 16 12 0,16 32 -20 16,16 8 -4 -16,32 52 -60 15,24 32 -24 -15,20 48 -116 16,28 40 -40 -16,16 52 -44 15,-12 28 -12 -15,20 32 -192 47</inkml:trace>
    </iact:actionData>
  </iact:action>
  <iact:action type="add" startTime="23327">
    <iact:property name="dataType"/>
    <iact:actionData xml:id="d4">
      <inkml:trace xmlns:inkml="http://www.w3.org/2003/InkML" xml:id="stk4" contextRef="#ctx0" brushRef="#br0">14965 13034 288 0,'0'0'120'15,"0"0"-64"-15,4 -4 12 0,-4 4 56 0,8 4 12 16,0 -4 20 -16,0 8 -72 0,0 0 -28 0,0 0 -16 15,0 8 -8 -15,0 -12 -16 16,-4 8 -4 -16,0 0 12 16,-4 -4 -12 -16,0 -4 -8 0,-4 -8 16 0,-4 0 4 0,-4 4 -8 15,-4 4 -4 1,-4 4 -4 0,-8 0 4 -16,-12 0 0 15,4 0 4 1,0 -4 8 -16,0 -4 4 15,0 0 12 -15,-4 -8 16 16,0 -4 4 -16,8 -4 12 16,4 4 -32 -16,8 4 -4 15,4 -4 -20 -15,4 8 -4 0,8 -8 12 16,4 12 12 -16,12 12 -16 16,4 -4 -4 -16,0 0 -8 15,8 -8 -8 -15,4 0 4 16,8 0 -4 -1,4 -8 0 -15,-4 0 8 16,0 -4 12 -16,0 8 16 16,0 20 -16 -16,-4 -8 -12 15,0 4 -16 -15,-4 0 4 16,-4 -4 4 -16,-8 0 0 0,-4 4 -12 0,-4 -8 8 16,-8 -8 4 -16,-8 4 8 0,-8 -12 4 0,-8 4 4 46,-20 0 -8 -46,-4 0 4 0,-4 0 -8 16,0 12 -4 -16,-8 8 -8 16,4 0 4 -16,0 4 -216 15,4 0 -100 -15</inkml:trace>
    </iact:actionData>
  </iact:action>
  <iact:action type="add" startTime="24667">
    <iact:property name="dataType"/>
    <iact:actionData xml:id="d5">
      <inkml:trace xmlns:inkml="http://www.w3.org/2003/InkML" xml:id="stk5" contextRef="#ctx0" brushRef="#br0">16961 13158 208 0,'8'-4'76'15,"8"0"-40"-15,-8 0 28 0,-8 4 44 16,0 0 -4 -16,8 0 -4 16,-4 -4 -36 -16,8 0 -20 0,-4 0 28 0,0 -4 12 15,0 8 8 -15,0 0 12 16,-8 0 -56 -16,4 0 0 15,0 -4 4 -15,-4 4 -12 0,-8 -4 0 0,0 0 0 16,-4 0 4 -16,0 0 -12 16,-4 0 -12 -1,-4 4 0 -15,-4 0 -4 32,-4 -4 8 -32,0 0 4 0,-4 0 -4 15,4 -8 4 -15,-8 8 -8 31,-4 -12 0 -31,8 8 -4 0,4 0 8 0,8 0 -4 16,4 4 0 -16,16 4 -4 0,16 4 0 31,4 -4 0 -31,4 12 -8 0,8 0 4 16,4 -8 8 0,0 8 16 -16,0 -12 -8 15,-4 -12 4 -15,4 12 -4 16,-8 0 12 -16,-4 0 -12 15,0 0 -8 -15,-4 12 -20 0,-4 -4 0 16,-4 0 -8 -16,-4 -8 0 0,-4 0 8 16,-4 -8 0 -16,-12 0 -12 0,-8 -8 8 0,-4 4 12 31,-12 0 4 -15,-4 4 -4 -16,-4 -8 -8 15,-16 4 4 -15,8 4 -4 16,4 4 0 -16,4 0 0 15,8 4 8 -15,4 0 12 16,8 4 -8 -16,12 4 -8 16,12 12 8 -16,20 8 8 15,12 4 -52 -15,0 -4 -28 16,8 12 -112 -16,0 0 -48 0</inkml:trace>
    </iact:actionData>
  </iact:action>
  <iact:action type="add" startTime="31577">
    <iact:property name="dataType"/>
    <iact:actionData xml:id="d6">
      <inkml:trace xmlns:inkml="http://www.w3.org/2003/InkML" xml:id="stk6" contextRef="#ctx0" brushRef="#br0">13277 15858 672 0,'16'0'264'15,"-8"0"-144"-15,-4 0 -140 0,0 -4 72 31,-4 -8 -24 -31,0 8 -8 0,0 -8 8 0,0 -4 -16 0,8 4 36 16,-4 8 28 -16,4 -12 4 16,-4 4 0 -16,0 8 -24 0,0 -12 -16 15,8 0 -12 -15,0 -4 0 16,0 -8 8 0,0 8 28 -16,0 4 16 15,0 4 -16 -15,4 0 -4 16,0 0 -20 -16,4 20 4 15,0 -4 -24 -15,0 8 -4 16,8 -8 -8 0,4 -4 4 -16,0 8 -16 15,-4 -4 0 -15,4 -4 12 16,0 0 4 -16,0 0 12 16,4 0 12 -16,-4 0 8 15,4 12 4 -15,0 -4 -16 16,-4 0 0 -16,4 0 -20 15,-4 4 0 -15,-4 -8 -4 16,0 -4 -8 -16,0 0 4 16,0 -4 -4 -16,4 -8 -12 15,4 -8 8 -15,0 4 12 0,4 4 4 16,-4 -4 -16 -16,0 4 4 16,4 8 0 -16,-4 4 8 15,0 -4 -12 -15,0 8 -8 16,-4 8 8 -16,0 -8 8 15,0 -4 0 -15,-4 0 -4 16,4 0 4 -16,-4 0 -4 16,4 -4 0 -16,4 -4 0 15,8 4 -28 -15,-4 16 0 16,0 -8 4 -16,-4 8 12 16,0 -8 24 -16,0 -4 12 0,0 16 -8 31,-4 -16 -4 -31,0 16 -4 0,-4 -4 4 0,0 -8 -8 15,4 12 -4 -15,-4 -8 4 16,0 0 4 -16,0 0 -4 16,0 0 -4 -16,0 -8 -8 15,4 0 4 -15,-4 0 4 16,4 0 8 -16,4 0 -12 16,0 0 0 -16,-4 0 4 15,4 0 8 -15,0 0 -4 16,4 0 -4 -16,-4 0 12 15,0 8 0 -15,8 -8 -16 16,-4 4 4 -16,4 -4 -8 0,0 4 0 31,0 8 16 -31,16 0 4 0,-4 -8 -16 0,4 12 4 16,-4 -4 0 -16,0 -8 0 16,-4 12 0 -16,0 -8 0 15,-4 -4 8 -15,0 0 4 16,-4 -4 -4 -16,0 0 4 15,-8 0 0 -15,0 8 12 20,4 -8 -12 -20,4 0 -8 16,-4 0 8 -16,-4 0 0 15,-4 -8 -16 -15,0 8 -4 16,-4 0 -8 -16,0 0 12 16,-4 0 0 -16,0 -4 12 15,0 4 -4 -15,-4 -4 -4 0,0 -4 4 16,0 8 -4 -16,0 0 8 15,0 0 12 -15,-4 0 -16 16,4 0 -4 -16,-4 0 8 16,0 0 4 -16,-4 0 -16 0,0 0 4 15,0 0 -28 -15,0 0 0 16,0 0 -252 -16,4 12 -112 16,4 -8 -196 -16</inkml:trace>
    </iact:actionData>
  </iact:action>
  <iact:action type="add" startTime="34659">
    <iact:property name="dataType"/>
    <iact:actionData xml:id="d7">
      <inkml:trace xmlns:inkml="http://www.w3.org/2003/InkML" xml:id="stk7" contextRef="#ctx0" brushRef="#br0">9405 18758 1088 0,'16'0'416'15,"-8"0"-224"-15,0 4 -224 0,-4 4 64 16,-4 -8 -24 -16,0 0 12 16,0 0 16 -16,0 4 20 15,-4 -4 -32 -15,-4 0 68 0,-20 4 32 16,4 0 -8 -16,-4 0 -8 0,0 8 -36 15,0 0 -4 -15,0 12 -40 16,0 -8 -16 -16,4 0 0 0,-4 0 0 31,-4 4 -4 -31,4 -8 -8 0,0 -4 4 16,-4 -8 4 0,0 -4 -4 -16,-4 0 -4 0,0 0 4 15,0 -8 -4 -15,0 0 0 16,4 12 0 -16,4 4 0 15,8 8 0 -15,4 0 -12 16,12 0 0 -16,4 0 -4 0,0 0 12 16,4 4 8 -16,4 -4 16 15,4 -4 -28 -15,4 0 0 0,8 0 0 32,4 4 4 -32,4 4 12 15,16 4 4 -15,0 0 -24 0,4 8 -8 16,8 0 8 -16,-12 -8 4 15,4 4 -12 -15,-8 -12 4 16,-4 -12 8 -16,-4 0 4 16,-4 -4 -8 -16,-4 0 8 15,-4 0 12 -15,-8 0 4 16,-4 0 -16 -16,-4 0 -4 0,-12 0 4 16,-8 -8 0 -16,-20 8 -8 15,-8 0 8 1,-8 0 4 -16,-16 0 8 15,0 0 -4 -15,-12 4 -4 16,-8 0 20 -16,0 4 4 16,4 0 0 -16,8 0 -4 15,16 0 -12 -15,12 0 -8 0,4 -4 12 16,12 0 0 -16,12 0 4 16,12 -4 0 -16,16 -4 0 0,28 -4 8 15,12 -8 -32 1,8 -4 -12 -16,0 4 12 15,4 4 0 -15,4 8 8 16,0 8 0 -16,12 8 0 16,0 8 0 -16,-4 4 -12 15,-8 0 8 -15,-8 -8 -4 16,-12 -4 -8 -16,-12 0 -24 16,-8 -8 -16 -16,-16 -8 -40 0,-20 -8 -12 31,-40 -12 -180 -31,-20 4 -80 0,-28 -16 -144 0</inkml:trace>
    </iact:actionData>
  </iact:action>
  <iact:action type="add" startTime="34660">
    <iact:property name="dataType"/>
    <iact:actionData xml:id="d8">
      <inkml:trace xmlns:inkml="http://www.w3.org/2003/InkML" xml:id="stk8" contextRef="#ctx0" brushRef="#brinv">0 0 2048 0</inkml:trace>
    </iact:actionData>
  </iact:action>
  <iact:action type="add" startTime="34661">
    <iact:property name="dataType"/>
    <iact:actionData xml:id="d9">
      <inkml:trace xmlns:inkml="http://www.w3.org/2003/InkML" xml:id="stk9" contextRef="#ctx0" brushRef="#brinv">17154 19236 2048 0</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15:26.877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0210">
    <iact:property name="dataType"/>
    <iact:actionData xml:id="d0">
      <inkml:trace xmlns:inkml="http://www.w3.org/2003/InkML" xml:id="stk0" contextRef="#ctx0" brushRef="#br0">2445 362 608 0,'28'-60'228'15,"-20"48"-120"-15,8 -8 -40 0,-12 8 88 0,0 8 -80 16,4 0 -20 -16,-4 4 -36 15,-8 0 -16 -15,-8 4 0 16,0 8 -4 -16,-4 4 8 0,-16 -12 -24 16,-8 0 -4 -16,-12 -4 16 0,-24 -8 20 14,-12 -16 -8 -14,-16 4 -4 16,0 -24 -12 0,0 8 -4 -16,-4 4 8 0,0 0 8 15,12 16 16 -15,12 0 8 16,4 8 -12 -16,8 32 -4 15,8 0 -12 -15,8 4 -12 16,4 12 8 -16,0 -8 8 16,4 16 -8 -16,4 0 -8 15,4 12 16 -15,0 4 4 16,4 16 32 -16,-4 32 16 16,8 0 -12 -16,4 28 4 15,8 16 -12 -15,4 28 0 16,4 8 -12 -16,0 0 -4 0,0 8 -12 15,0 -12 4 -15,-4 -12 -8 16,0 -4 -4 -16,0 -4 36 16,0 -12 16 -16,0 -20 -16 15,4 -4 -4 -15,4 -20 -8 16,-8 -16 4 -16,4 -4 0 16,4 -12 4 -16,-4 0 -28 15,4 0 0 -15,4 -4 -4 16,0 -12 8 -16,4 -16 -4 15,4 -4 8 -15,4 -16 16 16,4 4 16 -16,8 -12 -24 16,4 0 -4 -16,12 -12 -16 0,20 -4 -4 15,12 -4 4 -15,16 -4 8 32,20 4 12 -32,32 4 8 0,16 4 4 0,-12 4 8 15,12 4 24 -15,-16 8 8 16,-12 8 -36 -16,-16 12 -20 15,-8 -12 -68 -15,-16 4 -24 16,-24 -8 -148 -16,-12 0 -64 31</inkml:trace>
    </iact:actionData>
  </iact:action>
  <iact:action type="add" startTime="23921">
    <iact:property name="dataType"/>
    <iact:actionData xml:id="d1">
      <inkml:trace xmlns:inkml="http://www.w3.org/2003/InkML" xml:id="stk1" contextRef="#ctx0" brushRef="#br0">2821 5358 496 0,'-4'-8'196'15,"4"0"-104"-15,0 8 8 0,0 0 80 0,0 0 -28 16,0 0 -8 -16,0 0 -80 0,4 0 -32 0,-4 0 -20 31,0 0 -20 -31,-4 0 -4 0,0 0 16 0,0 0 12 0,0 0 40 0,-4 0 12 0,0 -4 -32 16,4 4 -12 -16,0 0 8 15,-4 0 12 -15,0 0 -16 16,-4 4 -8 0,-4 0 -8 -1,-8 0 -12 1,-12 -4 4 -16,0 0 -4 31,-4 0 0 -31,-4 -4 8 0,-12 0 4 0,4 0 12 16,0 4 -4 -16,0 0 0 15,-4 4 -12 -15,-4 4 -8 16,-8 8 -8 -16,-8 -4 4 16,4 4 4 -16,-4 -8 0 15,8 0 0 -15,0 0 0 16,4 -4 24 -16,4 8 24 16,8 -4 -24 -16,0 4 -4 15,8 -4 -12 -15,0 0 -8 16,0 0 4 -16,12 4 -4 15,8 4 -20 -15,-4 4 -4 16,8 0 0 -16,0 -4 16 0,-4 4 -16 16,0 -4 8 -16,4 -4 8 15,0 0 4 -15,4 0 4 16,0 4 0 -16,0 0 8 16,0 0 4 -16,4 16 -4 15,8 0 4 -15,4 4 -16 16,-8 -4 0 -16,0 4 4 15,0 -4 0 -15,4 4 0 16,0 -4 0 -16,0 12 8 16,4 4 4 -16,0 -4 -4 15,4 12 4 -15,4 4 8 0,0 12 8 32,0 8 4 -32,0 0 8 0,0 0 -28 0,0 0 -8 15,0 0 -4 -15,0 -4 8 16,-8 4 -4 -16,0 -4 8 3,0 20 -8 -3,0 -12 -4 16,0 4 4 -16,0 8 -4 16,0 -4 8 -16,0 4 4 15,0 0 4 -15,0 12 0 16,0 0 -20 -16,-8 -12 4 16,4 4 0 -16,0 -4 8 15,0 0 12 -15,-8 -4 16 16,0 4 -8 -16,-4 4 -8 15,8 0 0 -15,8 8 4 16,-8 4 -20 -16,8 0 -4 16,0 8 0 -16,0 0 0 0,0 -8 0 15,0 0 8 -15,0 0 20 32,-8 4 24 -32,0 16 -28 0,8 4 -4 0,-8 -8 -12 15,4 -8 4 -15,12 12 -16 16,8 -4 -8 -16,0 -8 8 15,-4 8 8 -15,0 -8 0 16,0 -8 -4 -16,0 0 12 16,-4 4 0 -16,4 -4 4 15,-4 -8 8 -15,0 4 -12 16,-4 0 -8 -16,4 -12 8 0,-4 12 0 16,0 -28 -4 -16,0 0 -8 15,4 -4 4 -15,0 -12 -4 16,0 0 0 -16,0 4 0 15,-4 -8 0 -15,0 0 8 16,0 -16 -12 -16,0 -4 0 16,-4 -8 4 -16,0 8 8 15,0 -4 -12 -15,0 -4 0 16,0 12 4 -16,0 4 8 16,0 0 -4 -16,0 0 -4 15,4 0 -8 -15,0 -4 4 16,4 -8 4 -16,-8 4 8 15,0 -8 -4 -15,0 -4 -4 16,0 4 12 -16,0 -12 -8 20,0 12 -4 -20,4 0 4 15,4 -8 -4 -15,-4 -8 0 16,12 0 0 -16,0 4 0 16,8 -8 8 -16,0 -4 -4 15,0 0 8 -15,4 -4 -8 16,12 0 -4 -16,4 -8 4 15,0 8 -4 -15,16 -8 8 16,0 0 12 -16,8 -4 -8 16,8 8 0 -16,0 0 -4 15,-4 0 -8 -15,0 -16 4 16,0 16 -4 -16,-4 0 8 16,0 8 12 -16,-4 -4 16 15,-4 0 8 -15,8 12 4 0,-4 -4 0 16,-16 4 -36 -16,-4 -4 -4 15,-8 -4 -16 -15,-4 4 0 16,-4 0 -36 -16,-8 -8 -20 16,0 -8 -84 -16,-4 -8 -24 15,-4 -64 -528 -15</inkml:trace>
    </iact:actionData>
  </iact:action>
  <iact:action type="add" startTime="42393">
    <iact:property name="dataType"/>
    <iact:actionData xml:id="d2">
      <inkml:trace xmlns:inkml="http://www.w3.org/2003/InkML" xml:id="stk2" contextRef="#ctx0" brushRef="#br0">3481 13878 304 0,'12'0'120'16,"-8"0"-64"-16,8 0 -68 0,-12 0 32 0,0 0 28 16,0 0 96 -16,8 -4 4 0,-4 0 -12 0,0 -4 -4 15,0 0 -16 -15,0 0 0 32,0 -4 -64 -32,0 4 32 0,-4 0 8 0,4 4 -28 15,4 -8 -16 -15,-4 12 -20 0,-4 -16 -8 31,0 8 -12 -31,0 -4 -8 0,0 8 4 16,0 -4 20 -16,0 8 16 0,0 -4 -4 0,-4 8 8 16,0 4 -24 -16,0 -4 -4 15,-4 8 -8 -15,0 -4 4 0,0 -8 -8 16,-4 8 8 0,-4 -4 16 -1,-4 -4 16 1,-4 -12 -16 -1,0 8 -8 -15,-4 8 -8 32,0 -4 0 -17,-8 0 0 -15,-8 0 4 0,-4 0 -20 0,-8 0 4 16,-12 -4 0 -16,-8 -8 8 0,-8 8 -4 16,-16 4 -4 -16,-4 0 4 15,0 -4 -4 -15,-4 -4 8 31,0 20 4 -31,-4 4 -16 0,8 -4 4 0,4 4 0 16,0 4 8 -16,4 4 -4 16,4 0 8 -16,4 4 -16 15,-4 8 0 -15,16 -4 4 16,8 -4 8 -16,0 -4 -4 16,16 0 8 -16,8 -8 -16 0,8 -4 0 31,8 0 12 -31,4 -4 4 0,4 4 4 0,4 -8 0 15,4 8 -8 -15,0 -8 -8 16,0 12 20 -16,-4 0 -12 31,0 0 4 -31,4 0 4 0,-4 16 0 16,8 0 0 -16,-8 28 8 16,12 4 4 -16,-4 8 12 15,8 12 -28 -15,4 12 -8 16,-4 8 -12 -16,0 12 0 15,4 0 8 -15,4 4 8 16,4 0 -4 -16,-8 4 -4 16,4 0 12 -16,0 -8 8 15,0 -12 -8 -15,0 -4 -8 0,0 0 -12 16,0 -8 4 -16,0 -12 4 16,0 0 8 -16,-8 -16 -4 15,4 -4 8 -15,0 -8 -8 16,0 -8 -4 -16,0 -8 4 15,4 -4 -4 -15,0 -8 0 16,0 4 8 -16,4 -8 -4 16,4 4 8 -16,-4 12 -8 15,12 -8 -4 -15,8 0 12 16,-4 -8 8 -16,0 0 -8 0,4 0 0 16,4 -4 -4 -16,12 0 -8 31,16 -4 4 -31,8 4 4 0,-16 -8 -4 15,64 8 8 -15,12 4 -8 0,-4 4 -4 16,8 -12 28 -16,-12 12 12 16,-12 0 -12 -16,-8 8 -8 15,-16 -20 -8 -15,-8 12 -12 16,-16 -12 -8 -16,-8 0 4 16,-12 -8 -60 -16,-12 -4 -24 15,-4 0 -220 -15,-36 -32 -524 0</inkml:trace>
    </iact:actionData>
  </iact:action>
  <iact:action type="add" startTime="45672">
    <iact:property name="dataType"/>
    <iact:actionData xml:id="d3">
      <inkml:trace xmlns:inkml="http://www.w3.org/2003/InkML" xml:id="stk3" contextRef="#ctx0" brushRef="#br0">1069 8786 928 0,'20'-24'352'16,"-20"20"-192"-16,4 -20 -144 0,-8 20 84 16,4 -4 -20 -16,-4 4 0 0,0 16 -40 0,-4 -4 -16 0,-4 4 -16 0,-4 4 -8 31,-16 8 4 -16,-4 0 -4 -15,-8 8 0 16,-4 -4 0 -16,-4 16 0 0,0 -8 0 16,4 8 8 -16,-4 8 40 15,8 4 16 -15,0 12 16 16,4 16 0 -16,4 8 -28 16,4 24 -12 -16,4 12 -12 15,4 24 -8 -15,-4 -4 -12 16,-8 4 4 -16,4 8 -16 15,4 8 -8 -15,-8 -4 8 16,-4 4 0 -16,8 0 4 16,-4 12 8 -16,8 0 12 0,4 -4 8 15,8 -4 -4 -15,0 16 -4 32,4 -16 -24 -32,8 4 4 0,-8 -16 8 0,8 12 12 15,0 -4 8 -15,4 -24 12 16,4 -8 -20 -16,-4 -20 -12 15,8 -8 -4 -15,0 4 4 16,12 -8 -4 -16,8 -4 8 16,12 28 -8 -16,0 -20 -4 15,8 16 12 -15,-8 -12 8 15,4 0 -8 -15,0 -12 0 16,4 8 -4 -16,-4 -12 4 15,0 -12 -8 -15,0 0 8 16,-4 -8 0 -16,-4 4 12 15,4 -12 -4 -15,0 0 0 16,0 -8 4 -16,-12 -4 4 0,0 -8 -24 16,0 -4 0 -16,0 -12 -4 15,0 -8 8 -15,0 12 4 16,0 -12 12 -16,-4 8 -4 16,-4 -4 8 -16,-4 -4 -16 15,-4 -8 -8 -15,-4 -4 -28 0,-8 -12 -16 16,-4 -12 -120 -16,-8 -28 -52 15,-4 -20 -492 32</inkml:trace>
    </iact:actionData>
  </iact:action>
  <iact:action type="add" startTime="60003">
    <iact:property name="dataType"/>
    <iact:actionData xml:id="d4">
      <inkml:trace xmlns:inkml="http://www.w3.org/2003/InkML" xml:id="stk4" contextRef="#ctx0" brushRef="#br0">5897 4302 896 0,'32'-12'340'16,"-4"12"-184"-16,12 0 -172 0,-24 4 52 0,8 -4 -28 16,8 0 4 -16,0 -4 -36 15,16 -8 -4 -15,4 0 16 0,12 0 -12 16,8 4 -4 -16,16 4 16 16,0 4 4 -16,24 8 52 15,12 8 28 -15,0 32 0 0,4 -8 4 16,12 4 -24 -16,-4 0 0 15,-4 -4 -32 -15,-12 -4 -12 16,-8 -4 -4 -16,4 0 4 16,-8 12 -12 -16,-16 -12 0 15,-8 4 -4 -15,-8 0 0 16,-12 8 8 -16,-8 8 8 16,-4 20 -12 -16,-8 8 -8 15,-8 24 8 -15,-8 4 8 16,-4 36 -8 -16,-4 16 -8 0,-8 16 8 30,0 24 8 -30,-8 24 0 0,4 8 -4 16,0 36 -8 -16,0 8 4 0,4 24 4 31,4 4 0 -31,4 8 8 0,8 16 4 16,20 28 -4 -16,4 -4 -8 0,4 8 36 15,4 -8 24 -15,12 72 -20 16,-4 -56 -4 -16,-16 -56 -12 15,-8 -44 -4 -15,-8 -40 -24 16,-8 -32 4 -16,-4 -36 0 16,-8 -32 0 -16,0 -16 -12 15,-4 -24 0 -15,-4 -24 32 16,-8 -4 16 -16,-4 0 16 0,-4 -8 20 16,-8 -4 -16 -16,-16 0 0 15,-16 12 -24 -15,-16 -12 0 16,-28 -16 -4 -16,-12 -4 4 31,-16 -12 -16 -31,-16 -8 -4 0,-24 -8 12 0,-8 -4 12 31,-12 -8 8 -31,-12 8 4 0,56 0 0 0,-60 -4 8 16,4 4 -4 -16,28 20 8 16,16 -4 -24 -16,20 4 -4 15,16 4 -24 -15,16 -4 -8 16,24 12 -64 -16,20 0 -24 15,24 -8 -196 -15,28 -4 -84 16,44 0 -268 -16</inkml:trace>
    </iact:actionData>
  </iact:action>
  <iact:action type="add" startTime="61468">
    <iact:property name="dataType"/>
    <iact:actionData xml:id="d5">
      <inkml:trace xmlns:inkml="http://www.w3.org/2003/InkML" xml:id="stk5" contextRef="#ctx0" brushRef="#br0">11361 14986 1056 0,'36'-20'404'16,"-20"12"-216"-16,24 -4 -212 0,-16 12 68 15,8 -4 -36 -15,8 0 4 0,20 0 8 16,8 0 8 -16,8 -4 -12 16,8 8 8 -16,0 0 0 0,4 0 0 15,20 0 4 1,-4 0 -16 -16,0 8 0 0,4 -4 -4 16,-12 -4 4 -16,-8 0 8 15,4 0 16 -15,-8 0 8 16,-12 0 4 -16,-4 4 -16 0,-12 4 0 15,-8 0 -12 -15,0 4 8 16,-12 4 -16 -16,-8 8 -8 16,-4 12 -12 -16,-4 24 -4 15,-4 8 8 -15,0 20 8 16,0 8 8 -16,4 24 4 16,4 12 0 -16,-4 4 8 15,-4 0 -4 -15,-4 -8 0 16,-4 -12 -12 -16,0 -16 -8 15,-4 -16 4 -15,-8 -8 -4 16,0 -12 -12 -16,-4 -12 0 16,-4 -8 24 -16,0 -12 20 15,0 -4 -16 -15,-4 -8 -8 0,-4 -4 12 32,-4 4 4 -32,-4 -8 0 0,-4 0 -4 14,-20 -4 -4 -14,-12 0 8 0,-4 -8 4 16,-12 -4 12 -16,-36 -32 -4 15,-20 -4 0 -15,0 0 -20 16,4 4 -4 -16,-4 -4 -4 16,0 16 -8 -16,0 4 4 15,20 16 -4 -15,4 8 -12 16,16 16 0 -16,20 40 -424 16,24 8 -196 -16</inkml:trace>
    </iact:actionData>
  </iact:action>
  <iact:action type="add" startTime="61469">
    <iact:property name="dataType"/>
    <iact:actionData xml:id="d6">
      <inkml:trace xmlns:inkml="http://www.w3.org/2003/InkML" xml:id="stk6" contextRef="#ctx0" brushRef="#brinv">0 0 2048 0</inkml:trace>
    </iact:actionData>
  </iact:action>
  <iact:action type="add" startTime="61470">
    <iact:property name="dataType"/>
    <iact:actionData xml:id="d7">
      <inkml:trace xmlns:inkml="http://www.w3.org/2003/InkML" xml:id="stk7" contextRef="#ctx0" brushRef="#brinv">13398 17004 2048 0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087" units="1/cm"/>
          <inkml:channelProperty channel="F" name="resolution" value="0" units="1/deg"/>
          <inkml:channelProperty channel="T" name="resolution" value="1" units="1/dev"/>
        </inkml:channelProperties>
      </inkml:inkSource>
      <inkml:timestamp xml:id="ts0" timeString="2017-11-23T15:09:21.875Z"/>
    </inkml:context>
    <inkml:brush xml:id="br0">
      <inkml:brushProperty name="width" value="0.12638" units="cm"/>
      <inkml:brushProperty name="height" value="0.12638"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5280">
    <iact:property name="dataType"/>
    <iact:actionData xml:id="d0">
      <inkml:trace xmlns:inkml="http://www.w3.org/2003/InkML" xml:id="stk0" contextRef="#ctx0" brushRef="#br0">448 2837 720 0,'24'16'272'16,"-24"-12"-144"-16,4 -4 -96 0,0 -4 72 16,-4 0 -44 -16,4 -8 -4 15,-4 -4 -40 -15,0 -8 -12 0,-4 -12 -4 16,0 -4 0 -16,0 -12 8 0,0 -8 -4 15,0 -20 -4 -15,-4 -8 28 16,0 -8 12 -16,0 -16 -12 16,0 4 -8 -16,4 -16 8 15,0 0 8 -15,-8 0 36 16,0 -4 24 -16,-4 8 16 16,0 12 12 -16,0 0 -64 15,-4 0 -36 -15,4 4 -16 16,-4 4 -8 -16,4 8 0 0,0 -8 0 15,4 8 -12 -15,4 16 8 16,4 12 12 -16,4 8 4 31,4 16 -4 -31,4 4 -8 0,0 12 28 0,0 0 20 16,0 4 -24 -16,-4 4 -12 16,0 4 -8 -16,0 -4 -4 15,0 4 0 -15,0 0 0 16,-4 0 0 -16,4 -12 8 15,-4 8 4 1,0 4 4 -16,0 4 -8 16,0 0 4 -16,-4 12 -8 15,-8 8 8 -15,-4 4 -36 16,-4 12 -4 -16,-4 0 60 0,0 16 24 31,0 4 -8 -31,4 -4 -8 0,-4 8 -20 16,4 4 -16 -16,4 0 0 15,4 -8 4 -15,0 -12 -4 16,4 -4 8 -16,0 -12 -8 16,4 -8 -4 -16,0 -12 12 0,12 -12 0 0,0 -12 -16 4,4 -8 4 12,8 -8 0 0,8 -12 0 -16,4 -8 -12 15,0 -12 0 -15,-4 -8 8 0,-4 8 0 31,-4 8 12 -31,0 8 4 0,-4 12 12 16,0 4 4 -16,4 16 4 0,4 12 8 16,8 20 -20 -16,4 16 -12 31,-8 -8 -16 -31,28 40 4 0,-4 4 -40 0,-4 0 -12 16,-4 4 -104 -16,-4 -8 -36 15,-12 -4 -448 -15</inkml:trace>
    </iact:actionData>
  </iact:action>
  <iact:action type="add" startTime="5281">
    <iact:property name="dataType"/>
    <iact:actionData xml:id="d1">
      <inkml:trace xmlns:inkml="http://www.w3.org/2003/InkML" xml:id="stk1" contextRef="#ctx0" brushRef="#brinv">0 0 2048 0</inkml:trace>
    </iact:actionData>
  </iact:action>
  <iact:action type="add" startTime="5282">
    <iact:property name="dataType"/>
    <iact:actionData xml:id="d2">
      <inkml:trace xmlns:inkml="http://www.w3.org/2003/InkML" xml:id="stk2" contextRef="#ctx0" brushRef="#brinv">768 2915 2048 0</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15:27.094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20091">
    <iact:property name="dataType"/>
    <iact:actionData xml:id="d0">
      <inkml:trace xmlns:inkml="http://www.w3.org/2003/InkML" xml:id="stk0" contextRef="#ctx0" brushRef="#br0">3457 1878 368 0,'0'0'140'32,"0"0"-72"-32,-4 0 -36 0,4 0 96 0,-12 0 -20 15,0 0 8 -15,-4 0 -4 0,0 0 -8 16,-4 0 4 -16,-4 0 -60 15,-4 4 0 -15,-12 0 -4 16,0 0 8 -16,-4 4 12 16,-4 0 -20 -16,-4 4 4 15,-12 -4 -4 -15,0 -4 4 16,-4 -4 -8 0,-4 0 -4 -16,0 -4 -12 0,0 0 4 0,4 4 -16 15,0 0 -8 -15,8 4 24 31,-8 4 20 -31,8 4 -32 0,0 4 -8 0,4 4 -8 16,-4 0 0 -16,-4 -12 0 16,0 0 8 -16,0 -4 4 15,0 -4 4 -15,-4 0 0 16,0 0 8 -16,8 4 -4 20,8 0 0 -20,0 16 -4 15,8 -8 8 -15,0 8 -12 16,-4 0 0 -16,0 4 -4 15,0 -4 -8 -15,-4 0 12 16,-4 0 0 -16,0 -8 -4 0,-4 0 -8 16,8 -4 28 -16,4 0 12 15,4 8 -4 -15,4 -12 8 16,-8 4 -24 -16,8 0 -4 16,-4 0 0 -16,0 0 0 15,0 -4 -8 -15,-4 -4 -8 16,-4 0 4 -16,0 -4 -4 15,-4 0 0 -15,-4 -4 8 16,4 -4 -4 -16,8 0 -4 16,4 -4 -8 -16,4 4 4 15,4 4 12 -15,4 4 12 16,0 4 -8 -16,8 0 0 16,-4 8 -12 -16,4 0 -12 15,4 -4 16 -15,4 0 4 0,4 8 -12 0,0 -8 -4 31,0 -4 12 -31,4 4 12 0,0 0 12 0,4 -4 12 16,0 4 -20 -16,4 -4 -4 0,0 0 0 0,4 8 0 16,-4 -8 -8 -16,4 8 -8 0,-4 -8 -68 0,0 0 -24 15,4 -8 -292 -15,8 -12 -116 0,24 -64 -72 94</inkml:trace>
    </iact:actionData>
  </iact:action>
  <iact:action type="add" startTime="26156">
    <iact:property name="dataType"/>
    <iact:actionData xml:id="d1">
      <inkml:trace xmlns:inkml="http://www.w3.org/2003/InkML" xml:id="stk1" contextRef="#ctx0" brushRef="#br0">9365 338 112 0,'4'-4'44'15,"-4"0"-24"-15,4 0 56 0,-4 4 40 0,4 -4 48 16,-4 4 20 -16,0 0 -12 0,4 -4 -8 0,-4 -4 -64 0,0 4 -28 0,-4 0 -44 20,0 0 -20 -20,-4 0 4 0,4 0 -8 0,0 0 -4 15,0 4 4 -15,-4 -4 28 16,0 4 28 -16,0 0 16 16,4 0 12 -16,0 0 -48 31,0 0 -24 -31,0 0 -8 0,0 0 0 0,0 0 -4 15,4 0 -4 -15,0 12 -8 16,8 0 4 -16,0 12 12 47,-4 0 -12 -47,0 12 0 31,-8 0 4 -31,0 16 8 16,0 4 -12 -16,0 4 0 0,0 -4 -4 15,0 -4 0 -15,0 -4 16 16,0 12 12 -16,-4 0 0 16,4 0 8 -16,-4 0 -16 15,0 -4 0 -15,0 0 -4 16,-4 4 -8 -16,4 4 -32 16,0 -8 -12 -16,0 -8 24 15,4 -8 8 -15,0 -4 -44 16,4 -12 -20 -16,4 -4 -128 0,4 -8 -52 47,4 -12 -84 -47</inkml:trace>
    </iact:actionData>
  </iact:action>
  <iact:action type="add" startTime="26753">
    <iact:property name="dataType"/>
    <iact:actionData xml:id="d2">
      <inkml:trace xmlns:inkml="http://www.w3.org/2003/InkML" xml:id="stk2" contextRef="#ctx0" brushRef="#br0">9117 302 672 0,'28'-24'252'15,"-20"24"-136"-15,4 0 -136 0,-4 8 40 0,0 0 -12 16,4 -12 4 -16,0 4 -4 0,8 -12 4 15,4 4 -8 -15,4 -4 24 16,0 -4 20 -16,0 4 36 0,4 -4 20 16,0 0 -40 -1,8 -4 -16 -15,8 4 -28 16,4 0 -8 -16,0 4 12 16,4 -4 12 -16,8 8 -8 15,4 0 -8 -15,0 -4 16 16,12 4 8 -16,8 -4 -16 15,4 4 -8 -15,8 0 -8 16,4 8 -12 -16,16 8 12 16,4 4 0 -16,0 0 -16 0,8 8 -4 15,4 0 4 -15,8 -4 0 16,-4 -4 12 -16,0 0 4 16,8 0 -4 -16,0 -8 4 15,-4 -4 8 -15,0 -4 16 16,-8 -4 -8 -16,12 0 -8 15,-4 -8 -8 -15,-4 4 -12 16,-8 -4 4 -16,12 4 -4 16,-8 0 -12 -16,0 4 0 15,0 0 8 -15,-8 0 0 16,36 0 12 -16,-12 0 4 16,-16 8 -4 -16,-4 0 -8 0,-8 16 4 15,12 0 -4 -15,0 4 -12 31,-12 8 0 -31,-4 12 8 0,-12 4 8 16,0 0 0 -16,-4 0 8 0,-4 4 -8 16,-8 8 -4 -16,-4 0 -8 31,-8 16 4 -31,-8 4 4 0,-12 0 0 0,-8 12 0 16,-4 0 0 -16,-4 8 -12 15,-8 8 0 -15,0 12 8 16,-4 -8 8 -16,0 8 0 15,-8 -12 -4 -15,-4 4 4 16,-8 0 4 -16,-4 24 -12 16,0 -16 0 -16,-4 24 4 0,-12 -28 0 15,0 4 0 -15,-12 -4 0 16,4 8 16 -16,4 -16 8 16,-4 0 -8 -16,4 -16 -12 15,0 0 -12 -15,-4 -12 4 16,4 -4 -4 -16,-4 -4 0 15,0 -4 8 -15,0 -4 8 16,4 16 -12 -16,0 -4 0 16,0 4 4 -16,4 -8 0 15,0 -8 0 -15,0 0 0 16,-8 -4 8 -16,-8 -4 4 16,0 -8 -16 -16,-4 -4 4 15,-8 -4 0 -15,-4 0 8 0,-4 0 4 31,-12 4 12 -31,0 -4 -12 0,-4 24 -8 0,4 -8 0 16,-8 -8 4 -16,-8 4 -12 16,-8 -16 0 -16,-4 4 4 15,-16 -8 8 -15,0 4 -4 32,-8 -12 8 -32,4 0 8 0,-8 0 16 0,-16 0 -8 15,8 -4 -8 -15,-4 4 -20 16,-4 8 0 -16,-4 -8 8 15,-4 4 4 -15,0 -4 -4 16,-8 -8 4 -16,-12 -4 0 16,0 -4 12 -16,-4 -4 -4 15,0 -4 0 -15,-12 0 -12 0,16 4 -8 16,-4 0 -8 -16,8 0 4 16,-8 0 4 -16,12 0 8 15,0 0 -12 -15,0 0 -8 3,-8 -4 -4 -3,4 4 12 15,4 0 8 -15,4 -4 16 16,4 -4 -16 -16,-4 8 -4 16,-4 4 8 -16,4 -12 12 15,-8 0 0 -15,0 -12 8 16,0 0 -36 -16,8 4 -12 16,4 4 20 -16,-4 -4 4 15,12 8 4 -15,4 0 -8 0,4 0 4 16,8 0 4 -16,-4 4 4 15,12 4 4 -15,4 0 -8 16,0 -4 -8 -16,4 4 -8 16,0 0 4 -16,0 0 4 15,0 0 0 -15,4 0 0 16,4 0 0 -16,0 0 0 16,4 0 0 -16,4 0 0 15,0 4 0 -15,0 8 0 16,8 0 0 -16,0 -4 -12 15,0 12 8 -15,4 -8 12 16,0 -4 4 -16,0 -4 -4 0,0 0 -8 16,-8 0 4 -16,12 4 4 15,4 -4 -4 -15,8 12 -4 16,8 -4 -16 -16,4 0 -8 31,-8 4 20 -31,4 0 8 0,0 4 -24 0,0 -8 -8 16,-4 -4 40 -16,0 -4 20 15,-4 -4 -24 -15,0 0 0 16,4 4 -8 -16,4 0 8 16,4 0 -4 -16,4 0 -4 15,-8 8 12 -15,-4 -4 0 16,8 0 -16 -16,-4 0 4 16,0 -4 -8 -16,4 0 0 15,0 4 8 -15,4 0 0 16,0 0 0 -16,0 8 0 15,4 -4 -12 -15,0 4 8 0,0 -4 4 31,4 4 0 -31,4 -4 0 16,0 -4 0 -16,-8 -4 0 15,-4 0 8 -15,4 0 -4 16,4 0 -4 -16,0 0 4 16,0 0 -4 -16,0 16 0 15,-4 -8 8 -15,4 -16 -12 16,0 12 0 -16,-4 -12 4 15,-8 0 0 -15,8 -4 0 16,-4 -8 8 -16,8 4 4 16,4 0 4 -16,4 0 -20 15,-4 4 4 -15,4 -4 -8 16,0 4 0 -16,-4 0 8 0,0 -4 8 16,0 -4 -4 -16,-4 -4 8 15,4 0 -16 -15,-4 -4 -8 16,4 -4 8 -16,4 -4 8 15,0 -12 8 -15,0 0 4 16,4 0 -8 -16,0 -8 -8 16,4 -24 4 -16,0 0 4 15,4 -4 -4 -15,0 0 -4 16,4 12 4 -16,-8 -12 -4 16,4 8 -12 -16,4 -4 0 15,0 12 8 -15,4 -12 8 16,0 0 -8 -16,4 0 0 15,8 0 -16 -15,4 -4 4 16,4 16 8 -16,0 -8 12 0,4 8 0 16,4 0 -4 -16,0 4 12 31,0 12 0 -31,4 -16 -4 0,0 -4 4 0,4 8 -28 16,4 0 -4 -16,0 0 -4 15,0 4 8 -15,0 8 8 16,4 4 4 -16,-4 0 4 15,12 4 0 -15,0 -4 -20 16,-4 8 4 -16,4 0 16 16,-4 8 8 -16,0 0 0 15,0 0 -8 -15,0 0 4 0,4 -8 4 16,-4 -8 -4 -16,-4 -4 8 16,0 0 -8 -16,0 4 8 15,8 8 -8 -15,0 -4 -4 16,-4 8 4 -16,0 8 -4 15,0 4 0 -15,0 -4 8 16,0 8 -4 -16,0 0 -4 16,8 0 -8 -16,-8 0 -4 15,0 8 16 -15,0 0 4 16,0 4 -12 -16,0 0 -4 16,16 8 12 -16,-8 0 4 15,0 0 0 -15,4 4 -8 16,-4 0 4 -16,0 4 -4 15,4 -4 0 -15,-8 -4 0 16,0 0 0 -16,0 -4 0 0,-4 -4 -12 16,0 -4 8 -16,12 0 4 15,-4 -4 8 -15,-4 4 -4 32,4 0 -4 -32,-4 0 4 0,0 0 -4 0,0 -4 0 15,4 -4 8 -15,-4 0 -12 16,0 4 0 -16,-4 0 12 15,0 -12 4 -15,4 8 -16 16,0 -4 4 -16,-4 4 -8 16,0 0 0 -16,-4 4 0 15,4 0 0 -15,0 4 8 16,0 0 8 -16,0 8 -12 0,4 0 -8 16,0 0 16 -16,-4 0 4 15,0 4 -12 -15,-4 4 4 31,8 -4 0 -31,0 -4 8 0,-4 0 -12 0,-8 4 0 16,0 -4 4 -16,0 0 8 16,0 0 -12 -16,0 0 0 15,-4 0 -4 -15,-4 16 0 16,4 -12 8 -16,-4 12 8 16,0 -4 -4 -16,-4 -4 -4 15,-4 -4 4 -15,4 0 -4 16,0 0 0 -16,-4 -4 0 15,0 4 0 -15,4 -4 0 16,0 4 0 -16,0 4 8 0,8 8 -12 16,8 0 -8 -16,-4 -4 -4 15,0 4 12 -15,0 0 0 16,0 0 4 -16,0 -4 -12 16,0 4 8 -16,-4 -4 4 15,12 4 0 -15,-8 -8 8 16,0 0 4 -16,-4 0 -16 15,0 0 -4 -15,0 -4 4 16,-4 0 8 -16,0 -4 0 16,-8 0 -4 -16,8 -4 -8 31,4 0 16 -31,0 -4 0 0,-12 0 0 16,-4 -4 -8 -16,0 0 12 0,-4 -8 0 15,0 4 12 -15,0 0 4 0,-4 -12 -12 31,0 0 -4 -31,0 -4 -4 0,0 8 -8 0,-4 4 4 16,0 -4 -4 -16,4 4 0 16,0 0 0 -16,4 -8 0 15,8 4 8 -15,4 -4 -4 16,4 -8 -4 0,8 4 -8 -16,0 -4 4 15,-4 4 4 -15,-12 8 0 16,-4 4 -188 -16,-44 -8 -556 47</inkml:trace>
    </iact:actionData>
  </iact:action>
  <iact:action type="add" startTime="34828">
    <iact:property name="dataType"/>
    <iact:actionData xml:id="d3">
      <inkml:trace xmlns:inkml="http://www.w3.org/2003/InkML" xml:id="stk3" contextRef="#ctx0" brushRef="#br0">4985 5042 656 0,'-16'-16'252'15,"16"-16"-136"-15,0 12 -128 0,4 20 52 0</inkml:trace>
    </iact:actionData>
  </iact:action>
  <iact:action type="add" startTime="34875">
    <iact:property name="dataType"/>
    <iact:actionData xml:id="d4">
      <inkml:trace xmlns:inkml="http://www.w3.org/2003/InkML" xml:id="stk4" contextRef="#ctx0" brushRef="#br0">4993 4990 1072 0,'16'20'20'15,"0"-4"-12"-15,-4 0 36 0,-4 8 24 0,0 -8 16 16,-4 0 16 -16,-4 -4 16 0,-8 4 8 15,4 -8 4 -15,0 0 8 0,-8 -4 -36 16,4 0 -24 -16,-4 4 -24 16,0 -4 -4 -16,0 0 -28 15,0 0 -4 -15,-8 -4 -8 16,-4 0 4 -16,-8 0 -16 16,-4 -4 0 -1,-16 0 4 -15,0 -4 8 31,-8 4 -4 -31,4 0 -4 0,-4 0 4 0,4 0 -4 16,4 4 -12 -16,4 8 8 16,0 4 4 -16,4 4 0 15,4 24 0 -15,4 4 8 16,4 8 4 -16,0 12 12 16,4 20 -40 -16,-4 8 -16 15,0 16 16 -15,4 12 4 16,4 4 12 -16,0 16 8 0,4 8 -4 15,4 12 -4 -15,0 0 4 32,0 12 -4 -32,0 -4 0 0,4 0 8 15,0 0 4 -15,0 -4 4 0,-4 -4 -20 16,4 -4 -4 -16,-4 -8 12 16,0 0 4 -16,4 12 -12 15,4 -8 4 -15,8 -4 8 16,4 -8 4 -16,8 0 4 15,4 -12 0 -15,4 -4 8 16,8 -12 12 -16,8 -16 8 16,8 -16 4 -16,8 4 0 15,8 -16 8 -15,8 -4 -4 0,8 0 8 16,4 -4 -24 -16,20 4 -12 16,8 8 -24 -16,-4 12 -8 31,4 -16 -84 -31,-20 -8 -40 0,-16 -28 -472 0</inkml:trace>
    </iact:actionData>
  </iact:action>
  <iact:action type="add" startTime="34876">
    <iact:property name="dataType"/>
    <iact:actionData xml:id="d5">
      <inkml:trace xmlns:inkml="http://www.w3.org/2003/InkML" xml:id="stk5" contextRef="#ctx0" brushRef="#brinv">0 0 2048 0</inkml:trace>
    </iact:actionData>
  </iact:action>
  <iact:action type="add" startTime="34877">
    <iact:property name="dataType"/>
    <iact:actionData xml:id="d6">
      <inkml:trace xmlns:inkml="http://www.w3.org/2003/InkML" xml:id="stk6" contextRef="#ctx0" brushRef="#brinv">15770 10016 2048 0</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06" units="1/cm"/>
          <inkml:channelProperty channel="Y" name="resolution" value="1.13091" units="1/cm"/>
          <inkml:channelProperty channel="F" name="resolution" value="0" units="1/deg"/>
          <inkml:channelProperty channel="T" name="resolution" value="1" units="1/dev"/>
        </inkml:channelProperties>
      </inkml:inkSource>
      <inkml:timestamp xml:id="ts0" timeString="2017-11-23T15:23:25.298Z"/>
    </inkml:context>
    <inkml:brush xml:id="br0">
      <inkml:brushProperty name="width" value="0.12646" units="cm"/>
      <inkml:brushProperty name="height" value="0.12646"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7468">
    <iact:property name="dataType"/>
    <iact:actionData xml:id="d0">
      <inkml:trace xmlns:inkml="http://www.w3.org/2003/InkML" xml:id="stk0" contextRef="#ctx0" brushRef="#br0">992 1445 128 0,'8'4'52'16,"-8"-4"-24"-16,20 12 12 0,-8 -4 28 0,0 4 16 16,0 0 16 -16,0 0 16 0,0 -4 8 15,-8 0 12 -15,-4 -8 16 0,0 0 -16 0,-4 0 8 16,4 0 -80 -16,-8 -8 16 0,4 4 4 0,-4 4 -28 0,0 0 -12 15,-16 0 -24 17,-8 4 -8 -17,-8 4 12 -15,0 0 12 16,-20 4 8 0,-4 0 12 -16,-12 -8 -20 0,-8 8 -4 15,-12 -4 -16 -15,12 4 -4 16,8 4 -4 -16,8 0 -8 15,12 4 4 -15,12 0 -4 16,4 0 -36 -16,4 -8 -8 16,8 -4 -40 -16,8 0 -16 15,0 -8 -68 -15,8 -16 -24 16,8 -4 -216 -16</inkml:trace>
    </iact:actionData>
  </iact:action>
  <iact:action type="add" startTime="8097">
    <iact:property name="dataType"/>
    <iact:actionData xml:id="d1">
      <inkml:trace xmlns:inkml="http://www.w3.org/2003/InkML" xml:id="stk1" contextRef="#ctx0" brushRef="#br0">784 1005 400 0,'0'-4'152'16,"-4"0"-80"-16,4 4 -68 0,0 0 44 0,-8 0 -16 31,8 0 4 -31,-4 0 -4 0,4 0 8 0,0 0 24 0,0 0 16 0,12 8 -40 0,-4 0 -24 0,4 0 -8 31,4 4 0 -31,0 0 4 16,8 0 -4 -16,0 4 4 16,0 8 8 -16,0 -8 8 15,0 0 4 -15,8 0 0 16,-4 4 -8 0,4 0 -4 -16,4 0 -12 15,-12 12 -8 -15,4 4 4 16,-8 0 -4 -16,-4 -8 -12 15,-4 4 8 -15,-4 -4 4 16,-4 4 0 -16,-8 -4 24 16,0 8 16 -16,-4 8 -4 0,-4 -8 8 15,-4 8 -16 -15,0 -12 4 16,-4 12 -20 -16,-4 -4 -8 16,0 0 8 -16,-16 8 0 15,0 -8 -16 -15,0 -4 4 16,-4 -4 0 -16,4 -8 8 15,0 0 -4 -15,8 0 -4 16,0 -8 -8 -16,4 -4 4 47</inkml:trace>
    </iact:actionData>
  </iact:action>
  <iact:action type="add" startTime="11216">
    <iact:property name="dataType"/>
    <iact:actionData xml:id="d2">
      <inkml:trace xmlns:inkml="http://www.w3.org/2003/InkML" xml:id="stk2" contextRef="#ctx0" brushRef="#br0">2020 2229 640 0,'4'-12'240'16,"-4"8"-128"-16,4 4 -24 0,-4 0 80 0,4 0 -20 16,4 0 4 -16,0 0 -72 0,0 -8 -16 0,0 8 -40 15,-8 0 -8 -15,0 0 0 0,0 0 0 0,-8 0 0 16,-4 -4 -20 -16,-8 0 -4 31,-8 -12 20 -31,-4 4 20 16,-4 -4 -16 -1,-4 4 -8 -15,-8 20 -16 0,-4 0 4 32,-12 8 -4 -32,-4 12 -8 0,-4 0 12 15,0 8 0 -15,4 -4 12 0,4 0 4 16,0 -4 -4 -16,4 -8 -8 31,12 -4 4 -31,8 0 -4 0,12 -4 0 0,8 4 8 16,12 0 4 -16,16 4 4 0,0 16 -8 15,12 0 4 -15,-4 16 -16 16,0 20 0 0,4 4 12 -16,-4 28 4 15,-16 28 -4 -15,0 24 -8 16,-16 16 -8 -16,-8 -8 4 15,-4 -8 -4 -15,-8 12 0 16,-4 -36 0 -16,-4 -4 0 16,0 -8 24 -16,-4 -20 8 0,0 0 8 15,0 -16 0 -15,0 -8 -16 16,0 -8 -12 -16,0 -4 0 31,0 0 4 -31,4 4 -12 0,-4 -12 0 0,16 -8 12 16,4 -4 12 -16,12 -8 -16 15,4 0 -4 -15,12 -4 8 16,12 8 12 -16,4 16 0 16,8 4 0 -16,4 20 20 15,8 32 16 -15,-8 28 -20 16,4 28 -4 -16,-16 36 -8 16,0 16 -4 -16,-4 20 -24 0,-8 -8 4 15,0 -16 0 -15,-4 -4 0 16,0 -4 0 -16,0 -24 0 31,0 0 24 -31,4 4 24 0,8 -4 -16 0,-8 -4 0 16,12 -8 -36 -16,4 -20 -4 15,12 -12 8 -15,24 -12 8 16,20 4 16 -16,12 -12 12 16,20 -8 8 -16,28 -12 4 15,4 -8 -132 -15,4 -28 -52 16,20 -16 -320 -16,-16 -40 -144 15,8 -16 80 -15</inkml:trace>
    </iact:actionData>
  </iact:action>
  <iact:action type="add" startTime="15840">
    <iact:property name="dataType"/>
    <iact:actionData xml:id="d3">
      <inkml:trace xmlns:inkml="http://www.w3.org/2003/InkML" xml:id="stk3" contextRef="#ctx0" brushRef="#br0">2460 4141 544 0,'24'-12'208'16,"-8"8"-112"-16,-20 -4 -52 0,4 8 60 0</inkml:trace>
    </iact:actionData>
  </iact:action>
  <iact:action type="add" startTime="15872">
    <iact:property name="dataType"/>
    <iact:actionData xml:id="d4">
      <inkml:trace xmlns:inkml="http://www.w3.org/2003/InkML" xml:id="stk4" contextRef="#ctx0" brushRef="#br0">2480 4101 1104 0,'-24'-12'84'31,"-16"4"-44"-31,-24 -8 0 15,-12 -8 12 -15,-16 0 8 0,-4 0 0 0,-4 8 -28 16,-8 0 -12 -16,8 16 -12 16,12 -4 -8 -16,0 4 -8 15,4 4 4 -15,12 4 -180 32,12 0 -80 -32,8 4 -92 0</inkml:trace>
    </iact:actionData>
  </iact:action>
  <iact:action type="add" startTime="16746">
    <iact:property name="dataType"/>
    <iact:actionData xml:id="d5">
      <inkml:trace xmlns:inkml="http://www.w3.org/2003/InkML" xml:id="stk5" contextRef="#ctx0" brushRef="#br0">2164 3597 288 0,'0'-16'120'15,"0"28"-64"-15,4 -8 -56 0,4 -4 20 16,0 4 -24 -16,0 8 -4 0,4 -8 12 0,0 8 4 15,0 0 16 -15,4 4 12 32,4 -8 0 -32,-4 8 0 0,4 0 4 15,4 12 4 -15,0 -12 -32 16,4 12 -4 -16,4 0 0 16,-4 -8 4 7,0 12 -4 -23,-4 -12 -8 16,-4 8 12 -16,-4 0 0 15,-4 0 12 -15,-8 4 12 0,-4 -8 0 16,-12 24 0 0,-4 8 48 -16,-4 -8 24 0,0 0 -52 31,-4 0 20 -31,-4 -4 8 0,-4 -8 0 0,-4 -4 -4 0,-4 8 -24 16,-4 -4 -4 -16,4 -4 -32 15,4 0 -4 -15,4 -8 -16 16,4 0 -4 -16,8 0 -68 15,8 -4 -32 -15,4 0 -316 47</inkml:trace>
    </iact:actionData>
  </iact:action>
  <iact:action type="add" startTime="19957">
    <iact:property name="dataType"/>
    <iact:actionData xml:id="d6">
      <inkml:trace xmlns:inkml="http://www.w3.org/2003/InkML" xml:id="stk6" contextRef="#ctx0" brushRef="#br0">2420 5461 304 0,'-8'-24'120'15,"8"20"-64"-15,-4 -8 4 0,4 8 60 16,0 0 -28 -16,-4 -4 -4 16,0 0 -28 -16,4 0 4 0,-8 4 16 0,0 -8 8 15,-4 8 -44 -15,-8 0 -36 16,-8 8 -8 -16,-28 4 -8 15,-8 4 -8 -15,-16 -8 12 25,-12 -4 8 -25,-4 0 0 16,-12 0 -4 -1,12 0 4 -15,8 -4 -4 0,-8 4 0 16,16 -4 8 -16,8 4 -12 16,12 0 0 -16,8 0 -84 15,8 4 -32 -15,12 -4 -180 47</inkml:trace>
    </iact:actionData>
  </iact:action>
  <iact:action type="add" startTime="20434">
    <iact:property name="dataType"/>
    <iact:actionData xml:id="d7">
      <inkml:trace xmlns:inkml="http://www.w3.org/2003/InkML" xml:id="stk7" contextRef="#ctx0" brushRef="#br0">1924 5045 208 0,'8'-4'88'16,"-4"8"-48"-16,8 -4 -64 0,-8 0 12 16,0 0 4 -16,0 0 12 0,4 0 80 15,-4 0 32 -15,0 0 4 16,4 0 0 -16,4 0 -44 0,0 12 -16 16,4 -8 -16 -16,4 8 -8 15,16 0 -20 1,0 8 -20 -16,8 16 0 0,0 0 4 15,0 4 0 -15,-4 0 -12 16,4 -8 8 0,-4 4 4 -16,-4 -4 0 0,-8 0 24 0,-8 -4 16 15,-4 8 -20 -15,-4 4 -4 32,-4 20 8 -32,0 0 4 0,-4 0 -12 0,-8 -4 -12 15,0 0 0 -15,-12 0 4 16,-8 -16 40 -16,-8 -4 28 15,-12 -8 -24 -15,-20 0 -8 16,0 -8 -24 -16,-4 -4 -16 16,-8 4 -80 -16,0 -4 -32 31</inkml:trace>
    </iact:actionData>
  </iact:action>
  <iact:action type="add" startTime="23635">
    <iact:property name="dataType"/>
    <iact:actionData xml:id="d8">
      <inkml:trace xmlns:inkml="http://www.w3.org/2003/InkML" xml:id="stk8" contextRef="#ctx0" brushRef="#br0">2236 6741 816 0,'8'-32'308'16,"-8"44"-168"-16,0 -24 -164 0,0 12 48 31,-4 0 -24 -31,-12 4 8 0,-8 -8 56 0,-4 -4 36 16,-12 -4 -48 -16,-12 0 60 15,-8 0 24 -15,-12 -8 -56 0,-12 4 -24 16,-8 0 -8 -16,4 4 8 16,-4 -4 -16 -16,12 8 0 14,8 4 -24 -14,8 4 -4 16,4 0 -12 -1,8 4 -12 -15,12 0 -80 0,8 0 -32 16,12 4 -112 -16,8 4 -40 16,4 -12 -84 -16,8 -4 -116 0,8 -8 180 0</inkml:trace>
    </iact:actionData>
  </iact:action>
  <iact:action type="add" startTime="24087">
    <iact:property name="dataType"/>
    <iact:actionData xml:id="d9">
      <inkml:trace xmlns:inkml="http://www.w3.org/2003/InkML" xml:id="stk9" contextRef="#ctx0" brushRef="#br0">1904 6225 576 0,'16'-8'220'16,"-32"0"-120"-16,24 0 -48 0,-12 8 68 16,8 -4 0 -16,0 4 8 0,4 -4 -36 0,4 4 -12 15,0 4 -48 -15,8 4 -12 16,4 8 4 -1,12 4 -12 -15,8 20 -8 16,4 4 0 -16,0 4 -4 16,-4 4 -12 -16,-4 -4 0 15,-4 0 8 -15,-8 0 0 16,-4 -4 4 0,-8 -8 8 -16,-4 -4 -4 0,-12 -4 -4 15,-4 4 48 -15,-8 0 16 0,-8 4 36 16,-16 0 20 -16,-8 0 -12 29,-4 -4 4 -29,-8 -4 -20 16,-8 -12 -8 -16,4 -4 -36 16,-4 -4 -20 -16,0 4 -16 15,4 -8 0 -15,8 0 -8 16,0 8 8 -16,4 4 -36 16,20 16 -12 -16,8 0 -184 0,16 8 -84 31,12 -4 -276 -31</inkml:trace>
    </iact:actionData>
  </iact:action>
  <iact:action type="add" startTime="33224">
    <iact:property name="dataType"/>
    <iact:actionData xml:id="d10">
      <inkml:trace xmlns:inkml="http://www.w3.org/2003/InkML" xml:id="stk10" contextRef="#ctx0" brushRef="#br0">3484 529 256 0,'-16'-28'96'16,"16"24"-48"-16,-4 -8 -20 0,4 8 28 16,4 -4 4 -16,0 0 16 0,4 -4 -36 0,0 -8 -4 15,4 4 -4 -15,0 0 8 16,4 -8 -12 -1,4 0 4 -15,4 -16 4 16,4 8 8 0,8 0 -4 -16,8 8 4 15,8 0 -24 -15,20 -4 40 0,-4 12 20 16,4 0 -16 -16,4 -4 4 16,4 4 -16 -16,0 0 0 15,0 0 -28 -15,12 4 -8 16,4 8 -16 -16,0 4 -4 15,8 4 4 -15,-4 8 8 16,16 0 -4 -16,-4 4 -4 0,0 0 -8 16,4 16 4 -16,-8 -8 4 31,4 8 8 -31,0 -8 -12 0,0 0 0 0,-8 4 4 16,8 -4 8 -16,-12 4 -12 15,4 0 0 -15,0 0 4 16,-4 0 8 -16,0 0 -12 15,-4 12 0 -15,-4 8 4 16,-4 -8 0 -16,0 8 0 0,0 -4 0 31,0 8 0 -31,-8 -4 0 0,-8 8 -12 0,-4 -4 8 16,-4 0 4 -16,-8 -8 0 16,-4 0 0 -16,-8 4 0 15,-8 4 0 -15,-4 -4 0 16,-4 -4 0 -16,-4 4 0 15,0 0 0 -15,-8 -12 8 16,-4 8 -12 -16,0 -12 -8 16,-4 0 -4 -16,-4 0 12 15,-4 0 8 -15,0 4 8 16,0 -8 -4 -16,-4 8 4 16,0 -8 -8 -16,0 4 8 15,-4 -4 -16 -15,0 0 0 16,-4 4 4 -16,0 0 0 15,0 -8 0 -15,-4 4 8 0,-4 0 12 16,-4 0 16 -16,0 -12 -16 16,-4 8 -4 -16,-4 4 8 15,-4 16 4 -15,-4 -12 -24 16,-12 -8 0 -16,0 0 -4 16,0 -4 0 -16,-4 4 0 15,-8 -16 8 -15,0 0 4 16,-4 -8 4 -16,4 0 -8 15,0 0 -8 -15,-4 0 12 16,4 0 8 -16,4 0 8 16,4 0 4 -16,4 4 -16 15,-20 8 -12 -15,8 -8 0 16,0 0 -4 -16,0 -4 0 0,0 0 8 16,4 0 -4 -16,-12 -8 -4 15,4 0 -8 -15,0 4 4 16,8 -12 12 -16,-8 4 4 15,8 -4 4 -15,-4 12 8 16,-4 0 -20 -16,4 -4 -4 16,-12 16 0 -16,0 -4 8 15,0 -4 -12 -15,-4 0 0 16,8 -4 4 -16,0 12 0 16,4 8 0 -16,0 -8 8 15,-4 0 -12 -15,0 0 0 16,4 -8 12 -16,4 4 4 15,-4 -8 -16 -15,4 4 -4 16,-4 0 4 -16,-4 -24 8 16,0 -8 0 -16,-12 12 8 15,4 4 -8 -15,8 -8 -4 0,0 16 4 16,8 -4 4 -16,8 8 -4 16,0 4 8 -16,-8 4 -8 3,4 0 -4 -3,4 8 4 16,-12 0 -4 -16,8 -24 8 15,0 0 4 -15,0 -12 4 16,0 -16 0 -16,4 0 24 16,8 -4 24 -16,8 -36 -8 15,4 8 0 -15,8 -4 -16 0,4 -36 -4 16,4 0 -4 -16,8 4 8 16,0 -8 -20 -16,4 8 -4 15,4 -12 0 -15,4 8 8 16,8 12 -20 -16,8 12 -12 15,12 12 4 -15,12 20 0 16,16 16 -24 -16,28 24 0 16,8 24 -236 -16,8 48 -100 15,20 4 -196 -15</inkml:trace>
    </iact:actionData>
  </iact:action>
  <iact:action type="add" startTime="35959">
    <iact:property name="dataType"/>
    <iact:actionData xml:id="d11">
      <inkml:trace xmlns:inkml="http://www.w3.org/2003/InkML" xml:id="stk11" contextRef="#ctx0" brushRef="#br0">8620 9721 1008 0,'72'0'384'15,"-44"0"-208"-15,4 -8 -160 0,-8 4 76 16,12 -4 -36 -16,4 -8 0 16,8 -20 -24 -16,8 0 0 15,12 -8 -20 -15,4 -8 0 16,8 -8 4 -16,24 -12 -8 0,4 -8 -8 15,12 -8 -8 -15,4 0 4 16,16 -4 4 -16,0 -4 0 0,0 -12 24 16,4 12 24 -16,-4 0 36 15,0 8 20 -15,-8 8 -4 32,-8 12 0 -32,-12 -4 -48 0,-8 4 -12 0,-8 -4 -32 15,-12 8 -8 -15,-8 -16 -28 16,-12 8 0 -16,-8 4 4 15,-8 8 4 -15,-8 8 12 16,-4 12 4 -16,-8 0 20 16,-4 12 20 -16,-4 4 -28 15,-8 8 -12 -15,-4 4 -12 0,-12 4 12 16,-8 -4 0 -16,-12 4 4 16,-12 0 0 -16,-12 4 0 31,-4 4 -12 -31,-12 4 8 0,0 4 20 15,-12 12 8 -15,-8 0 0 0,-8 4 -4 16,-4 8 -12 -16,0 -8 -8 16,-4 4 12 -16,0 -12 0 15,8 -8 -4 -15,-4 -4 4 16,12 0 -8 -16,16 -8 -4 16,16 8 4 -16,12 -4 4 15,12 4 4 -15,12 0 4 16,16 -4 -8 -16,20 -4 -8 0,12 -4 -8 15,12 0 4 1,16 -4 -16 -16,0 -16 4 16,4 4 -12 -16,16 0 8 15,0 4 12 -15,8 8 12 16,0 12 -8 -16,4 4 -8 16,0 8 8 -16,0 4 8 0,-4 -4 0 15,-4 -4 -4 -15,-12 0 4 16,-8 12 -4 -16,-8 4 -12 15,-4 0 8 -15,-12 8 4 16,-8 0 0 -16,-4 12 -12 16,-8 24 0 -16,-4 8 8 15,-4 12 0 -15,-4 28 12 16,-4 4 12 -16,-4 4 0 16,0 -20 0 -16,-4 -16 -12 0,0 -12 -8 15,0 -12 -68 -15,0 -16 -24 47</inkml:trace>
    </iact:actionData>
  </iact:action>
  <iact:action type="add" startTime="35960">
    <iact:property name="dataType"/>
    <iact:actionData xml:id="d12">
      <inkml:trace xmlns:inkml="http://www.w3.org/2003/InkML" xml:id="stk12" contextRef="#ctx0" brushRef="#brinv">0 0 2048 0</inkml:trace>
    </iact:actionData>
  </iact:action>
  <iact:action type="add" startTime="35961">
    <iact:property name="dataType"/>
    <iact:actionData xml:id="d13">
      <inkml:trace xmlns:inkml="http://www.w3.org/2003/InkML" xml:id="stk13" contextRef="#ctx0" brushRef="#brinv">11632 9779 2048 0</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289" units="1/cm"/>
          <inkml:channelProperty channel="F" name="resolution" value="0" units="1/deg"/>
          <inkml:channelProperty channel="T" name="resolution" value="1" units="1/dev"/>
        </inkml:channelProperties>
      </inkml:inkSource>
      <inkml:timestamp xml:id="ts0" timeString="2017-11-23T15:23:25.547Z"/>
    </inkml:context>
    <inkml:brush xml:id="br0">
      <inkml:brushProperty name="width" value="0.1189" units="cm"/>
      <inkml:brushProperty name="height" value="0.1189"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9282">
    <iact:property name="dataType"/>
    <iact:actionData xml:id="d0">
      <inkml:trace xmlns:inkml="http://www.w3.org/2003/InkML" xml:id="stk0" contextRef="#ctx0" brushRef="#br0">1141 587 592 0,'20'-8'220'15,"4"12"-120"-15,20 4 -108 0,-28 -4 44 0,4 0 0 16,0 8 20 -16,4 -8 4 16,4 0 0 -16,0 0 -28 15,4 -4 32 -15,0 0 16 0,12 -4 4 16,4 0 8 -16,16 0 -28 16,8 -4 4 -16,4 4 -24 15,4 0 4 -15,-4 0 -36 16,0 0 -8 -1,-4 0 -24 -15,-4 0 4 0,0 0 8 16,4 4 12 -16,-16 0 -96 16,-8 0 -48 -16,-8 0 -220 15,-4 4 -176 -15,-8 4 200 32</inkml:trace>
    </iact:actionData>
  </iact:action>
  <iact:action type="add" startTime="9688">
    <iact:property name="dataType"/>
    <iact:actionData xml:id="d1">
      <inkml:trace xmlns:inkml="http://www.w3.org/2003/InkML" xml:id="stk1" contextRef="#ctx0" brushRef="#br0">2321 62 528 0,'24'-8'196'16,"-20"8"-104"-16,12 8 -136 0,0 -4 32 0,8 4 -4 0,4 0 16 0,4 12 -4 16,4 0 -8 -16,4 8 16 16,0 4 12 -16,0 -4 4 15,4 0 0 -15,0 1 -12 16,-4 -1 -8 -16,-4 -4 -8 15,-4 -4 4 -15,-8 8 4 16,-4 -8 0 -16,-4 4 8 16,-8 8 4 -16,-4 0 40 15,-8 8 24 1,-8 8 -16 -16,-16 8 0 0,-8 16 -36 0,-12 -4 -16 16,-20 4 4 -16,-16 -15 8 0,-4 -9 16 15,-4 -12 -24 -15,4 0 -8 16,0 -8 -172 -16,8 4 -224 47,8 16 52 -47</inkml:trace>
    </iact:actionData>
  </iact:action>
  <iact:action type="add" startTime="10622">
    <iact:property name="dataType"/>
    <iact:actionData xml:id="d2">
      <inkml:trace xmlns:inkml="http://www.w3.org/2003/InkML" xml:id="stk2" contextRef="#ctx0" brushRef="#br0">2393 2182 352 0,'-52'12'140'31,"24"-8"-72"-31,-24 4 24 0,20 0 84 0,-20 -4 16 0,-24 -4 16 16,-24 -4 -60 -16,-20 -12 -20 16,-16 -4 -76 -16,-20 -4 -24 15,-4 -4 -8 -15,8 4 -24 0,-4 0 4 16,8 4 8 -16,20 0 4 16,0 4 -4 -16,28 0 -8 15,12 12 -84 -15,16 4 -44 46</inkml:trace>
    </iact:actionData>
  </iact:action>
  <iact:action type="add" startTime="11106">
    <iact:property name="dataType"/>
    <iact:actionData xml:id="d3">
      <inkml:trace xmlns:inkml="http://www.w3.org/2003/InkML" xml:id="stk3" contextRef="#ctx0" brushRef="#br0">2013 1577 416 0,'8'-28'164'15,"-8"24"-88"-15,0 0 -80 0,0 4 36 16,0 0 16 -16,8 0 8 0,4 0 -40 0,4 0 -4 15,4 4 4 1,8 16 20 -16,8 8 -20 31,12 0 28 -31,8 12 16 0,12 4 -28 0,4 4 -8 0,0 12 -16 16,-4 0 4 -16,-4 -4 8 16,-8 -3 16 -16,-8 -5 0 15,-8 -8 8 -15,-8 4 -24 16,-8 4 -4 -16,-12 4 16 15,-8 12 20 -15,-16 -8 8 31,-8 16 0 -31,-12 0 16 16,-16 -7 8 -16,-20 -1 0 15,-8 -4 8 -15,-8 -12 -28 16,-4 0 4 -16,-8 -4 -40 16,-8 -8 -8 -16,4 0 -188 31,4 16 -76 -31,20 8 -252 0</inkml:trace>
    </iact:actionData>
  </iact:action>
  <iact:action type="add" startTime="12799">
    <iact:property name="dataType"/>
    <iact:actionData xml:id="d4">
      <inkml:trace xmlns:inkml="http://www.w3.org/2003/InkML" xml:id="stk4" contextRef="#ctx0" brushRef="#br0">2657 3817 736 0,'-24'-44'272'16,"-4"44"-144"-16,-16 0 -140 0,8 0 52 0,-12 12 60 15,-20 -4 32 -15,-16 -8 -12 16,-28 -4 -12 -16,-28 -8 -60 0,-16 0 4 16,-28 -8 12 -16,0 8 -8 15,0 8 8 -15,4 4 -20 0,0 8 -4 21,12 -12 -16 -21,16 4 4 31,8 0 -16 -31,4 8 -8 0,20 -4 -64 0,24 -4 -20 16,20 0 -128 -16,12 0 -56 47</inkml:trace>
    </iact:actionData>
  </iact:action>
  <iact:action type="add" startTime="13179">
    <iact:property name="dataType"/>
    <iact:actionData xml:id="d5">
      <inkml:trace xmlns:inkml="http://www.w3.org/2003/InkML" xml:id="stk5" contextRef="#ctx0" brushRef="#br0">2093 3360 832 0,'12'-32'316'16,"-8"28"-168"-16,-4 0 -156 0,0 4 56 0,4 -4 -16 15,-4 4 16 -15,16 0 4 0,4 0 -32 32,8 0 8 -32,12 8 0 0,20 16 -4 15,4 8 4 -15,8 4 44 16,-4 12 24 -16,-4 4 4 0,-4 12 0 15,-8 4 -40 -15,-8 1 -16 16,-8 -1 -8 0,-12 -8 4 -16,-8 8 -4 0,-20 4 0 15,-12 0 24 -15,-20 0 8 16,-40 4 -16 -16,-20 1 -12 16,-20 -13 -4 -16,-40 -12 4 15,-8 -16 -48 -15,4 -4 -12 16,4 -4 -116 -16,-4 -16 -40 14,20 4 -468 -14</inkml:trace>
    </iact:actionData>
  </iact:action>
  <iact:action type="add" startTime="13180">
    <iact:property name="dataType"/>
    <iact:actionData xml:id="d6">
      <inkml:trace xmlns:inkml="http://www.w3.org/2003/InkML" xml:id="stk6" contextRef="#ctx0" brushRef="#brinv">0 0 2048 0</inkml:trace>
    </iact:actionData>
  </iact:action>
  <iact:action type="add" startTime="13181">
    <iact:property name="dataType"/>
    <iact:actionData xml:id="d7">
      <inkml:trace xmlns:inkml="http://www.w3.org/2003/InkML" xml:id="stk7" contextRef="#ctx0" brushRef="#brinv">2934 4576 2048 0</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23:25.779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8632">
    <iact:property name="dataType"/>
    <iact:actionData xml:id="d0">
      <inkml:trace xmlns:inkml="http://www.w3.org/2003/InkML" xml:id="stk0" contextRef="#ctx0" brushRef="#br0">1669 430 448 0,'12'-12'176'15,"-8"8"-96"-15,4 4 -24 0,0 0 68 0,-8 0 -32 16,0 0 -16 -16,0 0 -16 0,0 0 0 0,0 0 -32 16,-4 -8 36 -16,0 8 24 15,0 0 -20 -15,-4 0 -8 0,-4 8 -8 16,-4 -8 4 -16,-20 0 -20 31,-8 0 -12 -31,-4 0 -4 0,-12 0 -4 16,0 0 0 -1,-20 0 0 -15,4 0 -8 16,-12 0 4 -16,0 0 0 0,4 0 4 31,8 0 -20 -31,4 0 4 0,8 0 -8 0,12 4 0 16,8 -4 16 -16,4 0 4 31,12 12 -76 -31,8 -12 -36 0,8 0 -168 0,8 0 -80 16,16 0 -12 -16</inkml:trace>
    </iact:actionData>
  </iact:action>
  <iact:action type="add" startTime="9270">
    <iact:property name="dataType"/>
    <iact:actionData xml:id="d1">
      <inkml:trace xmlns:inkml="http://www.w3.org/2003/InkML" xml:id="stk1" contextRef="#ctx0" brushRef="#br0">1529 58 368 0,'0'-4'140'16,"20"4"-72"-16,-8 4 -8 0,-8 -4 52 16,4 0 -28 -16,0 8 4 15,0 -4 -44 -15,4 -4 -16 0,4 4 -16 16,-4 8 -12 -16,4 -8 12 15,0 12 0 -15,4 -4 12 0,0 4 12 16,0 0 8 -16,4 4 4 0,0 8 8 16,0 16 -20 15,8 -12 -12 -31,-4 4 4 0,0 -4 8 0,-8 0 -8 16,-4 -4 4 -16,0 0 -20 15,-8 0 -8 -15,-4 -8 8 16,-8 12 0 -16,0 -4 28 15,-12 -4 24 -15,-4 0 -8 16,-8 -4 8 -16,-4 8 0 16,-8 0 8 -16,0 -4 -24 15,0 4 -8 -15,-4 4 -20 0,-8 0 -8 16,4 -4 -12 -16,4 4 -12 16,4 -4 8 -16,4 -8 8 15,-4 -8 -152 -15,8 -4 -56 47</inkml:trace>
    </iact:actionData>
  </iact:action>
  <iact:action type="add" startTime="16351">
    <iact:property name="dataType"/>
    <iact:actionData xml:id="d2">
      <inkml:trace xmlns:inkml="http://www.w3.org/2003/InkML" xml:id="stk2" contextRef="#ctx0" brushRef="#br0">1725 1682 144 0,'12'4'52'16,"-4"0"-24"-16,-4 -4 44 0,-4 0 48 0,4 8 36 16,0 -8 20 -16,-4 0 -12 0,0 0 -12 0,0 0 -60 15,-4 -8 -16 -15,-4 8 -44 0,-4 -4 24 0,-8 0 12 32,-4 -4 -4 -32,-20 0 4 15,-4 0 -36 -15,-4 0 -12 16,-8 -4 4 -16,-4 0 4 15,-4 8 4 1,-8 -4 8 -16,-12 8 4 0,4 0 4 16,-4 0 -8 -16,0 8 4 15,4 -8 -32 -15,-4 -8 -16 16,4 4 8 -16,0 4 4 4,0 -4 0 -4,12 -4 -8 15,12 4 4 -15,16 4 -4 16,4 -12 -36 -16,4 -4 -16 15,16 8 -116 -15,8 -8 -40 16,12 0 -244 -16</inkml:trace>
    </iact:actionData>
  </iact:action>
  <iact:action type="add" startTime="16902">
    <iact:property name="dataType"/>
    <iact:actionData xml:id="d3">
      <inkml:trace xmlns:inkml="http://www.w3.org/2003/InkML" xml:id="stk3" contextRef="#ctx0" brushRef="#br0">1373 1266 464 0,'0'-4'184'16,"8"8"-96"-16,-4 -20 -16 0,-4 16 72 15,8 0 -48 -15,4 12 -12 16,-4 -8 4 -16,8 4 0 0,16 0 -44 15,0 8 -8 1,4 16 4 -16,8 -4 -16 0,4 4 -4 16,-4 4 8 -16,0 8 8 0,-8 -4 -8 15,0 0 4 -15,-4 0 -4 16,-8 -4 4 -16,-8 8 -16 16,-12 0 -12 -1,0 -4 0 -15,-8 8 4 0,0 -4 4 31,-4 -4 12 -31,-8 0 4 15,-12 0 12 -15,-12 -8 -12 16,-24 -12 -8 -16,-4 -16 -116 16,-16 -8 -52 -16</inkml:trace>
    </iact:actionData>
  </iact:action>
  <iact:action type="add" startTime="28818">
    <iact:property name="dataType"/>
    <iact:actionData xml:id="d4">
      <inkml:trace xmlns:inkml="http://www.w3.org/2003/InkML" xml:id="stk4" contextRef="#ctx0" brushRef="#br0">1553 5678 512 0,'-24'-12'196'16,"24"12"-104"-16,-4 -20 -20 0,4 20 72 15</inkml:trace>
    </iact:actionData>
  </iact:action>
  <iact:action type="add" startTime="28881">
    <iact:property name="dataType"/>
    <iact:actionData xml:id="d5">
      <inkml:trace xmlns:inkml="http://www.w3.org/2003/InkML" xml:id="stk5" contextRef="#ctx0" brushRef="#br0">1517 5646 1168 0,'-12'4'88'15,"-4"-4"-48"-15,0 -4 -20 0,-12 8 4 0,0 0 40 0,-16 0 20 16,-4 -4 -44 -16,-4 4 -12 0,-12 -4 40 16,-12 0 32 -16,-4 0 -32 15,0 -8 -8 -15,-4 0 -28 16,0 0 -12 -16,4 4 -8 15,-4 0 0 -15,4 4 -8 16,-4 0 -4 -16,20 0 36 16,8 0 24 -16,8 -4 -28 15,4 4 -16 -15,8 -4 -24 16,4 4 4 -16,8 0 4 16,8 0 0 -16,0 -4 -36 15,8 4 -8 -15,4 -4 -92 0,12 4 -40 31,0 0 -200 -31,4 0 -212 0,4 -8 180 0</inkml:trace>
    </iact:actionData>
  </iact:action>
  <iact:action type="add" startTime="29442">
    <iact:property name="dataType"/>
    <iact:actionData xml:id="d6">
      <inkml:trace xmlns:inkml="http://www.w3.org/2003/InkML" xml:id="stk6" contextRef="#ctx0" brushRef="#br0">1341 5258 368 0,'-4'-8'140'31,"-4"4"-72"-31,4 0 0 0,0 4 56 0,4 0 -20 0,-4 0 -12 16,0 -4 -44 -16,4 4 -20 0,0 0 -16 0,0 0 16 16,4 4 20 -16,4 4 12 0,8 8 12 0,4 16 -16 31,8 -4 8 -31,16 8 -20 16,0 -4 -4 -1,8 4 0 -15,0 -4 16 16,4 0 -32 -1,-8 4 -12 -15,0 0 8 0,-4 -4 4 16,-8 0 -8 -16,-8 -8 -12 16,-4 4 8 -16,-8 -4 0 15,-8 0 12 -15,-4 4 12 0,-16 0 28 32,-8 4 8 -32,-12 -4 -20 0,-16 0 0 15,-20 -4 4 -15,-4 -4 4 0,-4 4 -24 16,-4 0 -12 -16,4 -4 -24 15,4 4 -8 -15,8 8 -32 16,8 4 -8 -16,12 0 -404 47</inkml:trace>
    </iact:actionData>
  </iact:action>
  <iact:action type="add" startTime="39516">
    <iact:property name="dataType"/>
    <iact:actionData xml:id="d7">
      <inkml:trace xmlns:inkml="http://www.w3.org/2003/InkML" xml:id="stk7" contextRef="#ctx0" brushRef="#br0">2725 4154 320 0,'24'-12'132'15,"-20"4"-72"-15,20 0 0 0,-16 8 88 32,0 -8 -40 -32,0 -4 -52 0,0 -4 -24 15,0 -8 -16 -15,4 -12 0 16,0 0 -8 -16,0 4 4 15,4 0 0 -15,0 12 28 0,4 4 16 0,4 0 -12 16,0 8 4 -16,0 4 -20 16,0 12 4 -16,4 16 -20 15,-4 0 -8 -15,0 8 0 16,4 0 4 -16,0 8 -24 16,-4 4 4 -16,4 0 4 15,-4 0 12 -15,0 -4 0 16,4 8 8 -16,-8 4 -28 15,-4 0 4 -15,-4 8 4 16,-12 4 12 -16,0 4 0 16,-4 4 -4 -16,-4 -8 4 15,0 -4 4 -15,-4 0 -12 16,0 -4 0 -16,0 0 4 16,-4 -8 0 -16,-4 -4 0 15,-4 -4 8 -15,-4 -12 4 0,-4 -12 4 16,-4 0 16 -16,-4 -8 12 15,-4 -4 8 -15,0 -4 20 16,-12 0 -16 -16,8 -4 0 16,0 0 -24 -16,4 0 0 15,-4 -8 -20 -15,4 0 -8 16,-8 0 -20 -16,4 -24 0 16,0 8 16 -16,0 -8 16 15,4 4 12 -15,0 -4 12 16,8 4 24 -16,0 -4 16 15,8 -12 -4 -15,4 -4 -8 16,4 0 -12 -16,8 -4 4 16,4 -4 -32 -16,8 0 -16 15,8 -8 -8 -15,8 0 -4 0,8 0 -12 16,4 4 8 -16,4 0 20 16,4 8 8 -16,4 12 -8 15,4 16 -4 -15,8 16 -12 16,8 8 -12 -16,0 4 -136 15,0 4 -48 -15,-16 0 -320 32,-4 -4 -176 -32,-12 -8 316 0</inkml:trace>
    </iact:actionData>
  </iact:action>
  <iact:action type="add" startTime="40685">
    <iact:property name="dataType"/>
    <iact:actionData xml:id="d8">
      <inkml:trace xmlns:inkml="http://www.w3.org/2003/InkML" xml:id="stk8" contextRef="#ctx0" brushRef="#br0">1825 5254 416 0,'0'0'152'15,"4"0"-80"-15,0 0 -148 0,4 0 8 16,0 0 -8 -16,-4 0 12 0,8 0 64 0,0 0 40 15,-4 0 84 -15,4 0 44 16,0 0 -20 -16,0 0 -8 16,4 -4 -60 -16,0 0 -28 15,0 0 -32 -15,0 0 12 16,0 -4 8 -16,0 -4 24 0,0 0 16 0,8 0 -16 0,4 4 -4 15,0 -4 -12 -15,0 4 8 16,0 -4 -12 -1,4 4 4 -15,0 4 -20 16,0 0 4 -16,-4 0 -40 16,0 0 0 -16,-4 0 0 15,4 -4 4 -15,-4 -4 4 16,4 -4 8 -16,-4 4 4 16,0 0 12 -16,4 0 12 15,0 4 20 -15,4 0 -24 0,8 0 0 31,4 8 -24 -31,-4 0 -8 0,-4 0 -8 16,-4 0 -8 -16,0 0 -16 0,-4 0 0 16,-4 8 8 -16,0 -8 4 15,0 0 20 -15,4 4 8 16,0 0 0 -16,4 0 4 16,4 -4 -8 -16,4 4 -4 15,0 0 -8 -15,-4 -4 4 16,4 0 4 -16,8 4 8 15,4 0 -12 -15,0 0 0 16,0 -4 4 -16,0 4 8 16,0 0 -4 -16,0 0 -4 0,-4 0 4 31,4 -4 4 -31,0 4 -12 0,8 -4 -8 16,0 0 8 -16,4 0 8 0,-8 0 0 15,0 0 8 -15,-4 -4 -16 16,0 0 -8 -16,-4 -4 16 15,-4 0 4 -15,-4 0 -12 16,4 -4 4 -16,-4 -4 0 16,4 8 8 -16,0 0 -4 15,8 4 -4 -15,0 8 -16 16,0 0 0 -16,-8 0 8 16,0 4 12 -16,-8 0 0 0,-4 0 -4 15,-4 -4 4 -15,-4 0 -4 30,0 4 8 -30,0 0 4 15,-4 0 -16 -15,-4 0 -4 16,0 0 4 -16,-4 4 8 0,0 0 -8 16,0 0 -8 -16,0 0 8 15,0 0 0 -15,-4 4 4 32,0 -4 8 -32,4 4 -4 0,0 -4 -4 0,0 8 -8 15,0 -4 4 -15,4 8 12 16,-4 12 4 -1,4 -8 -16 -15,0 4 -4 16,4 -4 4 -16,0 0 8 16,0 -4 -8 -16,8 0 0 15,-4 4 4 -15,0 -8 8 16,0 4 -4 -16,-4 8 -4 0,-4 0 -8 16,0 4 4 -16,0 0 4 15,0 0 0 -15,0 8 -12 16,-4 4 8 -16,0 -8 -4 15,-4 0 0 -15,0 -8 16 16,-4 0 4 -16,-4 0 -16 16,0 -4 4 -16,0 -8 0 15,-4 -8 8 -15,0 0 4 0,0 0 4 16,0 -4 -8 -16,-4 -4 -8 16,0 8 -8 -16,-4 -12 16 31,0 12 0 -31,-8 -16 0 0,-12 0 -8 15,-4 0 4 -15,-4 4 -4 16,0 -4 -12 -16,-4 4 8 16,0 0 4 -16,-4 0 8 15,-8 0 -4 -15,-8 0 -4 16,-20 -4 4 -16,0 0 -4 16,0 0 0 -16,-4 4 0 15,4 4 0 -15,-8 8 0 16,-4 0 8 -16,-8 0 4 15,4 4 -4 -15,8 0 4 16,8 -4 -16 -16,-4 4 0 16,-4 4 4 -16,-8 0 8 15,0 4 -4 -15,4 0 -4 16,4 -12 12 -16,4 4 0 16,-4 -4 20 -16,-4 8 12 15,-4 0 0 -15,4 -12 4 0,8 -8 -24 31,0 -4 -16 -31,4 0 -4 0,0 0 4 0,-4 0 -4 16,-4 -4 8 -16,8 4 -8 16,4 -8 -4 -16,4 4 4 15,12 4 -4 -15,8 -4 16 16,8 0 20 -16,0 0 -12 16,8 4 8 -16,4 4 -20 15,4 0 -8 -15,8 0 0 16,4 0 4 -16,8 0 -4 0,-4 0 -4 0,4 4 4 15,4 -4 4 -15,4 -4 20 0,4 0 16 16,4 -4 -24 -16,4 -8 -4 16,4 -4 0 15,4 -20 8 -31,4 -12 -4 0,0 -12 0 16,-4 -16 -4 -16,-4 12 8 15,0 0 -20 -15,-4 -4 -4 16,-4 8 8 -16,0 8 12 15,4 4 -16 -15,0 12 -4 16,0 4 -8 -16,0 12 -8 16,-4 -16 -112 -16,-4 -4 -48 15,-4 0 -128 -15,-8 -4 -60 16,-8 -4 -156 -16</inkml:trace>
    </iact:actionData>
  </iact:action>
  <iact:action type="add" startTime="55990">
    <iact:property name="dataType"/>
    <iact:actionData xml:id="d9">
      <inkml:trace xmlns:inkml="http://www.w3.org/2003/InkML" xml:id="stk9" contextRef="#ctx0" brushRef="#br0">2885 10254 256 0,'4'4'108'16,"-4"-4"-56"-16,4 0 52 0,-4 0 72 15,0 0 -48 -15,0 0 -24 0,0 0 -60 0,0 -4 -20 16,-4 0 -16 -16,0 -4 -16 0,-4 0 4 0,0 0 4 16,0 4 8 -16,0 -4 4 15,0 8 12 -15,0 8 -12 15,-8 0 -8 -15,-8 4 0 15,0 -4 -4 1,-4 0 0 -16,0 -4 0 16,0 0 -12 -16,-4 0 0 31,4 -4 16 -31,-4 0 12 0,4 0 4 31,4 0 0 -31,4 4 -4 0,4 8 8 0,0 8 -12 16,4 -4 0 -16,0 12 4 31,4 -8 0 -31,0 -4 0 0,4 -4 52 0,0 0 24 16,4 -4 0 -16,4 -12 -8 0,4 8 -28 0,4 -12 -4 15,4 0 -24 -15,4 4 -8 16,4 4 0 0,0 0 -4 -16,4 4 -20 15,-4 -4 4 -15,16 -4 0 16,0 0 8 -1,-4 -8 -4 -15,0 8 8 16,0 -8 -8 -16,-4 8 -4 16,0 -8 12 -16,0 8 0 15,-4 -4 20 -15,-4 4 20 16,0 4 -28 -16,-4 0 -12 16,-4 0 -8 -16,-4 0 -4 15,-4 0 0 -15,-4 0 0 0,-4 0 -20 0,-4 0 -4 16,-4 -4 -32 -16,-8 4 -16 0,-12 0 -180 31,-4 -8 -76 -31,-20 4 -80 47</inkml:trace>
    </iact:actionData>
  </iact:action>
  <iact:action type="add" startTime="57289">
    <iact:property name="dataType"/>
    <iact:actionData xml:id="d10">
      <inkml:trace xmlns:inkml="http://www.w3.org/2003/InkML" xml:id="stk10" contextRef="#ctx0" brushRef="#br0">1441 10802 320 0,'0'-16'120'16,"0"8"-64"-16,-4 0 -12 0,4 8 48 0,0 -8 32 15,0 4 20 -15,4 0 12 0,0 -4 4 0,-4 0 -64 16,0 8 -24 -16,0 -12 -44 0,-4 12 -20 0,0 -4 -4 15,-4 8 4 -15,-4 8 12 16,0 -8 28 0,-20 8 8 -1,0 -12 32 1,-8 0 16 -16,-12 0 -40 16,-16 -8 -8 -16,-8 0 -8 15,-4 -8 0 -15,-4 -4 -24 16,-4 12 -16 -16,0 -8 -4 0,-4 0 4 15,0 8 -12 -15,-4 4 0 16,16 0 28 -16,16 4 24 16,0 -8 -24 -16,16 8 -4 15,12 0 -4 -15,8 8 0 16,16 -4 -52 -16,0 8 -16 16,16 8 -128 -16,8 -4 -40 15,12 -4 -260 -15,16 4 -144 47,4 -16 292 -47</inkml:trace>
    </iact:actionData>
  </iact:action>
  <iact:action type="add" startTime="57960">
    <iact:property name="dataType"/>
    <iact:actionData xml:id="d11">
      <inkml:trace xmlns:inkml="http://www.w3.org/2003/InkML" xml:id="stk11" contextRef="#ctx0" brushRef="#br0">1217 10378 592 0,'4'0'220'15,"8"0"-120"-15,-4 4 -116 0,-8 -4 40 32,4 12 -20 -32,8 -4 16 0,0 8 16 0,0 -4 -20 0,4 0 36 15,4 4 16 -15,4 8 16 0,0 -4 8 16,8 0 -40 0,8 8 -12 -16,0 4 -8 15,-4 0 0 -15,0 0 -16 16,-4 0 -4 -16,0 -12 4 15,-8 4 0 -15,-8 8 24 16,-4 -8 16 -16,0 8 -56 16,-12 0 -16 -16,-12 8 48 15,-4 -8 24 -15,-20 4 28 16,-8 4 8 -16,-4 -8 40 16,-8 -8 12 -16,0 0 -56 19,-8 -16 -20 -19,-8 0 -44 0,0 8 -8 16,4 -8 -80 -16,0 16 -36 31,16 4 -196 -31,8 4 -80 0,16 0 -132 0</inkml:trace>
    </iact:actionData>
  </iact:action>
  <iact:action type="add" startTime="63697">
    <iact:property name="dataType"/>
    <iact:actionData xml:id="d12">
      <inkml:trace xmlns:inkml="http://www.w3.org/2003/InkML" xml:id="stk12" contextRef="#ctx0" brushRef="#br0">1453 11934 416 0,'8'-4'164'16,"-4"4"-88"-16,-4 -12 -44 0,8 12 44 15,-8 -8 24 -15,12 4 28 0,-12 4 0 0,12 0 4 16,-4 0 -72 -16,8 0 44 0,-4 0 16 31,0 0 0 -31,-4 0 8 0,-12 0 -56 0,-4 0 -20 0,-12 -4 -16 0,0 -4 4 0,0 -8 4 32,-4 8 4 -17,0 -4 -8 -15,4 -4 -4 16,0 0 -4 -16,0 0 0 15,-4 12 8 -15,4 8 16 16,-8 -4 -16 -16,-4 4 0 16,-8 8 -16 -1,-8 -12 -4 -15,-20 -16 -4 16,-4 4 0 -16,0 4 0 0,-16 -8 8 16,8 4 -12 -16,-4 -4 -8 15,0 0 16 -15,4 12 16 31,0 -8 -4 -31,12 4 12 0,12 4 -24 15,4 4 -12 -15,8 0 -4 0,0 0 4 31,0 0 -12 -31,8 0 0 0,8 0 4 0,4 -4 0 16,4 -8 -64 -16,8 8 -24 16,12 -8 -144 -16,4 -4 -56 0,8 4 -348 15</inkml:trace>
    </iact:actionData>
  </iact:action>
  <iact:action type="add" startTime="64431">
    <iact:property name="dataType"/>
    <iact:actionData xml:id="d13">
      <inkml:trace xmlns:inkml="http://www.w3.org/2003/InkML" xml:id="stk13" contextRef="#ctx0" brushRef="#br0">1313 11446 832 0,'0'0'316'15,"4"0"-168"-15,-8 0 -156 0,4 0 68 16,4 8 0 -16,0 0 20 0,0 8 -32 0,0 -8 -8 15,4 8 -24 -15,0 4 8 16,4 -4 12 0,4 0 4 -16,4 4 16 0,8 8 -20 4,8 -8 -4 12,8 12 8 -16,4 12 4 0,0 0 12 16,0 -4 8 -16,-8 4 -28 15,-8 -12 -4 -15,0 0 -16 16,-8 -12 -12 -16,-8 4 0 15,-12 4 4 -15,-8 -8 12 32,-8 -4 8 -32,-8 16 4 0,-8 0 16 15,-12 0 20 -15,-12 0 0 16,-8 8 -4 -16,4 -8 0 0,0 4 0 31,0 -8 -24 -31,4 4 -16 0,4 -8 -4 16,8 4 -4 -16,0 -4 -116 15,12 -8 -40 -15,0 0 -320 0,16 -32 -384 47</inkml:trace>
    </iact:actionData>
  </iact:action>
  <iact:action type="add" startTime="73338">
    <iact:property name="dataType"/>
    <iact:actionData xml:id="d14">
      <inkml:trace xmlns:inkml="http://www.w3.org/2003/InkML" xml:id="stk14" contextRef="#ctx0" brushRef="#br0">1429 12830 288 0,'0'-12'120'15,"0"12"-64"-15,0 0 12 0,0 0 64 0,0 0 28 16,0 0 20 -16,0 0 -8 0,0 0 -8 0</inkml:trace>
    </iact:actionData>
  </iact:action>
  <iact:action type="add" startTime="73432">
    <iact:property name="dataType"/>
    <iact:actionData xml:id="d15">
      <inkml:trace xmlns:inkml="http://www.w3.org/2003/InkML" xml:id="stk15" contextRef="#ctx0" brushRef="#br0">1429 12830 1492 0,'0'4'104'15,"-4"12"-24"-15,-8 -8 -20 0,-8 -4 0 0,-12 0 -24 0,-4 4 -12 0,-12 -4 4 16,-12 8 0 -16,-16 -8 32 15,0 0 8 -15,-16 8 -32 16,8 0 -12 -16,0 -8 -16 16,-4 4 -8 -16,0 -4 4 15,-8 -4 4 -15,16 0 4 0,4 0 12 32,16 0 -20 -32,4 4 -12 0,4 -4 4 0,16 8 8 31,4 -4 0 -31,16 0 -4 0,-4 -4 -8 0,8 8 -4 15,12 -16 -248 -15,0 4 -284 32,4 -16 -176 -32,12 -16 348 31</inkml:trace>
    </iact:actionData>
  </iact:action>
  <iact:action type="add" startTime="73947">
    <iact:property name="dataType"/>
    <iact:actionData xml:id="d16">
      <inkml:trace xmlns:inkml="http://www.w3.org/2003/InkML" xml:id="stk16" contextRef="#ctx0" brushRef="#br0">1077 12534 624 0,'4'0'240'16,"0"-20"-128"-16,4 24 -124 0,-4 -4 44 0,4 -4 28 0,4 8 28 15,4 -4 8 -15,-4 12 12 0,4 4 -60 16,12 0 24 -16,4 4 12 16,4 8 24 -16,0 0 16 15,8 4 -44 -15,-4 4 -8 16,8 4 -40 -16,0 0 -12 16,-12 -8 -12 -16,0 0 4 15,-8 0 -16 -15,-8 8 0 16,0 -8 4 -16,-12 4 0 15,-8 -4 8 -15,-4 0 12 16,-4 12 0 -16,-12 -4 8 0,-4 0 20 16,0 -8 16 -16,-8 0 -24 15,0 0 -12 -15,-4 -8 -28 16,0 -8 -8 -16,-8 -8 20 16,4 8 12 -16,0 -8 -180 15,4 -4 -72 -15</inkml:trace>
    </iact:actionData>
  </iact:action>
  <iact:action type="add" startTime="78099">
    <iact:property name="dataType"/>
    <iact:actionData xml:id="d17">
      <inkml:trace xmlns:inkml="http://www.w3.org/2003/InkML" xml:id="stk17" contextRef="#ctx0" brushRef="#br0">1345 13802 256 0,'8'8'96'16,"0"-16"-48"-16,-4 0 -40 0,0 4 36 0,-4 -4 -4 16,0 -4 8 -16,0 0 52 0,0 0 28 0,0 -4 72 15,0 8 40 -15,0 0 -44 16,-4 8 -28 -16,-4 -4 -96 0,0 0 -20 0,-12 -4 4 16,-8 8 12 -1,-4 -4 8 1,-16 0 -8 -16,-4 -4 8 15,-20 8 -16 1,-4 -8 4 -16,-4 0 -28 0,0 8 -12 16,-8 -4 -4 -16,4 0 -4 15,0 -4 -20 -15,-8 8 4 16,16 -16 0 -16,8 12 0 16,16 -8 0 -16,4 12 0 15,12 -8 -44 -15,8 0 -12 0,16 16 -96 16,0 -8 -32 -16,12 8 -240 0,0 4 -228 0,12 -12 220 31</inkml:trace>
    </iact:actionData>
  </iact:action>
  <iact:action type="add" startTime="78753">
    <iact:property name="dataType"/>
    <iact:actionData xml:id="d18">
      <inkml:trace xmlns:inkml="http://www.w3.org/2003/InkML" xml:id="stk18" contextRef="#ctx0" brushRef="#br0">1149 13322 848 0,'4'-8'328'15,"-4"0"-176"-15,0 16 -176 0,0 -8 56 0,4 -8 -20 16,0 0 12 -16,4 -4 24 0,0 16 8 0,8 8 -28 16,12 0 20 -1,4 8 4 -15,8 12 -8 16,4 0 -4 -16,4 12 0 15,4 -8 16 -15,-4 8 -16 16,-4 -4 8 -16,-4 -8 -12 0,0 4 0 16,-12 -8 -4 -16,-8 -4 8 15,-8 0 -12 -15,-12 0 -8 16,-12 8 0 -16,-4 -4 -4 0,-16 12 16 16,-8 8 20 -1,4 -8 -4 -15,0 4 12 16,0 -4 4 -16,4 0 8 15,8 -8 -16 -15,-12 0 8 16,12 4 -36 -16,-8 8 -8 16,4 -8 -12 -16,4 -8 4 15,4 0 -88 -15,0 -8 -28 47</inkml:trace>
    </iact:actionData>
  </iact:action>
  <iact:action type="add" startTime="78754">
    <iact:property name="dataType"/>
    <iact:actionData xml:id="d19">
      <inkml:trace xmlns:inkml="http://www.w3.org/2003/InkML" xml:id="stk19" contextRef="#ctx0" brushRef="#brinv">0 0 2048 0</inkml:trace>
    </iact:actionData>
  </iact:action>
  <iact:action type="add" startTime="78755">
    <iact:property name="dataType"/>
    <iact:actionData xml:id="d20">
      <inkml:trace xmlns:inkml="http://www.w3.org/2003/InkML" xml:id="stk20" contextRef="#ctx0" brushRef="#brinv">5378 14352 2048 0</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087" units="1/cm"/>
          <inkml:channelProperty channel="F" name="resolution" value="0" units="1/deg"/>
          <inkml:channelProperty channel="T" name="resolution" value="1" units="1/dev"/>
        </inkml:channelProperties>
      </inkml:inkSource>
      <inkml:timestamp xml:id="ts0" timeString="2017-11-23T15:30:56.885Z"/>
    </inkml:context>
    <inkml:brush xml:id="br0">
      <inkml:brushProperty name="width" value="0.12638" units="cm"/>
      <inkml:brushProperty name="height" value="0.12638"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8599">
    <iact:property name="dataType"/>
    <iact:actionData xml:id="d0">
      <inkml:trace xmlns:inkml="http://www.w3.org/2003/InkML" xml:id="stk0" contextRef="#ctx0" brushRef="#br0">1548 733 160 0,'-24'-20'64'16,"20"16"-32"-16,4 -4 -40 0,0 4 16 0,-8 0 16 16,4 -8 16 -16,0 0 24 0,4 8 16 0,0 0 -4 15,-4 -4 -8 -15,0 4 8 0,0 16 8 0,0 -8 -8 16,-4 12 0 -16,-4 -16 20 0,-4 4 20 31,-4 -8 -64 -15,-12 -8 -12 -1,0 -8 4 -15,-4 4 -20 0,-4 4 -4 16,-4 -4 -8 -16,0 12 -12 16,-4 -8 36 -16,-12 8 16 15,-4 4 -8 -15,0 -8 4 16,-8 4 -28 -16,-8 4 -12 15,-4 -4 4 -15,-8 4 0 16,-4 0 4 -16,12 0 0 16,12 -8 -8 -16,8 4 -8 15,8 0 4 -15,4 4 -4 16,12 0 0 -16,8 0 0 0,4 0 8 16,8 4 4 -16,4 -4 -76 31,0 0 -28 -31,8 0 -112 0,4 0 -48 0,0 12 -88 0</inkml:trace>
    </iact:actionData>
  </iact:action>
  <iact:action type="add" startTime="9339">
    <iact:property name="dataType"/>
    <iact:actionData xml:id="d1">
      <inkml:trace xmlns:inkml="http://www.w3.org/2003/InkML" xml:id="stk1" contextRef="#ctx0" brushRef="#br0">1136 65 176 0,'0'0'76'15,"0"-8"-40"-15,0 16 -44 0,0 -8 16 0,0 0 16 16,0 0 24 -16,0 0 36 0,0 0 28 0,0 0 -16 16,0 0 0 -16,4 4 -52 0,8 8 -28 0,-8 -4 -8 15,12 16 0 16,0 0 -4 -31,8 16 -4 16,4 -8 4 -16,0 4 -4 0,0 4 0 16,0 -4 0 -16,0 8 0 15,4 -8 16 -15,-8 8 8 16,0 -12 8 -16,8 16 8 29,-4 -4 -20 -29,4 -8 -4 0,-4 0 8 0,-4 4 12 16,-4 -12 28 -16,-4 -8 16 15,-4 8 -16 -15,-4 -12 -4 16,-4 0 -4 -16,-4 -12 8 0,-12 12 8 0,-12 -4 12 16,-4 -4 -28 -1,-4 4 -12 1,0 4 -16 -16,-8 12 0 16,-4 -8 -8 -16,4 4 0 15,-12 -4 -12 -15,0 0 4 0,-4 4 0 16,0 0 12 -16,0 0 -4 31,-4 8 8 -31,12 0 -8 0,8 0 8 0,8 -4 0 16,8 -4 4 -16,-4 4 -8 15,12 12 4 -15,4 -8 -16 16,4 -12 -8 -16,4 8 0 16,-4 -12 4 -16,8 -8 -200 0,0 4 -76 15,8 4 -248 -15</inkml:trace>
    </iact:actionData>
  </iact:action>
  <iact:action type="add" startTime="19266">
    <iact:property name="dataType"/>
    <iact:actionData xml:id="d2">
      <inkml:trace xmlns:inkml="http://www.w3.org/2003/InkML" xml:id="stk2" contextRef="#ctx0" brushRef="#br0">10496 2929 48 0,'-16'0'32'15,"12"0"-16"-15,0 8 -12 0,0 -4 20 0,0 -4 -20 16,0 4 -4 -16,-4 -4 36 0,0 -4 20 0,-4 0 12 15,0 -4 4 -15,-4 4 -28 16,0 -8 -8 0,0 4 -20 -16,0 -8 -4 15,-4 8 -4 -15,0 8 -8 16,0 -4 -8 -16,0 0 4 0,4 -4 -4 31,-8 8 0 -31,4 -4 44 0,-8 -4 12 0,8 -8 12 16,0 12 24 -1,0 8 -32 -15,4 -4 12 16,0 0 4 -16,8 0 -20 16,0 -8 -8 -16,4 0 -12 0,0 8 0 15,4 0 -16 -15,0 8 20 0,0 -8 8 0,0 0 -4 16,0 0 0 -16,0 0 -20 0,4 -8 -12 0,8 8 8 16,-4 -4 0 -16,0 0 -4 31,4 -4 4 -31,0 0 -16 15,0 8 0 -15,0 0 4 32,-4 -12 8 -32,0 0 -12 0,0 20 0 0,0 -16 4 15,0 8 8 -15,4 0 -4 16,0 8 -4 -16,0 -4 -8 16,0 0 4 -16,4 4 12 15,0 -8 4 1,0 0 -16 -16,0 0 4 15,0 4 0 -15,0 -4 8 16,0 0 -4 -16,0 16 -12 16,0 0 4 -16,-4 -4 -4 31,0 4 0 -31,0 -4 16 0,0 -4 4 16,0 4 -24 -16,-4 -8 0 15,4 4 -4 -15,-8 0 8 0,4 0 12 16,-8 -8 16 -16,8 0 -16 0,-8 0 -4 0,0 0 -8 0,0 0 0 15,0 0 0 -15,0 0 0 0,4 -8 32 0,-4 8 -20 16,0 0 0 -16,0 -4 -4 0,0 0 0 0,0 -4 0 16,-4 8 0 -16,-4 0 -12 15,0 0 8 -15,0 0 4 0,0 0 0 94,-4 -4 -12 -94,0 4 8 16,-4 -4 12 -16,-4 -4 4 15,0 8 -16 1,0 -4 -4 -16,-4 4 4 0,0 0 0 16,4 -4 4 -16,-8 -4 0 15,4 -4 -12 -15,4 12 8 16,-4 -4 12 -16,4 4 4 15,4 0 -16 -15,0 0 4 16,4 0 8 -16,0 0 4 16,-4 0 -16 -16,8 0 4 15,0 0 8 -15,4 0 4 0,0 0 -4 16,0 4 -8 -16,4 -4 4 0,-4 8 -4 0,4 -4 0 16,0 4 0 -16,0 0 -116 15,-4 8 -40 -15,0 16 -152 47</inkml:trace>
    </iact:actionData>
  </iact:action>
  <iact:action type="add" startTime="28160">
    <iact:property name="dataType"/>
    <iact:actionData xml:id="d3">
      <inkml:trace xmlns:inkml="http://www.w3.org/2003/InkML" xml:id="stk3" contextRef="#ctx0" brushRef="#br0">8728 3489 304 0,'-4'-4'120'15,"4"4"-64"-15,0 4 -40 0,0 -4 32 0,0 0 4 16,0 16 20 -16,0 -4 28 0,4 0 20 0,-4 0 4 16,0 0 4 -16,0 4 -16 15,0 -4 0 -15,4 -4 -64 16,0 8 24 -16,0 8 20 16,4 -8 -24 -16,0 4 4 0,0 -4 -28 15,0 8 -4 -15,4 -4 -24 16,-4 0 -4 -16,4 8 -12 15,-4 -4 -4 -15,0 0 4 16,0 -4 8 0,8 4 -4 -16,-4 4 -4 0,8 -4 4 15,-4 4 4 -15,0 -8 -4 16,-4 0 -4 -16,4 -4 12 16,0 4 8 -16,0 -4 0 15,4 0 8 -15,4 -8 0 15,0 12 4 -15,8 -4 -16 15,-4 -4 -12 -15,4 -4 8 16,4 0 8 -16,4 -4 0 31,4 4 0 -31,0 -4 -4 0,8 0 8 0,4 -4 -4 16,4 0 0 -16,8 4 -12 16,-4 8 4 -16,4 0 -8 15,0 8 -4 -15,4 4 4 16,12 0 4 -16,4 4 -12 15,0 -4 0 -15,0 -4 4 16,-4 4 0 -16,0 -8 0 0,0 4 0 16,12 -8 -12 -16,0 8 0 15,0 -4 8 -15,-4 0 8 16,4 4 0 -16,0 4 8 16,8 0 -16 -16,8 4 0 15,-8 -4 -4 -15,0 8 0 16,0 -8 16 -16,0 0 4 15,4 4 -16 -15,0 -8 -4 16,-4 0 12 -16,-4 0 4 16,-4 -4 8 -16,8 -4 8 15,-4 0 -12 -15,0 4 -8 16,-4 -4 0 -16,-4 0 4 16,-4 0 4 -16,0 0 4 15,8 0 -20 -15,0 -4 -4 16,0 0 12 -16,-4 -4 4 0,0 0 0 15,-4 0 -8 -15,-4 0 12 16,12 -4 0 -16,-4 0 -4 16,4 0 -8 -16,-4 0 4 15,0 0 -4 -15,-4 -4 0 16,4 0 8 -16,4 -4 -4 16,0 0 8 -16,4 0 -16 15,-12 0 -8 -15,-4 4 8 16,0 -8 8 -16,24 0 0 15,-4 0 -4 -15,-4 0 -8 15,-8 -12 4 -15,-8 4 12 16,-8 -4 4 -16,-8 -4 -16 15,0 0 4 -15,0 -4 0 16,12 -4 8 -16,0 4 -4 0,-4 0 -4 16,-4 -4 4 -16,-8 8 -4 15,-8 -4 0 -15,0 0 8 16,-8 -4 -4 -16,-4 -4 -4 15,0 0 4 -15,-4 -4 -4 16,-4 8 0 -16,4 0 0 16,4 8 0 -16,-4 0 0 15,4 8 0 -15,-4 -8 8 16,0 20 4 -16,-4 -4 12 16,0 4 -12 -16,-4 0 0 15,0 -4 -4 -15,-8 0 4 16,4 0 0 -16,0 0 4 15,0 0 -8 -15,-4 -4 -8 16,4 0 4 -16,0 0 -4 0,0 0 0 16,0 0 8 -16,8 -12 4 15,-4 12 4 -15,0 -4 0 16,-8 -12 8 -16,-4 4 -12 16,-8 -12 -8 -16,-16 -16 -12 15,-12 -4 4 -15,0 16 -40 16,0 0 -20 -16,4 8 -252 62,4 16 -100 -62</inkml:trace>
    </iact:actionData>
  </iact:action>
  <iact:action type="add" startTime="36132">
    <iact:property name="dataType"/>
    <iact:actionData xml:id="d4">
      <inkml:trace xmlns:inkml="http://www.w3.org/2003/InkML" xml:id="stk4" contextRef="#ctx0" brushRef="#br0">2676 4321 432 0,'-4'-4'164'15,"0"4"-88"-15,-4 -4 -80 0,4 4 28 0,-4 0 0 16,-4 -8 4 -16,0 4 40 0,0 -12 24 15,-8 4 20 -15,0 12 24 16,0 -8 -52 -16,4 12 -8 16,0 4 -44 -16,-4 0 -20 15,-4 4 -8 -15,-8 4 4 0,-16 4 4 32,-16 -8 -4 -32,-4 4 4 0,-8 -4 0 15,-4 0 4 -15,0 0 0 0,4 -4 8 16,-4 0 32 -16,4 -4 20 15,8 0 -12 -15,8 4 -4 16,0 -4 -36 -16,12 4 -8 16,8 -4 -36 -16,8 -4 -16 15,8 4 -200 -15,12 -4 -88 16,0 0 -80 -16</inkml:trace>
    </iact:actionData>
  </iact:action>
  <iact:action type="add" startTime="36632">
    <iact:property name="dataType"/>
    <iact:actionData xml:id="d5">
      <inkml:trace xmlns:inkml="http://www.w3.org/2003/InkML" xml:id="stk5" contextRef="#ctx0" brushRef="#br0">2084 3765 432 0,'-16'-8'164'15,"8"-4"-88"-15,4 8 -80 0,4 4 28 16,0 0 0 -16,8 0 4 0,0 4 -24 0,8 8 0 15,8 -4 -4 1,16 16 0 0,4 4 24 -16,8 -4 24 15,4 8 28 -15,4 0 12 16,0 0 8 -16,-4 4 8 16,4 0 -56 -16,12 -8 8 15,-4 -4 0 -15,4 32 -20 0,-8 -12 -4 16,-8 -4 -16 -16,-8 -8 -12 15,-8 -8 0 -15,-8 4 -4 16,-8 -4 0 -16,-8 4 0 16,-4 -4 24 -16,-8 0 24 15,-8 20 12 -15,-12 0 12 0,-8 4 4 16,-4 -4 12 -16,-8 0 -32 16,-12 0 -12 -16,0 -8 -24 15,-4 -4 -16 -15,4 -8 -28 16,-4 -8 -4 -16,8 -8 -288 15,0 0 -116 -15,20 -20 4 47</inkml:trace>
    </iact:actionData>
  </iact:action>
  <iact:action type="add" startTime="39266">
    <iact:property name="dataType"/>
    <iact:actionData xml:id="d6">
      <inkml:trace xmlns:inkml="http://www.w3.org/2003/InkML" xml:id="stk6" contextRef="#ctx0" brushRef="#br0">4316 13193 208 0,'8'-20'76'16,"4"20"-40"-16,-16 0 -24 0,4 0 96 0,0 4 28 15,8 -4 20 -15,-8 0 52 0,16 12 -84 0,4 8 -64 32,8 20 -28 -17,8 0 -24 -15,16 16 -8 16,4 8 4 -16,4 -12 -16 0,4 4 8 16,8 -4 12 -16,12 -8 4 15,8 -8 12 -15,16 4 4 16,8 -8 -12 -16,8 0 -4 15,0 -16 12 -15,16 -12 4 16,0 -4 12 -16,0 -4 16 16,0 -12 -8 -16,8 -28 4 15,-4 -8 4 -15,-12 -4 8 16,-8 8 -4 -16,-12 -16 4 16,-4 12 -24 -16,-8 -8 -8 15,-12 -4 0 -15,-8 -8 8 0,-20 -16 -20 16,-16 -20 -4 -16,-16 -16 -8 15,-20 -16 -8 -15,-28 -32 4 16,-8 -16 -4 -16,-12 -4 -12 16,-4 -28 0 -16,-12 8 8 15,-12 16 8 -15,-8 12 -20 16,-16 24 4 -16,-12 4 -4 16,-8 20 8 -16,-16 20 4 15,-20 28 4 -15,-4 16 -12 16,-12 20 8 -16,-20 28 4 0,0 16 0 31,-8 28 0 -31,-12 28 8 0,8 16 -12 16,-4 20 -8 -16,0 16 8 0,20 12 8 15,16 16 -8 -15,16 4 0 16,20 -4 4 -16,24 4 8 16,12 16 -4 -16,40 -4 8 15,32 4 0 -15,36 16 12 16,32 32 12 -16,48 -8 20 15,24 -8 -16 -15,12 -4 8 16,8 8 -28 -16,0 -28 -12 16,-4 -28 -76 -16,0 -8 -36 15,-4 -40 -448 -15</inkml:trace>
    </iact:actionData>
  </iact:action>
  <iact:action type="add" startTime="39267">
    <iact:property name="dataType"/>
    <iact:actionData xml:id="d7">
      <inkml:trace xmlns:inkml="http://www.w3.org/2003/InkML" xml:id="stk7" contextRef="#ctx0" brushRef="#brinv">0 0 2048 0</inkml:trace>
    </iact:actionData>
  </iact:action>
  <iact:action type="add" startTime="39268">
    <iact:property name="dataType"/>
    <iact:actionData xml:id="d8">
      <inkml:trace xmlns:inkml="http://www.w3.org/2003/InkML" xml:id="stk8" contextRef="#ctx0" brushRef="#brinv">16924 13831 2048 0</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30:57.135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6070">
    <iact:property name="dataType"/>
    <iact:actionData xml:id="d0">
      <inkml:trace xmlns:inkml="http://www.w3.org/2003/InkML" xml:id="stk0" contextRef="#ctx0" brushRef="#br0">5793 90 368 0,'4'-8'140'16,"-4"0"-72"-16,-4 0 -28 0,4 4 48 0,0 0 -16 15,0 0 8 -15,-4 4 -28 0,0 0 -12 16,0 0 24 -16,0 0 4 14,0 4 -32 -14,-4 0 -4 0,-4 0 -4 0,-4 -4 4 15,0 0 8 -15,-4 0 16 16,-4 0 12 -16,4 -4 -20 16,-8 0 4 -16,-4 0 -8 15,0 4 4 1,0 4 -8 -16,0 0 4 15,0 4 -16 -15,-8 -4 -8 16,-4 0 -8 -16,-4 -4 0 16,-8 -4 -8 -16,-4 0 -4 15,-4 0 4 -15,-4 0 4 16,0 0 -4 -16,4 0 -4 0,0 4 4 31,0 0 4 -31,0 0 -12 0,-4 4 0 0,0 0 4 16,-16 -4 0 -16,0 4 0 15,4 0 8 -15,-4 -4 -4 16,8 -4 -4 -16,-4 0 4 16,0 4 -4 -16,0 0 16 15,0 0 20 -15,4 8 4 16,4 8 8 -16,0 0 -24 16,8 8 -16 -16,0 -4 -4 15,0 -4 -4 -15,-8 -4 0 16,-4 0 8 -16,4 -4 4 15,0 -4 4 -15,8 -4 -20 16,0 0 -4 -16,4 0 20 0,8 0 12 31,8 4 -4 -31,4 0 8 0,0 0 -8 0,0 0 0 16,-4 -4 -12 -16,0 0 -8 16,4 -4 4 -16,-4 0 -4 15,4 0 0 -15,4 0 0 16,8 0 8 -16,8 4 4 15,12 0 -24 -15,16 4 -8 0,16 8 -504 0</inkml:trace>
    </iact:actionData>
  </iact:action>
  <iact:action type="add" startTime="21973">
    <iact:property name="dataType"/>
    <iact:actionData xml:id="d1">
      <inkml:trace xmlns:inkml="http://www.w3.org/2003/InkML" xml:id="stk1" contextRef="#ctx0" brushRef="#br0">3125 1709 176 0,'0'0'64'16,"0"0"-32"-16,0 0 -4 0,0 0 64 31,-20 0 -8 -31,0 -4 -32 0,0 0 -12 16,0 0 20 -16,4 0 16 16,-4 0 8 -16,0 4 8 0,-4 0 -44 15,4 8 -16 -15,0 0 -12 16,-8 0 -4 -16,0 0 -8 15,-4 -4 12 -15,0 -4 4 0,0 0 -8 16,0 -4 -4 0,4 -4 -12 -16,4 4 -4 0,4 0 20 15,8 0 8 -15,8 0 36 0,8 0 8 16,8 0 -8 -16,4 4 4 0,8 -4 -28 16,4 0 -4 -1,4 0 0 1,0 -4 0 -16,0 0 0 15,0 -8 0 -15,12 8 -16 16,4 4 -4 -16,0 4 -12 0,4 8 -4 16,0 12 -4 -16,0 -4 0 15,-8 0 8 -15,-8 12 0 16,-4 4 0 -16,-8 0 0 16,-8 -11 -12 -16,-4 -1 0 15,-4 -4 8 -15,-8 0 8 0,-4 -8 -8 16,-8 0 0 -16,-4 0 4 15,-8 0 0 -15,-4 4 0 16,-4 0 0 0,-8 0 0 -16,0 -4 0 15,4 0 8 -15,0 -4 4 16,4 0 4 -16,0 -4 0 16,0 -4 -8 -16,4 0 -8 0,0 0 4 15,12 -4 -4 -15,4 0 24 0,4 -12 24 40,4 4 0 -40,12 0 4 0,4 0 -12 0,8 -4 -4 16,4 8 -4 -16,12 -4 0 16,0 8 -28 -1,8 3 0 -15,0 1 -4 16,4 13 0 -16,-4 15 0 16,-4 -4 0 -16,-4 0 -12 15,-4 -4 8 -15,-8 0 -16 16,-4 4 4 -16,-8 -4 8 15,-4 -4 12 -15,-8 -4 0 0,-4 0 -4 16,-8 0 -8 -16,-8 -4 4 0,-8 4 4 16,-4 -8 8 -1,-16 0 -4 -15,0 0 -4 32,-4 -12 4 -32,8 4 4 0,0 4 -4 0,4 -4 -4 15,0 0 4 -15,8 0 4 16,8 -8 12 -16,4 0 16 15,4 4 20 -15,12 0 12 0,4 0 -20 16,4 -8 -8 -16,8 4 -32 16,0 0 -4 -16,8 8 -4 15,4 -1 8 -15,8 5 -12 16,4 0 -8 0,-4 12 8 -16,0 1 0 15,-4 11 4 -15,0 -4 0 0,-4 4 0 16,-8 -4 0 -16,-4 -4 0 15,-8 -4 0 -15,-8 4 -12 0,-4 0 0 0,-20 -8 8 16,0 0 8 0,-4 0 -8 -1,0 -4 0 -15,0 0 4 16,0 4 8 -16,0 -4 -4 16,0 0 -4 -16,4 4 -8 15,4 -4 4 -15,4 0 12 16,4 4 4 -16,4 -4 20 15,8 -4 20 -15,8 -4 -4 0,8 4 12 0,8 -4 -24 32,8 -12 -4 -32,8 8 -8 0,12 4 -4 15,-4 12 -24 -15,-4 0 -4 16,-4 4 -96 -16,-12 0 -40 47</inkml:trace>
    </iact:actionData>
  </iact:action>
  <iact:action type="add" startTime="32089">
    <iact:property name="dataType"/>
    <iact:actionData xml:id="d2">
      <inkml:trace xmlns:inkml="http://www.w3.org/2003/InkML" xml:id="stk2" contextRef="#ctx0" brushRef="#br0">1617 3024 176 0,'4'-8'76'15,"0"4"-40"-15,4 0 20 0,-8 4 36 0,8 0 32 16,4 0 24 -16,0 0 -36 0,4 0 -8 16,0 0 -44 -16,4 0 -8 15,0 0 -28 -15,12 0 -24 16,0 0 -4 -16,0 0 12 16,0 0 4 -16,0 0 40 0,4 -4 12 15,-4 -4 24 -15,0 4 4 16,0 0 -32 -16,0 -4 -8 15,4 0 -20 1,0 4 0 -16,0 0 -28 0,0 0 -12 16,-4 0 20 -16,0 0 20 15,8 0 -24 -15,0 0 -4 16,4 4 -4 -16,-8 -4 8 16,0 -4 -4 -16,4 8 -4 15,4 0 -8 -15,-4 0 4 16,4 8 4 -16,4 -4 0 15,-4 0 0 -15,0 0 0 16,0 0 0 -16,0 0 0 16,4 4 0 -16,4 0 8 0,-4 -4 -12 31,0 0 -8 -31,0 0 8 0,-4 0 8 0,0 0 0 31,-4 4 -4 -31,0 -8 4 0,0 0 -4 0,-4 0 0 16,-4 0 8 -16,0 -8 -12 15,4 4 0 -15,-4 0 4 16,-4 0 8 -16,8 0 -4 16,-4 0 -4 -16,8 4 4 15,0 0 -4 -15,0 0 8 16,12 0 4 -16,-4 0 -4 16,-4 4 4 -16,-4 0 -8 15,4 0 8 -15,0 0 -8 0,-4 0 8 16,-4 4 -8 -16,0 -8 -4 15,0 0 -8 -15,0 -8 4 16,4 8 12 -16,4 0 4 16,0 0 -4 -16,0 0 4 15,0 0 -16 -15,0 0 -8 16,-4 0 8 -16,-4 8 0 16,4 -8 28 -16,0 0 16 15,-4 0 -12 -15,0 0 -8 16,-4 0 -20 -16,-4 0 0 15,4 0 -8 -15,0 0 0 16,4 0 16 -16,4 0 4 16,-4 0 -4 -16,0 0 4 15,0 0 -8 -15,0 0 8 16,0 4 -16 -16,-4 0 0 0,0 0 4 16,0 0 0 -16,-4 0 -12 15,8 0 8 -15,-8 0 12 16,4 4 4 -16,0 0 -16 15,-4 -4 -4 -15,0 0 12 16,-4 -4 4 -16,0 0 0 16,-4 0 -8 -16,0 0 4 15,8 -4 4 -15,0 0 -4 16,0 0 8 -16,-4 0 -16 16,4 0 -8 -16,-8 0 8 15,4 0 8 -15,0 0 0 0,0 0 8 16,4 4 -16 -16,0 0 -8 31,-4 4 8 -31,0 0 8 0,0 0 -8 0,0 0 0 16,8 4 -4 -16,-4 -4 0 15,-4 0 8 -15,0 0 8 16,0 0 -4 -16,0 4 8 16,4 -4 -16 -16,-4 0 0 15,12 0 4 -15,0 0 0 16,-4 -4 0 -16,0 4 8 15,0 -4 -4 -15,0 4 8 16,-4 -4 -16 -16,0 0 0 16,0 0 -4 -16,0 0 0 15,-4 0 8 -15,0 0 8 0,-4 0 -4 16,-4 -4 -4 -16,12 4 12 31,-4 -4 -16 -31,0 4 0 0,-4 -4 4 16,0 0 0 -16,-4 4 0 15,0 0 8 -15,0 0 -12 16,0 0 0 -16,-4 0 4 16,8 0 0 -16,-4 0 0 15,4 0 0 -15,-4 0 0 16,8 0 8 -16,4 4 -12 16,0 0 0 -16,0 0 -4 15,0 -4 0 -15,0 4 -168 0,4 4 -72 16,0 0 -212 -16</inkml:trace>
    </iact:actionData>
  </iact:action>
  <iact:action type="add" startTime="34474">
    <iact:property name="dataType"/>
    <iact:actionData xml:id="d3">
      <inkml:trace xmlns:inkml="http://www.w3.org/2003/InkML" xml:id="stk3" contextRef="#ctx0" brushRef="#br0">7093 3144 544 0,'12'0'208'16,"-8"0"-112"-16,-4 4 -112 0,8 -4 -136 16,0 0 12 -16,0 -4 60 0,0 0 44 0,4 -4 96 0,4 0 52 15,4 4 -4 1,0 0 -4 -16,0 0 -56 16,8 0 -32 -16,4 0 -8 15,0 0 0 1,4 0 -4 -16,0 -4 16 15,4 0 16 -15,4 0 24 16,4 -4 20 -16,4 4 -16 0,4 0 4 16,4 0 -40 -16,8 4 -8 15,0 0 -32 -15,-4 -4 0 16,0 4 -4 -16,-4 -4 -4 0,-4 4 16 31,4 -8 0 -31,-4 4 36 0,-4 4 28 16,-4 0 16 -16,0 0 4 0,12 4 -36 15,-4 0 -16 -15,0 0 -28 16,-4 0 0 -16,-4 0 0 16,0 0 0 -16,-4 0 0 15,4 -4 8 -15,0 0 -4 16,-4 4 8 -16,0 0 0 16,4 4 4 -16,4 0 -8 15,4 4 -8 -15,0 4 4 16,-4 4 -4 -16,0 -4 0 15,-4 0 0 -15,0 -4 0 16,-4 0 0 -16,4 -4 8 0,-8 -4 4 16,0 0 4 -16,-4 0 0 15,4 0 -8 -15,0 -4 4 16,4 0 -16 -16,4 0 0 16,0 0 4 -16,4 0 8 15,-4 0 -4 -15,0 0 -4 16,0 0 -8 -16,0 0 4 15,4 0 4 -15,0 0 0 16,-4 0 0 -16,4 -4 0 16,4 4 0 -16,4 4 0 15,-4 0 8 -15,4 0 4 16,0 0 -4 -16,0 4 -8 16,4 4 -8 -16,-4 0 4 15,4 0 12 -15,4 0 4 0,4 0 -16 31,-4 0 4 -31,0 0 0 0,0 -4 0 0,-4 0 0 16,0 -4 0 -16,-4 -4 16 16,-4 0 8 -16,0 0 0 15,0 0 4 -15,8 0 -16 16,0 0 -8 -16,0 4 0 16,0 0 -4 -16,0 4 0 15,4 -4 0 -15,-8 4 8 16,0 -4 4 -16,8 0 -16 15,0 -4 -4 -15,4 4 4 16,-8 0 8 -16,4 4 -8 16,-4 4 -8 -16,-4 0 8 15,4 4 8 -15,-8 -4 -8 0,-4 0 0 16,-4 -4 4 -16,-4 -4 8 16,-4 -4 -4 -16,16 0 8 15,-8 -4 8 -15,0 0 8 16,-4 0 4 -16,0 4 8 15,4 0 -20 -15,-4 0 -4 16,-8 0 -16 -16,12 0 -4 16,-4 4 4 -16,-4 0 0 15,4 0 0 -15,-4 0 0 16,12 0 0 -16,0 4 0 16,0 0 -12 -16,4 0 8 15,0 4 4 -15,0 4 0 0,0 -8 0 31,0 0 0 -31,-4 0 0 0,-4 0 8 16,4 -4 -4 -16,4 0 -4 0,4 0 12 16,0 0 0 -16,0 0 -16 15,-4 -4 4 -15,-4 0 8 16,-4 0 4 -16,8 0 -4 16,-4 4 4 -16,-4 0 -8 15,0 -4 8 -15,0 4 -16 16,16 0 0 -16,0 4 12 15,0 4 4 -15,0 0 -16 16,-4 4 4 -16,4 0 0 16,-4 0 8 -16,-4 16 -24 15,4 -16 4 -15,0 -4 12 0,4 0 8 16,-4 12 0 -16,0 -4 -8 16,-8 -4 12 -16,-4 0 8 15,-4 -4 8 -15,-8 12 12 16,-4 -20 -4 -16,0 12 8 12,-8 -4 -24 -12,4 -12 -4 32,-4 0 0 -32,-8 0 -20 0,0 0 -4 15,-4 0 -128 -15,0 -4 -52 0</inkml:trace>
    </iact:actionData>
  </iact:action>
  <iact:action type="add" startTime="38652">
    <iact:property name="dataType"/>
    <iact:actionData xml:id="d4">
      <inkml:trace xmlns:inkml="http://www.w3.org/2003/InkML" xml:id="stk4" contextRef="#ctx0" brushRef="#br0">17589 3168 912 0,'24'-12'340'16,"-12"16"-184"-16,8 4 -208 0,-8 -4 36 0,20 0 -28 16,4 16 4 -16,0 -8 16 15,4 -12 4 -15,4 -4 12 0,12 0 12 16,0 -8 8 -16,0 4 28 15,16 0 24 -15,12 0 28 0,8 4 24 16,-4 0 -20 0,8 4 -8 -16,0 0 -32 0,16 0 -16 15,0 0 -20 -15,0 0 -16 32,4 0 0 -32,-4 0 -4 0,12 -4 8 0,8 0 4 15,-4 4 4 -15,0 0 0 16,4 0 -8 -16,4 4 4 15,0 -4 0 -15,0 0 4 16,-4 0 0 -16,12 -4 8 16,-8 0 -12 -16,-4 -4 -8 15,0 -8 0 -15,4 0 -4 0,4 -4 24 16,-4 4 16 -16,0 -4 4 16,0 4 12 -16,4 0 -28 15,-4 -4 -16 -15,-4 4 -8 16,-4 -4 4 -16,-4 0 -4 15,8 0 -4 -15,0 -4 -8 16,0 8 4 -16,20 -8 -4 16,-8 8 0 -16,4 4 16 15,-12 3 12 -15,-4 9 8 16,-8 0 12 -16,4 0 -4 16,-4 9 0 -16,-4 -13 -12 15,-8 16 4 -15,-8 -12 -16 16,-8 8 -8 -16,-8 -4 -12 0,8 0 4 15,-12 -16 -68 -15,-4 4 -32 16,-8 -5 -208 -16,-16 5 -92 16,-4 -12 -124 -16</inkml:trace>
    </iact:actionData>
  </iact:action>
  <iact:action type="add" startTime="40507">
    <iact:property name="dataType"/>
    <iact:actionData xml:id="d5">
      <inkml:trace xmlns:inkml="http://www.w3.org/2003/InkML" xml:id="stk5" contextRef="#ctx0" brushRef="#br0">5645 4306 432 0,'-12'-56'176'15,"8"52"-96"-15,-4 0 12 0,8 4 84 0,0 0 -8 16,4 -8 8 -16,4 4 -72 0,4 0 -28 0,4 4 -48 16,8 0 -28 -1,0 -4 -4 -15,16 4 4 16,4 4 0 -16,8 -4 44 0,12 4 28 15,8 0 16 -15,12 4 16 16,8 8 -20 -16,4 0 -12 16,16 4 -24 -16,8 -4 -8 15,8 4 -16 -15,0 0 -4 16,-4 -7 -4 -16,16 -5 0 31,0 0 -20 -31,4 -8 -4 0,-4 0 12 0,8 -4 12 16,4 -8 20 -16,-8 -9 20 15,-8 5 -16 -15,8 -4 0 16,0 4 -16 -16,-4 0 -4 16,0 0 -12 -16,8 0 -8 15,0 4 12 -15,0 -4 8 16,4 8 -8 -16,16 4 0 16,4 4 -4 -16,8 8 -8 15,12 8 -8 -15,0 8 4 16,0 4 4 -16,8 4 8 0,0 0 -4 15,4 9 -4 -15,4 7 4 16,-4 -8 -4 -16,36 8 8 16,-12 -8 4 -16,-12 0 4 15,-20 -4 8 -15,-24 -20 12 16,4 -12 20 -16,-16 12 -16 16,-16 -20 8 -16,-8 -4 -12 15,-16 4 0 -15,4 0 -20 16,-12 -4 -4 -16,-8 4 -4 15,-12 0 -8 -15,-12 4 -8 16,-4 4 4 -16,-12 8 -48 16,-8 4 -28 -16,-8 -8 -176 46,-8 16 -76 -46</inkml:trace>
    </iact:actionData>
  </iact:action>
  <iact:action type="add" startTime="45757">
    <iact:property name="dataType"/>
    <iact:actionData xml:id="d6">
      <inkml:trace xmlns:inkml="http://www.w3.org/2003/InkML" xml:id="stk6" contextRef="#ctx0" brushRef="#br0">5169 9613 912 0,'12'20'340'15,"-12"-16"-184"-15,-8 0 -208 0,4 0 48 9,-4 0 -20 -9,-4 0 12 0,-4 4 0 16,0 12 4 -16,0 -8 8 15,0 12 8 -15,0 12 4 0,0 0 20 16,-8 8 20 -16,-12 12 -36 15,-4 0 -8 -15,-4 5 0 16,-4 -13 12 -16,-12 -4 44 16,-4 -4 28 -16,-12 -8 4 15,-16 0 12 -15,0 -8 -24 16,-4 4 -12 -16,-8 -4 -24 16,-8 0 -8 -16,-16 12 -36 15,0 8 0 -15,-4 -8 -4 0,-4 -8 8 31,-8 -24 -4 -31,-4 -20 -4 0,4 -4 28 16,-4 -4 12 -16,-8 -8 24 0,12 0 8 16,0 -4 -28 -16,4 4 -8 15,-4 -20 -28 -15,4 0 -8 16,0 -8 -44 -16,4 -16 -12 16,8 -25 20 -16,4 5 16 15,4 -12 32 -15,20 0 12 16,8 -4 0 -16,12 -33 4 15,12 -3 -8 -15,4 -12 0 16,0 -69 -24 -16,20 25 -4 16,12 -1 28 -16,20 17 24 15,20 0 -28 -15,4 7 -8 16,8 13 -16 -16,8 12 -8 0,4 11 0 16,24 -23 0 -16,8 24 -32 15,16 3 -12 -15,16 17 68 16,0 12 28 -16,12 16 4 31,12 16 8 -31,0 16 -28 0,8 7 -4 0,0 25 -8 16,16 8 4 -16,0 12 -16 15,4 12 0 -15,4 4 -4 16,4 20 0 -16,-4 -8 8 16,0 24 0 -16,0 5 0 14,8 -1 8 -14,-8 4 -24 16,-4 16 4 -16,-8 0 20 15,0 16 16 -15,-8 -4 -12 16,-12 0 -8 -16,-4 5 -12 0,-4 -1 4 16,-16 -8 -4 -16,8 8 0 15,-8 0 0 -15,-8 28 0 16,-8 -7 16 -16,-4 19 4 16,-8 -20 -4 -16,-12 24 4 15,-8 -3 -8 -15,-8 7 -4 16,-4 -12 12 -16,-12 4 8 15,-12 -8 -8 -15,-8 13 0 16,-12 19 12 -16,-4 -12 12 16,-16 5 -24 -16,-4 -5 -8 15,-12 4 4 -15,-12 -4 12 16,-20 -7 16 -16,-4 -13 8 16,-16 -20 -12 -16,-12 -16 -12 15,-20 4 0 -15,-12 -16 -4 16,-12 -8 -20 -16,0 -7 -4 0,-20 -9 -52 15,8 -12 -20 -15,-4 -4 -160 32,-8 -12 -72 -32,4 -20 -344 0</inkml:trace>
    </iact:actionData>
  </iact:action>
  <iact:action type="add" startTime="49005">
    <iact:property name="dataType"/>
    <iact:actionData xml:id="d7">
      <inkml:trace xmlns:inkml="http://www.w3.org/2003/InkML" xml:id="stk7" contextRef="#ctx0" brushRef="#br0">1573 2703 288 0,'0'-20'120'15,"-4"4"-64"-15,-16 -4 -112 0,16 16 12 0,-4 -12 128 16,0 -4 72 -16,-4 8 56 0,0 0 20 0,0 4 -48 16,0 0 -20 -16,-4 0 -60 15,-4 -8 -12 -15,-4 4 -56 16,-8 4 -12 -1,-20 -4 0 -15,-8 4 24 0,-4 -4 8 16,-8 -4 -4 -16,-8 8 0 31,0 0 -4 -31,-12 4 0 0,8 0 -24 0,0 0 -16 16,-4 0 -4 -16,8 0 -4 16,4 0 -20 -16,0 -4 -4 15,8 -8 -32 -15,-12 0 -8 16,16 0 -28 -16,4 0 -8 15,12 -4 -92 -15,12 0 -32 47</inkml:trace>
    </iact:actionData>
  </iact:action>
  <iact:action type="add" startTime="49488">
    <iact:property name="dataType"/>
    <iact:actionData xml:id="d8">
      <inkml:trace xmlns:inkml="http://www.w3.org/2003/InkML" xml:id="stk8" contextRef="#ctx0" brushRef="#br0">1309 2226 304 0,'-12'-16'120'0,"-12"-8"-64"0,8 8 64 0,12 4 84 0</inkml:trace>
    </iact:actionData>
  </iact:action>
  <iact:action type="add" startTime="49785">
    <iact:property name="dataType"/>
    <iact:actionData xml:id="d9">
      <inkml:trace xmlns:inkml="http://www.w3.org/2003/InkML" xml:id="stk9" contextRef="#ctx0" brushRef="#br0">1237 2142 1252 0,'-8'-8'284'0,"4"4"-120"0,8 8 -104 0,0 4 -48 0,20 8 -20 0,8 8 -4 0,8 -4 8 0,0 12 0 0,4 0 4 0,4 8 0 0,-4 5 0 0,-4 7 0 0,-4 -4 0 0,-8 -4 0 0,-4 -8 16 0,-4 4 20 0,-8 -12 32 0,-4 0 28 0,-8 -8 16 0,-12 0 12 0,-16 0 -48 0,-4 -8 -16 0,-12 0 -20 0,-8 0 4 0,-12 0 -16 0,4 4 -8 0,0 -4 -20 0,0 0 0 0,12 8 -140 0,8 13 -60 0,4 -1 -432 0</inkml:trace>
    </iact:actionData>
  </iact:action>
  <iact:action type="add" startTime="49786">
    <iact:property name="dataType"/>
    <iact:actionData xml:id="d10">
      <inkml:trace xmlns:inkml="http://www.w3.org/2003/InkML" xml:id="stk10" contextRef="#ctx0" brushRef="#brinv">0 0 2048 0</inkml:trace>
    </iact:actionData>
  </iact:action>
  <iact:action type="add" startTime="49787">
    <iact:property name="dataType"/>
    <iact:actionData xml:id="d11">
      <inkml:trace xmlns:inkml="http://www.w3.org/2003/InkML" xml:id="stk11" contextRef="#ctx0" brushRef="#brinv">24666 10504 2048 0</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30:57.336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7193">
    <iact:property name="dataType"/>
    <iact:actionData xml:id="d0">
      <inkml:trace xmlns:inkml="http://www.w3.org/2003/InkML" xml:id="stk0" contextRef="#ctx0" brushRef="#br0">5441 8062 464 0,'28'-16'184'16,"-24"16"-96"-16,20 -4 -40 0,-16 4 52 0,0 0 -28 0,-4 0 0 31,0 -4 -44 -31,-12 -4 -16 0,0 8 -8 0,-4 -4 20 0,-8 0 24 16,-4 -4 -8 -16,-8 4 8 15,-12 0 -4 -15,-8 -8 4 16,-16 0 -8 -16,-20 4 -4 15,-4 0 12 -15,-8 4 20 16,-8 -12 -28 -16,-8 16 -12 16,-8 4 0 -16,0 4 0 15,0 8 -40 -15,0 0 -12 16,0 4 36 -16,4 0 28 16,12 -4 0 -16,12 0 8 15,4 0 -28 -15,12 0 -4 16,8 -4 -8 -16,8 -8 4 15,4 4 -8 -15,8 0 -4 0,8 -8 12 16,8 8 0 -16,8 -4 -4 29,4 8 4 -29,4 0 8 0,4 4 16 0,4 4 0 16,4 0 0 -16,4 8 -20 16,0 8 -4 -16,0 20 -4 15,0 24 4 -15,0 20 0 16,-4 4 4 -16,0 12 -8 15,-8 36 4 -15,0 4 -16 16,-4 20 -8 -16,4 20 40 16,0 -4 20 -16,0 -4 4 0,4 8 8 15,0 0 -24 -15,0 -4 -4 16,0 4 -16 -16,0 24 -12 31,0 -12 0 -31,0 20 4 0,0 16 -12 0,0 -12 0 16,4 -8 4 -16,0 -12 8 15,4 4 32 -15,4 -12 20 16,0 -8 -12 -16,0 16 -8 16,0 -20 -20 -16,0 -12 -8 15,0 -16 -4 -15,0 -12 -8 16,0 -20 4 -16,0 -4 -4 16,0 -28 8 -16,0 8 4 15,0 -4 -4 -15,4 4 -8 16,-4 -24 4 -16,0 36 -4 0,0 16 8 31,0 -8 12 -31,0 -4 -8 0,-4 -4 0 16,0 -8 -4 -16,0 -8 -8 0,0 -8 4 15,0 -16 4 -15,4 -4 -4 16,0 -16 -4 -16,0 -8 4 16,0 -12 -4 -16,4 0 8 15,0 -4 4 -15,4 -4 4 16,0 0 0 -16,8 -4 -8 15,4 -4 4 -15,24 0 0 16,8 -12 4 -16,16 0 -20 16,16 -8 4 -16,12 -4 -20 15,28 -4 -4 -15,12 -4 0 0,8 -4 16 31,0 0 4 -31,0 8 12 31,-8 4 32 -31,-16 8 12 0,-4 4 -24 0,-20 -4 -8 16,-4 4 -4 -16,-16 4 8 15,-4 4 -20 -15,-4 -8 -4 16,-8 4 -8 -16,-16 -4 0 16,-8 0 8 -16,-4 -4 0 15,-8 4 -12 -15,-8 -12 0 16,-4 0 -48 -16,-4 0 -8 0,-4 0 -100 16,-8 -12 -32 -16,-16 -20 -504 15</inkml:trace>
    </iact:actionData>
  </iact:action>
  <iact:action type="add" startTime="20226">
    <iact:property name="dataType"/>
    <iact:actionData xml:id="d1">
      <inkml:trace xmlns:inkml="http://www.w3.org/2003/InkML" xml:id="stk1" contextRef="#ctx0" brushRef="#br0">13629 9534 432 0,'16'-4'176'16,"-16"0"-96"-16,0 -4 -76 0,0 8 32 0,0 -4 12 16,0 -4 12 -16,0 4 20 0,4 0 16 0,4 4 -32 0,4 0 -16 0,4 8 -28 15,4 4 -16 1,4 16 8 -1,8 -4 -16 -15,4 -4 0 16,0 0 4 -16,4 -8 0 16,16 0 52 -16,0 -4 32 15,0 -12 4 1,4 -8 4 -16,0 -4 -4 0,0 0 4 16,0 8 -36 -16,0 -4 -12 15,8 4 0 -15,-4 0 0 16,4 -4 -20 -16,-8 0 -8 15,-4 0 8 -15,-4 4 4 0,-8 0 -4 16,-4 0 -4 -16,-4 8 -12 16,-8 4 4 -16,-4 8 -16 15,0 16 -8 -15,-4 4 -4 32,-4 12 12 -32,0 16 0 0,0 28 4 0,-4 8 0 15,-4 12 0 -15,4 0 0 16,-4 12 0 -16,0 16 0 15,4 4 0 -15,0 16 0 16,4 8 0 -16,0 20 8 16,4 4 4 -16,0 0 -4 15,4 20 4 -15,0 -4 -16 16,0 -12 0 -16,8 8 4 0,4 8 0 16,0 -8 0 -16,0 -12 0 15,0 0 0 -15,-4 0 0 31,0 -24 8 -31,-8 -8 4 0,-4 -24 -16 0,-4 -8 4 16,0 -16 0 -16,-8 -8 0 16,0 0 0 -16,-4 -8 0 15,-4 -12 24 -15,-8 -8 16 16,-4 -8 -12 -16,-8 0 -8 16,-4 -8 0 -16,-20 -8 -4 15,-12 -12 -8 -15,-4 -4 4 16,-8 -16 0 -16,-12 -12 4 15,-8 0 0 -15,-16 0 0 16,0 0 0 -16,0 12 8 0,0 -4 4 16,-4 4 4 -16,-12 0 -16 31,4 4 -12 -31,8 0 0 0,16 -4 -4 0,8 8 0 16,8 0 8 -16,8 4 -12 31,8 8 0 -31,8 0 -128 0,8 0 -52 0,8 0 -428 47</inkml:trace>
    </iact:actionData>
  </iact:action>
  <iact:action type="add" startTime="27669">
    <iact:property name="dataType"/>
    <iact:actionData xml:id="d2">
      <inkml:trace xmlns:inkml="http://www.w3.org/2003/InkML" xml:id="stk2" contextRef="#ctx0" brushRef="#br0">4885 98 464 0,'36'-8'184'15,"-36"4"-96"-15,4 0 -104 0,-4 0 92 16,0 0 4 -16,0 0 -4 0,0 0 -4 0</inkml:trace>
    </iact:actionData>
  </iact:action>
  <iact:action type="add" startTime="27747">
    <iact:property name="dataType"/>
    <iact:actionData xml:id="d3">
      <inkml:trace xmlns:inkml="http://www.w3.org/2003/InkML" xml:id="stk3" contextRef="#ctx0" brushRef="#br0">4913 54 1100 0,'-16'0'48'16,"-4"4"4"-16,-8 8 -16 0,-8 -4 8 0,-4 0 12 15,-8 0 4 -15,-12 0 -8 16,-16 0 0 -16,-12 0 4 15,0 4 16 -15,-4 -8 -16 16,0 4 0 -16,-4 -4 -32 16,-12 4 -8 -16,8 0 -8 15,4 4 -8 -15,0 0 4 16,16 4 -4 -16,4 -4 0 16,4 4 0 -16,8 4 0 15,8 4 0 -15,4 0 0 0,0 4 8 16,0 8 20 -16,8 20 24 15,4 24 -12 -15,8 20 8 16,4 24 -20 -16,0 40 -8 16,4 24 -8 -16,-4 20 -12 15,4 16 4 -15,-4 16 -4 16,-4 4 0 -16,0 8 8 16,8 -4 4 -16,0 -4 4 4,4 4 16 -4,4 0 20 16,4 -8 -4 -16,4 4 4 15,0 -4 -20 -15,0 0 -12 16,-4 56 -8 -16,0 -28 0 16,0 -16 -44 -16,-4 -16 -8 0,4 -8 44 31,4 -12 36 -31,4 -24 -12 0,4 4 -4 16,8 -24 4 -16,0 -12 8 0,4 -20 -16 15,4 -28 -4 -15,-4 -20 -8 16,-4 -28 -8 -16,0 -12 4 15,0 -12 -4 -15,-4 -4 0 16,4 -8 0 -16,0 0 8 16,4 -12 12 -16,4 0 0 0,0 0 0 15,0 -8 -12 -15,4 4 -8 16,8 -8 4 -16,4 8 -4 16,24 -8 0 -1,0 8 0 -15,8 20 0 0,8 -4 0 31,4 8 8 -31,-4 8 4 0,0 0 12 16,8 8 4 -16,0 -4 -4 0,-8 0 4 16,-8 -8 -24 -16,-8 -4 -12 15,-8 -16 4 -15,-16 0 8 16,-24 -12 -240 -16,-20 -8 -308 31,-12 -36 -152 -31,-20 -20 184 0</inkml:trace>
    </iact:actionData>
  </iact:action>
  <iact:action type="add" startTime="37487">
    <iact:property name="dataType"/>
    <iact:actionData xml:id="d4">
      <inkml:trace xmlns:inkml="http://www.w3.org/2003/InkML" xml:id="stk4" contextRef="#ctx0" brushRef="#br0">14373 1198 256 0,'-4'-28'96'30,"0"20"-48"-30,-8 -12 -48 0,4 16 28 0,0 0 -16 0,-4 -4 0 16,-4 4 -4 -16,0 0 4 15,-4 0 -16 -15,0 4 -8 16,0 0 16 -16,-8 0 4 16,-8 0 0 -16,0 4 4 15,0 0 0 -15,0 0 12 16,0 0 -4 -16,4 -4 0 16,4 0 20 -16,4 0 16 15,8 0 -12 -15,4 0 -4 16,0 0 -8 -16,8 0 8 15,0 4 -12 -15,4 -4 4 0,12 4 -40 0,0 0 0 16,4 0 0 -16,4 4 4 16,12 -8 4 -16,8 4 8 15,0 -4 4 -15,0 0 -4 16,4 0 -8 -16,-4 0 4 16,0 0 4 -16,-4 0 -4 15,0 4 -4 -15,0 0 -16 16,0 4 0 -16,-12 -4 8 15,0 4 12 -15,-4 -4 -8 16,-8 0 0 -16,-4 0 -4 0,-8 -4 0 16,-8 0 16 -16,-4 -4 12 0,-8 -4 0 15,-4 0 0 1,-8 -4 4 0,-8 4 12 -16,0 -4 -8 0,-16 0 -8 15,4 0 -8 -15,4 -4 -12 16,0 4 12 -16,4 -4 0 15,0 8 -16 -15,4 0 -4 16,4 12 -8 -16,4 4 12 16,4 16 -272 -16</inkml:trace>
    </iact:actionData>
  </iact:action>
  <iact:action type="add" startTime="41743">
    <iact:property name="dataType"/>
    <iact:actionData xml:id="d5">
      <inkml:trace xmlns:inkml="http://www.w3.org/2003/InkML" xml:id="stk5" contextRef="#ctx0" brushRef="#br0">7277 2222 272 0,'4'-12'108'16,"-4"0"-56"-16,0 -24 -36 0,4 32 40 15,0 0 -8 -15,0 0 12 16,-4 0 -16 -16,0 0 -4 0,4 -4 -16 0,-8 -4 -16 31,0 -4 8 -31,-4 4 -4 16,-4 0 12 -16,0 0 4 15,0 0 12 -15,-4 4 4 16,0 -4 -4 0,-4 8 -4 -16,-4 0 -20 15,4 0 16 -15,-4 0 8 0,-4 -4 -20 0,-4 -4 -12 16,-4 0 -4 -1,-4 -4 -4 -15,0 4 0 32,0 0 8 -32,0 0 -12 0,4 0 0 0,8 0 40 15,0 8 20 -15,8 4 -24 16,4 0 -8 -16,0 0 -16 16,4 4 4 -16,0 4 -16 15,0 -8 0 -15,4 0 4 0,4 0 8 0,0 0 4 16,4 0 12 -16,4 4 -12 0,4 -4 -8 0,-4 0 0 15,20 8 4 1,0 0 -12 0,0 0 0 -1,0 0 4 -15,0 0 8 0,4 -4 -4 16,0 0 -4 -16,0 0 20 16,4 4 4 -1,0 -4 8 -15,0 0 8 16,4 0 -12 -16,0 0 -8 15,-4 4 -20 -15,4 4 -8 16,-4 0 4 -16,0 -4 0 16,4 4 4 -16,-4 -4 8 15,-4 0 4 -15,0 -4 4 16,-4 8 0 -16,-4 0 8 16,-4 -4 -20 -16,-4 4 -12 0,-12 4 4 15,-4 0 -8 -15,-8 -4 4 13,-4 4 0 -13,0 0 0 31,-4 -8 16 -31,-4 -4 4 0,0 0 12 16,-4 -4 4 -16,-8 0 -12 15,4 0 -4 -15,0 -12 4 16,0 0 0 -16,0 -12 -8 16,-4 8 -8 -16,0 0 4 15,0 4 -4 -15,0 -4 0 16,12 4 8 -16,4 4 4 15,4 0 4 -15,4 4 24 0,4 0 16 16,4 4 -12 -16,4 0 4 0,4 0 -20 0,4 0 -8 16,4 0 0 -16,4 0 4 15,4 0 -4 1,0 0 8 -16,8 0 0 16,-4 0 12 -16,8 4 -20 31,0 8 -12 -31,0 8 -4 0,-4 4 4 15,0 -8 -4 -15,-4 -4 -4 16,0 -4 -8 -16,-4 0 4 16,-4 4 4 -16,-4 -4 8 15,-4 -4 -24 -15,-8 4 4 16,-8 -4 -200 -16,-12 -4 -84 0,-28 -20 -224 16</inkml:trace>
    </iact:actionData>
  </iact:action>
  <iact:action type="add" startTime="44475">
    <iact:property name="dataType"/>
    <iact:actionData xml:id="d6">
      <inkml:trace xmlns:inkml="http://www.w3.org/2003/InkML" xml:id="stk6" contextRef="#ctx0" brushRef="#br0">5601 2602 336 0,'-8'-12'132'16,"4"4"-72"-16,-4 0 -36 0,-4 4 36 16,-8 -4 0 -16,0 0 4 15,0 4 12 -15,-4 4 8 16,0 0 16 -16,-4 4 16 15,-4 4 -16 -15,-8 0 -4 16,-4 -4 -52 -16,-12 -4 44 16,-16 -8 20 -16,-12 -4 -40 0,0 4 -16 0,-4 4 -32 15,0 0 -8 1,-4 0 -4 -16,12 0 -8 0,-12 0 4 16,12 0 -4 -16,12 4 0 15,8 0 0 -15,8 0 8 16,8 0 4 -16,4 0 -16 15,8 0 4 -15,8 0 0 16,4 4 0 -16,4 4 -80 16,4 0 -36 -16,8 0 -144 0,4 4 -64 15,4 0 -24 -15</inkml:trace>
    </iact:actionData>
  </iact:action>
  <iact:action type="add" startTime="45036">
    <iact:property name="dataType"/>
    <iact:actionData xml:id="d7">
      <inkml:trace xmlns:inkml="http://www.w3.org/2003/InkML" xml:id="stk7" contextRef="#ctx0" brushRef="#br0">5197 2330 320 0,'0'-4'132'16,"4"4"-72"-16,0 0 -52 0,-4 0 36 0,4 4 -28 15,8 -4 -8 -15,0 4 -16 0,4 0 4 16,4 -4 12 -16,0 0 12 16,0 0 88 -16,4 0 40 15,0 0 -24 -15,0 0 -12 16,8 0 -48 0,4 8 -12 -16,-4 0 -28 0,0 12 -16 15,-8 4 4 -15,-4 0 -8 16,-8 0 -4 -16,-4 -4 -8 0,-4 0 4 15,-12 4 4 -15,-12 -8 8 16,0 4 40 -16,0 8 28 16,-4 0 -24 -16,4 4 0 15,0 0 -12 -15,0 20 4 16,4 -4 -16 -16,-4 -8 4 16,0 0 -4 -16,-4 -4 4 15,-4 -8 -16 -15,-4 -8 -4 16,-4 0 -4 -16,-4 -4 -8 15,0 -4 -8 -15,0 0 -4 16,-4 0 -152 -16,0 8 -60 16,8 0 -196 -16</inkml:trace>
    </iact:actionData>
  </iact:action>
  <iact:action type="add" startTime="51201">
    <iact:property name="dataType"/>
    <iact:actionData xml:id="d8">
      <inkml:trace xmlns:inkml="http://www.w3.org/2003/InkML" xml:id="stk8" contextRef="#ctx0" brushRef="#br0">13325 1290 320 0,'4'-28'132'16,"-4"20"-72"-16,0 -8 -20 0,0 12 48 0,0 0 -4 15,0 0 8 -15,0 0 -16 0,-4 4 -8 0,0 0 -20 15,0 0 0 -15,-4 0 -28 0,-4 -4 -20 0,-8 -8 -4 31,0 4 12 -31,0 -4 4 0,-4 0 28 16,-4 0 24 -16,-4 -4 -8 31,0 8 8 -31,-4 0 0 0,0 4 8 16,-16 0 -16 -16,4 4 0 15,-4 0 -16 -15,-4 -4 4 16,-4 0 -8 -16,4 -4 8 16,-4 -4 -24 -16,0 -8 -4 15,4 8 -8 -15,4 4 -8 16,0 8 20 -16,4 0 4 15,8 4 0 -15,8 8 -4 16,8 0 -12 -16,4 8 -8 16,4 -4 4 -16,4 0 -4 15,0 -4 -44 -15,0 0 -20 0</inkml:trace>
    </iact:actionData>
  </iact:action>
  <iact:action type="add" startTime="53582">
    <iact:property name="dataType"/>
    <iact:actionData xml:id="d9">
      <inkml:trace xmlns:inkml="http://www.w3.org/2003/InkML" xml:id="stk9" contextRef="#ctx0" brushRef="#br0">11565 10402 144 0,'-12'-4'64'15,"4"-12"-32"-15,-4 8 -48 0,8 0 8 0,-4 0 4 16,0 0 8 -16,-4 -4 8 0,4 4 4 0,0 0 44 0,0 4 20 16,0 4 -8 -16,0 0 8 15,0 8 -28 -15,-4 0 -12 16,-4 8 -20 -16,0 -4 -8 15,0 4 32 1,0 -8 8 -16,0 0 0 16,0 -4 0 -16,0 0 16 15,-4 -4 4 -15,0 0 -28 16,0 0 -16 -16,0 4 -16 16,0 0 -12 -1,0 0 12 -15,0 0 -8 0,-12 0 8 0,-4 -4 -8 16,4 4 -4 -16,0 -4 4 31,4 0 -4 -31,4 0 24 0,0 4 16 0,4 -4 -20 31,0 0 -4 -31,0 0 -8 0,4 0 4 0,0 0 -8 16,0 0 8 -16,-4 8 -8 16,0 -4 -4 -16,0 -4 -8 23,0 4 4 -23,0 -4 4 16,4 0 8 -16,0 0 -4 15,0 0 -4 -15,-4 0 28 16,0 0 20 -16,0 0 -24 0,-4 0 -12 16,0 -4 -20 -16,0 0 4 15,0 -4 4 -15,-4 4 0 16,-4 0 0 -16,4 4 8 16,0 0 -12 -16,0 0 0 15,4 4 -4 -15,0 0 0 31,0 4 8 -31,4 -8 8 0,0 0 4 0,-4 0 12 16,-4 0 -12 -16,0 0 0 16,0 -8 12 -16,4 4 4 15,-4 -4 -12 -15,0 -4 -4 16,-4 4 12 -16,4 0 4 16,0 0 -4 -16,0 0 -4 15,0 0 -24 -15,-8 -4 4 16,-4 8 -8 -16,4 0 0 0,0 4 16 15,4 0 4 -15,4 -4 -4 16,0 0 -8 -16,0 0 -8 16,4 0 4 -16,-4 0 4 15,4 8 0 -15,0 0 8 16,4 0 4 -16,0 8 4 16,0 0 0 -16,4 0 0 15,0 -4 0 -15,0 0 -8 31,-4 -4 -8 -31,0 0 4 0,0 -4 4 0,-4 0 -4 0,0 0 -4 32,0 0 4 -32,0 0 -4 0,4 0 0 15,-16 -4 16 -15,0 -4 8 16,4 4 -8 -16,0 0 -4 31,0 0 -4 -31,0 -12 -8 0,0 4 4 0,0 0 -4 20,0 4 8 -20,4 -4 12 0,0 0 -28 0,4 4 0 16,0 0 8 -16,0 4 8 16,0 0 -12 -16,0 0 4 15,0 4 8 -15,-4 0 4 16,0 0 -4 -16,4 4 4 16,-8 4 -16 -16,4 -4 0 15,-4 4 4 -15,0 -4 0 16,4 4 0 -16,4 -4 8 15,0 -4 4 -15,0 0 12 0,4 8 -12 16,0 0 0 -16,4 -12 -4 31,-4 12 -8 -31,0 -12 4 0,4 8 -4 0,-4 -8 0 16,4 8 8 -16,0 0 -12 31,0 0 0 -31,0 -4 4 0,4 0 0 0,0 0 0 16,0 0 0 -16,0 -8 0 15,4 0 0 -15,0 12 8 0,0 -12 4 0,0 4 -4 16,4 -4 -8 -16,0 0 12 0,0 4 8 16,0 0 -8 -16,0 4 -8 0,0 16 -20 0,0 4 -148 0,-4 0 -64 62</inkml:trace>
    </iact:actionData>
  </iact:action>
  <iact:action type="add" startTime="55779">
    <iact:property name="dataType"/>
    <iact:actionData xml:id="d10">
      <inkml:trace xmlns:inkml="http://www.w3.org/2003/InkML" xml:id="stk10" contextRef="#ctx0" brushRef="#br0">2393 17234 1216 0,'-12'-8'448'16,"-12"8"-240"-16,-20 -20 -244 0,16 20 72 15,-16 -12 -28 -15,-16 8 4 0,-28 12 48 16,-12 8 20 -16,-16 12 -40 16,-24 -4 40 -16,-16 -8 12 15,-4 0 0 -15,-8 -16 0 0,-12 0 -12 0,12 0 -4 16,16 -8 -4 -16,4 -12 -8 16,8 4 -32 -16,16 0 -20 15,32 4 -52 -15,8 -8 -24 16,20 4 -172 -16,24 0 -76 15,24 0 -348 -15</inkml:trace>
    </iact:actionData>
  </iact:action>
  <iact:action type="add" startTime="56143">
    <iact:property name="dataType"/>
    <iact:actionData xml:id="d11">
      <inkml:trace xmlns:inkml="http://www.w3.org/2003/InkML" xml:id="stk11" contextRef="#ctx0" brushRef="#br0">1805 16782 1264 0,'16'-32'472'16,"4"20"-256"-16,-8 0 -252 0,-4 12 72 0,0 0 -116 15,8 0 -28 -15,8 0 4 16,4 16 0 -16,12 8 60 16,8 8 16 -16,8 0 16 0,0 4 28 15,0 4 20 -15,8 -4 40 16,4 0 24 -16,-8 -4 -8 16,-4 4 -8 -16,-8 -4 -20 0,-8 8 -8 15,-8 4 -44 -15,-12 4 -12 16,-16 8 4 -16,-12 12 12 15,-24 0 12 -15,-8 16 12 16,-8 -4 16 -16,-16 -16 12 16,-12 4 -36 -16,-20 -4 -8 15,-8 -8 -52 -15,-4 -24 -20 16,0 -12 -372 -16,4 -12 -160 16,24 -40 88 -16</inkml:trace>
    </iact:actionData>
  </iact:action>
  <iact:action type="add" startTime="63429">
    <iact:property name="dataType"/>
    <iact:actionData xml:id="d12">
      <inkml:trace xmlns:inkml="http://www.w3.org/2003/InkML" xml:id="stk12" contextRef="#ctx0" brushRef="#br0">5629 10902 288 0,'-4'-8'108'16,"4"8"-56"-16,-4 0 -60 0,4 0 16 0,-4 4 8 16,0 0 8 -16,-8 0 36 15,-4 0 8 -15,-4 0 44 16,-4 0 20 -16,4 0 8 16,-4 0 4 -16,0 -4 -32 15,0 0 -20 -15,0 0 -52 0,-8 0 -8 16,-4 0 -4 -16,-4 4 -4 0,-4 0 -4 15,-4 4 -24 -15,-12 8 4 32,-8 -4 8 -32,0 -4 4 0,4 -8 -4 0,-4 0 -8 15,-4 -8 4 -15,8 0 -4 16,4 -4 -36 -16,8 0 -8 16,8 4 -100 -16,12 0 -44 31,24 4 -400 -31,20 0 296 0</inkml:trace>
    </iact:actionData>
  </iact:action>
  <iact:action type="add" startTime="63933">
    <iact:property name="dataType"/>
    <iact:actionData xml:id="d13">
      <inkml:trace xmlns:inkml="http://www.w3.org/2003/InkML" xml:id="stk13" contextRef="#ctx0" brushRef="#br0">5345 10718 144 0,'-8'-8'52'16,"4"8"-24"-16,4 0 -32 0,0 0 8 0,0 0 4 0,0 0 4 16</inkml:trace>
    </iact:actionData>
  </iact:action>
  <iact:action type="add" startTime="63980">
    <iact:property name="dataType"/>
    <iact:actionData xml:id="d14">
      <inkml:trace xmlns:inkml="http://www.w3.org/2003/InkML" xml:id="stk14" contextRef="#ctx0" brushRef="#br0">5333 10702 384 0,'0'-8'96'0,"0"-4"0"16,0 0 0 -16,0 4 40 16,4 0 32 -16,-4 -4 -28 0,4 4 -12 15,0 -4 -56 -15,0 4 -16 16,0 4 -32 -16,4 0 0 15,0 0 16 -15,0 4 -24 0,4 0 0 16,0 4 -8 -16,0 4 4 16,4 0 -8 -16,8 4 -4 15,8 -4 12 1,0 12 0 -16,-4 -8 -4 31,4 0 4 -31,-4 4 0 0,0 4 4 16,0 0 -8 -16,-4 4 -8 0,0 -8 20 15,-4 4 16 -15,-4 4 -48 16,-4 -8 -16 -16,0 0 28 0,-4 0 24 16,-4 8 -8 -16,-4 -8 -8 15,-4 12 -4 -15,-4 8 -4 16,-8 0 24 0,-4 -4 24 -16,-8 8 0 15,-8 0 4 -15,-8 4 4 16,4 0 16 -16,0 -8 -24 0,0 4 -8 15,0 -12 -12 -15,0 0 -8 16,0 -16 -12 -16,4 -4 -8 47,4 16 -96 -47,8 -4 -44 0,16 8 -864 0,24 -12 520 47</inkml:trace>
    </iact:actionData>
  </iact:action>
  <iact:action type="add" startTime="70684">
    <iact:property name="dataType"/>
    <iact:actionData xml:id="d15">
      <inkml:trace xmlns:inkml="http://www.w3.org/2003/InkML" xml:id="stk15" contextRef="#ctx0" brushRef="#br0">5465 3686 256 0,'8'-8'96'16,"-4"4"-48"-16,-4 4 -64 0,0 0 8 0,-4 -4 12 16,-4 -4 12 -16,-4 -4 20 0,-4 -12 8 15,0 4 -4 -15,-4 -8 -4 16,-8 8 -4 -16,4 4 0 16,-4 4 28 -16,-4 8 8 15,-12 12 0 1,-8 0 0 -16,-24 4 -28 0,-8 0 -16 31,-8 -12 -4 -31,-4 -12 -4 0,-4 0 -8 16,-8 4 -16 -16,16 4 4 0,8 8 4 0,8 0 8 31,0 0 -24 -31,8 16 4 0,8 -8 -180 0</inkml:trace>
    </iact:actionData>
  </iact:action>
  <iact:action type="add" startTime="71247">
    <iact:property name="dataType"/>
    <iact:actionData xml:id="d16">
      <inkml:trace xmlns:inkml="http://www.w3.org/2003/InkML" xml:id="stk16" contextRef="#ctx0" brushRef="#br0">5229 3194 224 0,'-16'-12'96'16,"20"12"-48"-16,-8 24 -40 0,4 -16 24 0,4 4 0 0,8 0 8 15,4 4 -12 -15,4 4 -8 16,0 0 0 -16,4 0 4 15,4 8 -20 -15,4 -4 -4 16,12 4 36 -16,0 -4 20 16,0 20 0 -16,0 -4 0 15,0 4 12 -15,-4 -4 4 16,-8 0 -4 -16,-4 0 0 16,-12 8 -36 -16,-8 -4 -4 15,-8 -4 0 -15,-12 -8 4 0,-8 4 0 16,-24 -12 0 -16,-8 4 8 0,-4 -8 -4 15,-12 0 0 -15,-8 0 -48 16,-8 8 -12 -16,-16 4 -340 47</inkml:trace>
    </iact:actionData>
  </iact:action>
  <iact:action type="add" startTime="71248">
    <iact:property name="dataType"/>
    <iact:actionData xml:id="d17">
      <inkml:trace xmlns:inkml="http://www.w3.org/2003/InkML" xml:id="stk17" contextRef="#ctx0" brushRef="#brinv">0 0 2048 0</inkml:trace>
    </iact:actionData>
  </iact:action>
  <iact:action type="add" startTime="71249">
    <iact:property name="dataType"/>
    <iact:actionData xml:id="d18">
      <inkml:trace xmlns:inkml="http://www.w3.org/2003/InkML" xml:id="stk18" contextRef="#ctx0" brushRef="#brinv">15570 17932 2048 0</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30:57.536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1455">
    <iact:property name="dataType"/>
    <iact:actionData xml:id="d0">
      <inkml:trace xmlns:inkml="http://www.w3.org/2003/InkML" xml:id="stk0" contextRef="#ctx0" brushRef="#br0">2725 1104 864 0,'12'-48'328'31,"-24"28"-176"-31,-32 -12 -176 0,16 20 48 0,-12 -8 -24 0,-4 -8 0 15,-12 12 0 -15,-12 0 8 16,-12 -4 -4 -16,-12 12 16 16,-8 0 4 -16,-16 4 8 0,-16 -4 8 15,-20 8 -20 -15,-8 0 -4 16,-8 -4 8 -16,-12 4 4 16,0 0 -12 -16,12 -4 -12 15,0 0 52 -15,16 0 28 0,16 -4 -40 31,8 -8 -16 -31,12 4 -44 0,20 0 -12 0,20 0 -292 32</inkml:trace>
    </iact:actionData>
  </iact:action>
  <iact:action type="add" startTime="11970">
    <iact:property name="dataType"/>
    <iact:actionData xml:id="d1">
      <inkml:trace xmlns:inkml="http://www.w3.org/2003/InkML" xml:id="stk1" contextRef="#ctx0" brushRef="#br0">1861 78 464 0,'0'-16'184'16,"4"24"-96"-16,0 -24 -40 0,-4 16 52 15,0 0 0 -15,4 0 0 0,-4 0 -12 0,8 0 -8 0,0 4 -40 0,8 8 -16 16,0 -4 -8 0,20 4 8 -1,4 8 4 -15,8 12 -12 16,4 -4 -4 -16,0 4 -4 16,8 -4 -8 -16,-4 9 20 15,-4 -5 4 -15,0 8 -8 16,12 -4 -12 -16,-4 12 8 15,-4 16 8 -15,-4 -4 0 16,-4 -4 8 -16,-4 0 -16 16,-4 8 0 -16,-4 -3 -12 15,-4 -1 -4 -15,-4 0 20 0,-8 -8 8 16,-8 0 8 -16,-12 -4 8 16,-16 4 -4 -16,-16 4 8 15,-20 -8 12 -15,-16 -4 4 16,-12 -3 -8 -16,-8 -1 0 15,-8 0 4 -15,-12 0 16 16,8 -4 -16 -16,8 8 0 16,4 4 -8 -16,12 -8 8 15,8 0 -12 -15,8 -4 4 16,8 4 -36 -16,12 -4 -8 16,4 -4 4 -16,8 1 12 15,8 -9 -168 -15,8 -4 -68 47</inkml:trace>
    </iact:actionData>
  </iact:action>
  <iact:action type="add" startTime="13606">
    <iact:property name="dataType"/>
    <iact:actionData xml:id="d2">
      <inkml:trace xmlns:inkml="http://www.w3.org/2003/InkML" xml:id="stk2" contextRef="#ctx0" brushRef="#br0">7621 1826 672 0,'28'-12'252'15,"-20"16"-136"-15,-4 -4 -128 0,-4 0 44 0,-4 -4 -36 16,-4 -4 -4 -16,-4 -9 -8 0,-20 1 0 16,4 -4 12 -1,0 -8 8 -15,-4 4 16 0,0 0 60 0,0 0 40 16,-8 8 16 -16,-8 0 4 14,-8 8 -28 -14,-8 12 -12 15,-16 0 -40 -15,0 8 -8 16,0 0 8 -16,-8 0 8 15,4 4 -20 -15,4 -4 -8 16,4 0 -20 -16,4 -4 -16 16,-4 0 24 -16,12 -4 20 15,12 0 -16 -15,12 0 0 16,4 -4 -16 -16,8 0 -4 16,8 0 -40 -16,12 -4 -20 15,24 4 -152 -15,16 4 -60 16,20 16 -284 -16</inkml:trace>
    </iact:actionData>
  </iact:action>
  <iact:action type="add" startTime="14306">
    <iact:property name="dataType"/>
    <iact:actionData xml:id="d3">
      <inkml:trace xmlns:inkml="http://www.w3.org/2003/InkML" xml:id="stk3" contextRef="#ctx0" brushRef="#br0">13805 1806 512 0,'32'-33'196'16,"-24"25"-104"-16,-4 -8 -64 0,-4 12 60 0,0 -4 -52 15,-4 -4 -20 -15,0 8 -20 0,0 0 0 0,-4 0 4 16,0 4 -12 -16,0 0 8 0,0 4 12 15,-4 0 4 -15,-4 4 12 16,-20 4 12 0,-8 0 8 -1,-4 0 4 -15,-8 0 0 16,-8 -4 8 -16,-12 0 16 16,-4 5 4 -16,-20 -1 4 0,-4 0 8 31,-8 -4 -24 -31,-12 0 -4 0,-8 0 -20 15,0 -4 -4 -15,0 -4 -4 0,-4 -4 8 16,0 -4 16 -16,0 0 12 16,8 -4 -12 -16,4 -4 8 15,12 -1 -20 -15,8 9 4 32,12 4 -28 -32,4 4 -12 0,12 8 -4 0,12 9 -4 15,12 -1 8 -15,8 0 4 16,8 0 -4 -16,8 0 -8 15,4 -8 20 -15,4 0 16 16,0 -8 -20 -16,4 -4 0 16,0 0 -8 -16,4 0 4 15,4 0 -8 -15,0 0 -4 0,8 -4 -96 0,0 4 -44 16,4 0 -468 -16</inkml:trace>
    </iact:actionData>
  </iact:action>
  <iact:action type="add" startTime="15788">
    <iact:property name="dataType"/>
    <iact:actionData xml:id="d4">
      <inkml:trace xmlns:inkml="http://www.w3.org/2003/InkML" xml:id="stk4" contextRef="#ctx0" brushRef="#br0">15369 1745 992 0,'24'-32'372'15,"-16"24"-200"-15,4 0 -200 0,4 8 64 0,0 0 -32 16,8 0 8 -16,0 0 -36 16,4 0 -4 -16,8 4 16 15,4 0 -12 -15,8 0 4 0,8 0 4 31,4 4 8 -31,24 0 4 0,0 4 12 0,8 -4 4 16,4 -4 12 0,4 0 24 -16,-8 -8 8 0,16 0 -20 15,-4 -4 -4 -15,0 -4 -8 16,4 0 -4 -16,-4 4 -12 16,4 -4 4 -16,8 8 -16 15,0 4 0 -15,8 0 4 16,-8 8 0 -16,0 0 -12 15,4 0 0 -15,-4 4 16 16,-4 8 4 -16,0 0 -12 0,-8 4 4 16,12 5 0 -16,-4 -5 0 15,-4 4 0 -15,0 4 0 16,-12 12 0 -16,-4 -16 0 16,0 -12 8 -16,0 -8 12 15,-8 0 16 -15,-4 -4 8 16,-4 0 12 -16,-4 -16 8 15,0 4 -36 -15,-8 -4 -16 16,8 4 0 -16,-8 0 0 16,-8 4 -16 -16,0 0 -4 15,0 0 4 -15,-8 0 0 16,0 0 12 -16,-4 0 12 16,-4 4 -8 -16,-4 4 0 0,0 0 -48 15,-4 16 -16 -15,-8 24 -416 31,20 -12 -256 -31,8 -12 296 0</inkml:trace>
    </iact:actionData>
  </iact:action>
  <iact:action type="add" startTime="22264">
    <iact:property name="dataType"/>
    <iact:actionData xml:id="d5">
      <inkml:trace xmlns:inkml="http://www.w3.org/2003/InkML" xml:id="stk5" contextRef="#ctx0" brushRef="#br0">5361 3633 288 0,'8'-8'120'16,"-4"4"-64"-16,0 0 12 0,0 4 56 15,4 -4 -4 -15,-4 0 8 0,-4 0 -56 0,0 0 -20 0,0 0 -32 0,0 4 -8 32,-4 0 -4 -32,0 -8 -8 0,-8 8 4 0,-8 0 -4 31,-8 -4 8 -31,-8 0 12 15,-20 -4 8 -15,-12 0 12 16,-8 -12 4 -16,0 -12 -20 16,-12 4 -16 -16,-8 -4 4 15,-8 8 0 -15,4 4 -16 16,0 -4 -4 -16,4 12 28 16,0 8 16 -16,-4 8 -8 15,0 4 4 -15,4 16 -20 16,0 -8 -8 -16,8 8 0 15,4 0 -4 -15,0 -8 0 0,8 0 0 32,-8 0 0 -32,12 0 0 0,4 0 24 0,12 0 24 15,8 8 12 -15,4 8 12 16,8 20 -24 -16,4 8 4 16,4 12 -32 -16,-4 9 -12 15,0 19 -4 -15,4 0 -4 16,0 24 0 -16,4 8 8 15,0 25 20 -15,4 19 16 16,0 12 -16 -16,0 33 4 16,0 3 -20 -16,0 5 -8 15,-4 3 8 -15,0 1 0 16,-4 -9 -16 -16,4 5 -4 16,-8 -9 4 -16,0 -12 8 15,8 -3 8 -15,4 -9 4 16,16 -7 8 -16,-8 -13 12 0,12 -8 0 15,0 -3 0 -15,0 -17 -32 16,0 -16 0 -16,0 -20 -4 16,0 -3 0 -16,-4 -21 0 15,-8 -4 0 -15,4 -4 8 16,0 0 12 -16,0 -4 -8 16,4 -8 0 -16,0 13 -12 15,0 7 -4 -15,0 -8 4 16,-4 0 8 -16,-4 4 -4 0,0 -12 -4 31,0 -7 4 -31,-4 -5 4 0,4 -12 4 16,0 0 4 -16,4 -4 0 0,0 -8 0 15,0 0 -8 -15,4 4 4 16,0 -12 0 -16,4 -8 4 16,0 12 24 -16,0 -12 -12 31,8 8 24 -31,4 -8 -12 15,4 4 -16 -15,8 -3 0 16,8 -1 -16 -16,0 4 -8 16,8 12 4 -16,0 -8 4 15,0 0 4 -15,0 -4 12 16,0 0 -12 -16,-4 -4 0 16,8 8 -4 -16,8 0 4 15,0 -8 -8 -15,8 -4 8 16,16 16 -8 -16,8 -16 8 15,0 4 -8 -15,-4 8 8 0,4 -12 0 16,-12 -4 12 -16,-4 -8 -12 16,4 0 0 -16,-4 -4 -4 13,-8 0 -8 -13,-12 -4 12 16,-8 4 0 -16,-4 -4 -16 16,-8 4 4 -16,-4 0 -20 15,-8 0 -4 -15,-4 -8 -112 16,-8 4 -52 -16,-12 -8 -384 0,0 -20 -284 62,12 -32 332 -62</inkml:trace>
    </iact:actionData>
  </iact:action>
  <iact:action type="add" startTime="31449">
    <iact:property name="dataType"/>
    <iact:actionData xml:id="d6">
      <inkml:trace xmlns:inkml="http://www.w3.org/2003/InkML" xml:id="stk6" contextRef="#ctx0" brushRef="#br0">9241 5553 416 0,'0'4'164'15,"-4"0"-88"-15,4 24 -72 0,0 -20 32 16,-4 -4 -20 -16,-4 0 -12 15,0 -4 0 -15,0 0 4 16,-4 0 12 -16,-4 -8 16 0,0 8 28 16,0 4 16 -16,4 -4 12 0,0 4 4 15,-4 -4 -52 -15,0 -8 -8 16,-4 4 4 -16,-4 -4 -24 0,-4 -4 0 16,-4 4 -16 3,0 0 -4 -3,-8 0 4 -16,-4 4 8 0,8 0 4 15,4 4 4 -15,4 0 0 16,0 0 8 -16,0 4 -4 16,4 0 0 -16,4 0 -12 15,0 -4 -8 -15,0 0 20 16,0 0 4 -16,-8 -4 -8 16,0 0 -4 -16,4 0 -4 15,0 0 4 -15,0 4 -8 16,0 4 -4 -16,0 0 4 0,0 12 -4 15,0 -4 0 -15,-4 12 8 16,0 0 -4 -16,-8 -12 -4 16,-8 -4 -8 -16,0 -12 4 15,4 0 4 -15,0 0 0 16,0 0 -12 -16,4 4 8 16,0 0 4 -16,4 12 8 15,0 8 -4 -15,4 -8 8 16,4 4 -16 -16,4 0 -8 15,0 0 16 -15,0 -4 4 0,0 4 0 32,4 -4 -8 -32,0 -4 4 0,0 4 -4 15,4 -4 0 -15,0 -4 0 0,0 -4 0 0,4 4 8 16,0 -4 12 -16,0 0 16 16,4 0 -8 -16,0 0 -8 15,0 0 -28 -15,4 0 -4 0,0 0 -4 0,4 0 8 16,0 -4 28 -16,4 0 20 15,0 0 -20 -15,4 -8 -4 16,0 8 -8 0,0 -4 -8 -16,4 0 4 15,4 0 -4 1,-4 0 -12 -16,8 0 8 0,4 0 4 16,0 4 0 -16,0 -4 -20 31,4 8 4 -31,0 0 0 15,12 12 8 -15,0 -4 4 0,0 0 4 32,-4 -4 8 -32,0 0 12 0,0 -4 -16 0,-4 0 -12 15,0 0 -8 -15,0 0 12 16,4 0 0 -16,-4 0 4 16,0 0 0 -16,0 0 8 15,0 4 12 -15,0 0 8 16,4 -4 -12 -16,4 4 -4 15,-4 -4 -12 -15,4 4 -4 16,-8 -4 12 -16,0 4 4 0,0 -4 -16 16,0 0 4 -16,-4 -4 16 15,0 4 8 -15,0 -4 8 16,0 0 0 -16,-4 0 -16 16,-4 0 -4 -16,0 0 -4 15,-8 4 -8 -15,-4 0 -84 0,0 -4 -44 16,-12 4 -352 -16</inkml:trace>
    </iact:actionData>
  </iact:action>
  <iact:action type="add" startTime="41662">
    <iact:property name="dataType"/>
    <iact:actionData xml:id="d7">
      <inkml:trace xmlns:inkml="http://www.w3.org/2003/InkML" xml:id="stk7" contextRef="#ctx0" brushRef="#br0">9285 6603 128 0,'4'0'52'15,"0"0"-24"-15,0 8 -44 0,-4 -8 8 16,0 0 28 -16,0 0 24 0,0 0 32 0,0 0 20 16,0 0 4 -16,0 0 0 15,0 0 -12 -15,4 0 -8 0,-4 0 4 0,0 0 -4 16,0 0 -20 -16,0 0 -4 0,0 0 -32 0,0 0 0 15,-4 -8 16 -15,0 8 -24 0,0 0 -8 0,-4 -4 4 16,0 0 0 -16,0 4 -16 31,-4 0 -4 -15,4 0 12 0,-4 -4 4 -1,0 0 32 -15,0 0 24 0,0 4 -16 31,0 0 4 -31,4 0 -24 0,0 0 4 0,-8 0 -20 16,0 0 -16 15,0 0 12 -31,0 0 0 16,4 0 8 -16,0 0 8 16,0 0 -12 -16,0 0 0 15,-4 0 4 -15,0 -4 0 16,0 0 -20 -16,0 0 4 15,0 0 0 -15,4 4 8 16,0 0 -12 -16,0 0 0 0,4 0 4 16,0 0 8 -16,0 0 12 0,0 0 8 31,0 4 -4 -31,4 -4 -4 0,-4 0 4 0,0 0 12 0,0 -4 -24 16,-4 4 -8 -16,0 -4 -4 15,-4 0 8 1,-8 0 -4 15,4 0 8 -31,-4 0 -8 0,4 -4 -4 0,-4 4 4 31,4 4 -4 -31,0 -4 0 0,0 0 8 16,0 0 4 -16,0 0 -4 16,0 0 4 -16,-4 0 -8 15,4 0 -4 -15,4 4 4 16,0 0 -4 -16,0 0 8 0,0 0 4 15,4 0 4 -15,0 0 0 16,-4 0 -8 -16,0 0 4 16,0 -4 -16 -16,0 0 0 15,-4 0 4 -15,0 0 8 16,0 0 12 -16,0 0 8 16,4 -4 4 -16,0 4 0 15,4 0 -8 -15,0 4 -4 16,0 0 -24 -16,0 4 4 15,-4 0 0 -15,0 4 0 16,0 -8 0 -16,-4 0 0 16,0 4 8 -16,-4 -8 4 15,4 -4 -16 -15,0 4 4 0,0 4 8 16,0 0 12 -16,4 0 -8 31,0 0 -8 -31,0 4 0 0,4 4 4 16,0 -4 4 -16,0 0 12 0,4 0 12 15,-4 0 20 -15,4 0 -16 16,0 0 8 -16,0 0 -12 0,4 0 0 16,0 0 -20 -16,-4 -4 -4 0,8 0 4 15,0 8 0 -15,4 0 -132 0,8 8 -60 16,8 -8 -476 15</inkml:trace>
    </iact:actionData>
  </iact:action>
  <iact:action type="add" startTime="45517">
    <iact:property name="dataType"/>
    <iact:actionData xml:id="d8">
      <inkml:trace xmlns:inkml="http://www.w3.org/2003/InkML" xml:id="stk8" contextRef="#ctx0" brushRef="#br0">12061 6559 144 0,'-12'-24'52'16,"8"20"-24"-16,-4 4 -16 0,4 0 16 15,0 0 -4 -15,0 0 -4 0,0 0 -12 0,0 0 -8 16,-4 0 48 -16,0 0 16 0,0 0 56 16,0 0 24 -16,0 0 -24 15,0 0 -4 -15,0 4 -20 16,0 -4 -4 -16,0 12 -40 15,0 -4 -12 -15,0 0 -24 16,0 -4 -12 -16,0 4 0 16,-12 -4 -4 -1,-8 0 0 -15,4 -4 8 16,0 0 12 -16,0 0 -16 16,0 0 -12 -1,4 0 20 -15,0 0 20 0,0 0 0 0,4 0 12 16,0 0 -16 -16,4 4 -8 15,-4 -4 -8 -15,4 0 0 16,-4 0 -8 -16,0 0 8 16,4 0 -16 -16,-4 0 20 15,4 0 16 -15,0 0 0 32,4 0 4 -32,0 0 4 0,0 0 4 0,0 0 -4 15,0 0 -4 -15,0 0 -20 16,0 0 -4 -16,0 0 -4 15,4 0 -8 -15,-4 0 -8 0,4 0 4 16,-4 0 12 -16,0 0 4 0,0 0 4 16,0 0 0 -16,-4 -4 8 31,0 0 12 -31,-4 -4 -8 0,0 4 -8 16,0 -4 -8 -1,4 4 0 -15,0 0 -16 16,0 0 0 -16,0 -4 4 15,0 8 8 -15,4 0 -4 16,0 0 -4 -16,0 0 12 0,-8 0 0 16,0 -4 -4 -1,-8 0 -8 -15,0 0 12 32,4 0 0 -32,4 0 12 0,0 0 -4 0,4 4 0 15,0 0 -4 -15,0 4 0 16,4 4 -8 -16,0 -4 -8 0,0 0 -8 15,-4 0 -4 -15,0 4 16 16,0 -4 4 -16,4 -4 0 16,0 0 -8 -16,0 0 4 15,0 0 4 -15,0 0 12 16,0 0 8 -16,0 0 -4 16,4 0 -4 -16,-4 0 -12 15,0 0 4 -15,0 0 -8 16,0 0 8 -16,0 0 -8 15,0 0 -4 -15,0 0 4 0,0 0 -4 16,4 0 -12 -16,-4 0 8 0,4 0 4 16,0 4 0 -16,0 0 -12 15,-4 0 8 -15,4 0 4 0,-4 0 8 16,0 0 -4 -16,0 0 8 16,0 -4 -8 -1,-4 0 8 -15,-4 0 -16 16,4 0 0 -1,-4 0 -4 -15,0 0 0 16,0 0 16 0,0 0 4 -16,0 0 -4 15,0 -4 -8 -15,4 4 4 16,-4 -4 4 -16,4 0 -12 0,-8 0 0 31,4 0 20 -31,4 0 8 0,-8 0 -8 16,4 0 -20 -16,4 8 0 15,4 -4 -92 -15,0 4 -48 0</inkml:trace>
    </iact:actionData>
  </iact:action>
  <iact:action type="add" startTime="47778">
    <iact:property name="dataType"/>
    <iact:actionData xml:id="d9">
      <inkml:trace xmlns:inkml="http://www.w3.org/2003/InkML" xml:id="stk9" contextRef="#ctx0" brushRef="#br0">11321 7657 432 0,'12'8'164'15,"-8"-4"-88"-15,-4 -4 68 0,0 0 108 32,0 0 -64 -32,0 0 -16 0,0 4 -20 0,-4 -4 -12 0,0 0 -72 0,-4 0 -16 0,0 0 -4 0,0 0 -28 15,0 0 -12 1,0 4 12 -16,-8 4 4 15,0 0 -8 1,-8 8 -4 -16,0 0 4 16,0 -4 0 -16,-4 4 0 15,-4 -4 0 1,-8 -8 -8 -16,-4 -8 4 16,-8 -8 -8 -16,-8 4 8 15,0 0 0 -15,-20 0 4 0,4 -4 -20 31,8 0 4 -31,8 -8 0 0,-4 4 8 16,12 0 -4 -16,8 4 -4 0,8 -4 -8 16,8 4 4 -16,8 4 12 15,4 0 12 -15,8 0 16 0,8 0 20 16,12 0 -32 -16,4 0 -4 0,8 4 -4 16,8 4 8 -1,20 4 -12 1,4 8 0 -16,8 0 -4 15,4 0 4 -15,4 4 -16 16,-4 0 0 -16,4 -4 12 16,4 -4 4 -16,0 0 -16 0,-8 0 4 15,-8 0 0 -15,-4 0 0 32,-8 -4 -12 -32,-8 0 8 0,-8 4 12 0,-8 -4 4 15,-8 0 -16 -15,-16 -4 -4 0,-8 0 4 16,-8 0 0 -16,-20 8 -8 15,-4 -4 8 1,-4 4 4 -16,-4 0 0 16,-8 0 8 -16,-8 0 4 15,-4 -4 -16 -15,-4 8 -4 16,-16 0 4 -16,12 0 0 16,4 0 12 -16,8 -4 4 15,4 8 -16 -15,8 -8 -4 16,8 8 4 -16,8 -16 8 15,8 4 8 -15,8 -4 12 0,4 -4 12 16,12 -12 8 -16,8 0 -20 0,8 0 -8 16,12 0 -16 -16,8 4 -4 15,20 -8 4 17,8 8 8 -32,4 4 -4 0,0 0 -4 0,4 8 -8 15,0 0 4 -15,0 0 4 13,-12 0 8 -13,-4 4 -12 15,0 -4 0 -15,0 0 4 16,-8 0 0 -16,-12 0 -12 16,-8 0 0 -16,-4 0 -56 0,-16 8 -24 0,-16 0 -52 15,-8 0 -8 -15,-8 0 -104 16,-20 -8 -48 0,-16 -20 -172 -16</inkml:trace>
    </iact:actionData>
  </iact:action>
  <iact:action type="add" startTime="49039">
    <iact:property name="dataType"/>
    <iact:actionData xml:id="d10">
      <inkml:trace xmlns:inkml="http://www.w3.org/2003/InkML" xml:id="stk10" contextRef="#ctx0" brushRef="#br0">9021 6459 320 0,'4'-8'132'16,"-4"8"-72"-16,4 -4 -72 0,-4 4 24 0,4 0 -32 0,-4 -4 4 16,4 0 8 -16,-4 0 4 0,0 0 48 0,0 0 28 15,0 4 24 -15,0 0 12 0,0 0 -40 0,0 0 -12 16,0 4 -24 -16,-4 0 -12 0,0 0 -8 0,-4 0 16 0,-4 0 12 0,-4 -4 12 62,-4 -4 12 -62,-4 0 -20 0,-4 0 4 16,-4 0 -20 0,-8 0 4 -16,0 4 4 31,0 0 8 -31,4 0 12 0,-4 -4 16 0,4 0 -32 15,-4 4 -4 -15,0 -9 -20 16,0 -3 -12 -16,4 0 -12 16,-4 -4 4 -16,4 4 40 15,4 8 20 -15,0 -4 -16 16,4 8 -12 -16,4 20 -16 16,4 -12 -12 -16,4 0 4 0,-4 0 4 15,8 0 4 -15,-4 -4 4 0,4 0 0 16,0 -4 0 -16,4 0 24 15,4 -4 24 -15,4 4 -8 0,8 -12 8 0,0 4 -28 16,4 0 -4 -16,8 4 -16 31,4 0 -4 -31,4 -4 -24 16,0 20 0 -16,0 -4 -16 16,8 -4 8 -1,-4 0 12 -15,0 0 4 16,4 0 4 -16,0 -4 8 15,0 0 -4 -15,8 4 -4 16,4 0 4 -16,-4 0 4 0,4 9 -4 16,-4 -9 -4 -16,-4 4 -8 29,-4 0 4 -29,-4 0 -4 16,-4 0 0 -16,0 0 8 16,-8 -4 0 -16,-4 0 0 15,0 0 8 -15,-4 4 -4 0,-4 -8 8 16,0 4 -8 -16,-8 -4 -4 0,0 0 -8 0,0 0 -4 15,-4 4 16 -15,-4 0 4 0,-4 -4 -12 0,-4 0 4 32,-4 0 0 -17,-8 0 8 1,-8 -4 4 0,-8 4 4 -16,-4 0 -8 0,0 0 4 15,-4 0 -8 -15,4 0 -4 16,4 0 28 -16,0 0 12 15,4 0 -4 -15,0 -4 0 16,0 0 -20 -16,4 -4 -4 16,4 4 -12 -16,4 0 -4 15,4 4 4 -15,8 0 8 16,4 0 12 -16,8 4 16 0,8 8 -8 16,8 -4 4 -16,8 0 -28 15,4 4 -4 -15,8 -4 -8 16,8 0 -8 -1,4 0 -140 -15,4 4 -64 16,28 -4 -400 -16</inkml:trace>
    </iact:actionData>
  </iact:action>
  <iact:action type="add" startTime="52454">
    <iact:property name="dataType"/>
    <iact:actionData xml:id="d11">
      <inkml:trace xmlns:inkml="http://www.w3.org/2003/InkML" xml:id="stk11" contextRef="#ctx0" brushRef="#br0">4009 10847 528 0,'16'-32'196'15,"-4"16"-104"-15,4 -12 -116 0,-8 12 32 16,4 0 -16 -16,4 -16 -8 15,4 8 20 -15,0 0 4 16,4 -4 52 -16,0 12 20 16,-4 0 12 -16,0 8 12 15,-4 -8 -40 -15,0 4 -8 16,-4 12 -32 -16,-4 0 -24 0,-4 0 -4 16,-4 0 4 -16,-12 -4 0 0,-8 -8 0 15,-8 8 8 -15,-8 -8 -4 16,-8 12 8 -16,-12 0 -8 31,-12 4 -4 -31,-4 24 4 0,-4 0 4 0,0 8 -4 16,4 8 -4 -16,4 4 4 15,8 -4 -4 -15,8 20 -28 16,12 -12 0 -16,12 8 12 16,12 0 16 -16,8 1 12 15,20 -5 4 -15,4 8 44 16,4 0 20 -16,0 4 -32 15,4 -4 -8 -15,0 16 -24 16,0 4 -12 -16,-4 29 8 0,-12 19 0 31,-12 -4 -4 -31,-12 4 -8 0,-16 5 4 0,-12 -9 4 16,-12 4 -24 -16,-16 -8 4 16,4 -15 -4 -16,-4 -21 -4 15,4 -12 16 -15,4 -24 8 16,0 -8 16 -16,4 -8 16 15,4 -16 -8 -15,8 -4 -8 16,8 -8 8 -16,0 4 0 16,16 0 20 -16,8 0 20 15,4 21 -12 -15,8 11 8 16,8 16 -36 -16,0 28 -8 16,4 8 -12 -16,4 12 -8 15,-4 -8 -8 -15,0 -3 4 16,4 -9 -4 -16,4 8 0 0,8 4 8 15,16 8 8 -15,8 9 56 16,8 -1 28 -16,24 12 16 16,4 0 12 -16,0 -7 -20 15,4 -21 -12 -15,0 -24 -48 16,4 -16 -24 -16,4 -20 -68 16,-4 -52 -24 -16,-24 4 -560 46</inkml:trace>
    </iact:actionData>
  </iact:action>
  <iact:action type="add" startTime="52455">
    <iact:property name="dataType"/>
    <iact:actionData xml:id="d12">
      <inkml:trace xmlns:inkml="http://www.w3.org/2003/InkML" xml:id="stk12" contextRef="#ctx0" brushRef="#brinv">0 0 2048 0</inkml:trace>
    </iact:actionData>
  </iact:action>
  <iact:action type="add" startTime="52456">
    <iact:property name="dataType"/>
    <iact:actionData xml:id="d13">
      <inkml:trace xmlns:inkml="http://www.w3.org/2003/InkML" xml:id="stk13" contextRef="#ctx0" brushRef="#brinv">20114 15009 2048 0</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30:57.736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8214">
    <iact:property name="dataType"/>
    <iact:actionData xml:id="d0">
      <inkml:trace xmlns:inkml="http://www.w3.org/2003/InkML" xml:id="stk0" contextRef="#ctx0" brushRef="#br0">14393 395 272 0,'0'-12'108'15,"0"4"-56"-15,-4 -20 0 0,-4 20 44 16,4 0 12 -16,8 0 12 0,0 -4 32 0,0 -4 12 15,-12 4 -68 -15,4 -4 -36 16,-4 -1 -36 -16,-8 -3 -28 16,-4 -4 -8 -16,-4 4 16 0,-4 -8 12 15,-4 8 -12 1,0 0 -4 -16,0 0 0 16,-4 8 8 -16,-4 0 40 15,-8 4 16 1,0 4 -28 -16,-16 4 -12 0,0 4 -16 15,4 0 -8 -15,4 4 -8 0,4 0 4 16,4 16 12 -16,12 4 4 31,12 0 4 -31,4 16 0 0,16 13 0 0,8 11 0 16,8 20 16 -16,8 36 20 31,4 32 -4 -31,8 29 4 0,-4 43 -12 0,-20 41 4 16,-16 27 -24 -16,-12 -3 -4 15,-8 -5 -8 -15,-12 -47 4 21,-4 -33 -8 -21,-4 -39 -4 16,-4 -41 12 -16,0 -32 0 15,-4 -32 12 -15,0 -20 4 16,4 -28 4 -16,4 -28 8 16,8 -8 -12 -16,8 -32 4 15,4 -20 -12 -15,4 4 0 0,8 -8 -12 16,4 16 -8 -16,4 -1 4 15,8 25 -4 -15,4 20 -12 16,4 16 0 -16,0 16 8 0,-4 32 0 16,0 25 -8 -1,-4 11 8 -15,-4 12 -4 16,0 12 0 -16,0 12 8 16,-4 13 0 -16,0 23 0 15,4 0 8 -15,0 5 4 16,4 3 4 -16,4 -4 -20 15,0 -3 4 -15,8 -1 0 16,12 -8 8 -16,12 4 12 16,0 5 16 -16,4 -9 20 0,8 -8 4 15,0 -11 -8 -15,0 -1 8 16,-12 -28 4 -16,20 -16 8 16,16 -16 -40 -16,8 -12 -8 15,0 -20 -16 -15,4 -11 -8 16,-12 -5 -60 -16,-12 0 -20 15,-8 -8 -288 -15,0 4 -116 16,0 0 -96 -16</inkml:trace>
    </iact:actionData>
  </iact:action>
  <iact:action type="add" startTime="24232">
    <iact:property name="dataType"/>
    <iact:actionData xml:id="d1">
      <inkml:trace xmlns:inkml="http://www.w3.org/2003/InkML" xml:id="stk1" contextRef="#ctx0" brushRef="#br0">5461 6058 528 0,'16'-16'208'16,"-12"4"-112"-16,0 8 -96 0,-4 4 40 15,4 -4 20 -15,0 0 16 0</inkml:trace>
    </iact:actionData>
  </iact:action>
  <iact:action type="add" startTime="24310">
    <iact:property name="dataType"/>
    <iact:actionData xml:id="d2">
      <inkml:trace xmlns:inkml="http://www.w3.org/2003/InkML" xml:id="stk2" contextRef="#ctx0" brushRef="#br0">5497 5994 1172 0,'0'-12'124'16,"-4"0"-8"-16,0 4 -40 0,-8 0 -16 0,-12 -12 8 0,-12 4 4 0,-24 0 -12 16,-12 -9 -4 -16,-24 5 -24 15,-16 4 -12 -15,-20 0 -8 16,-16 0 0 -16,-12 0 0 15,-16 4 4 -15,44 4 -8 16,-72 -4 4 -16,-4 0 -16 16,12 8 -8 -16,8 0 16 15,-4 4 4 -15,16 4 -12 16,8 8 -4 -16,20 -4 4 0,12 0 8 31,12 0 0 -31,12 -4 -4 0,16 4 20 16,16 4 16 -16,16 -4 -4 15,12 4 12 -15,12 -4 -24 0,4 8 -4 16,4 0 -8 -16,8 16 4 16,4 9 -8 -16,4 11 8 15,4 20 -16 -15,0 28 0 16,4 28 12 -16,4 25 12 16,0 35 -16 -16,-4 32 -12 15,0 17 12 -15,-8 39 4 16,-4 1 8 -16,0 3 8 15,-4 17 12 -15,0 -8 8 16,-12 75 -12 -16,0 -31 -12 16,0 -12 -8 -16,0 -45 -12 0,-4 -15 4 31,-4 -9 4 -31,8 -19 12 0,8 -5 16 0,8 -4 0 16,8 -7 8 -16,8 -17 -24 15,12 -11 -12 -15,0 -1 4 31,12 -24 0 -31,0 -7 -4 0,0 -25 4 0,0 -4 0 16,4 -24 4 -16,0 -16 16 16,0 -11 20 -16,4 -9 -12 15,0 4 0 -15,8 -8 -36 16,8 -8 0 -16,-4 12 -12 16,8 -4 -8 -16,4 1 12 15,20 -5 0 -15,12 -12 12 16,0 4 4 -16,8 0 20 15,0 4 12 -15,20 -8 -16 0,8 0 -8 16,0 4 0 -16,8 4 4 16,-4 5 -20 -16,16 7 -4 15,-12 -8 -8 -15,-16 -12 0 16,-8 -4 -28 -16,-16 -20 -8 16,-16 -8 -64 -16,-12 -16 -32 15,-12 -20 -244 -15,-12 -32 -100 16,-4 -12 -108 -16</inkml:trace>
    </iact:actionData>
  </iact:action>
  <iact:action type="add" startTime="26758">
    <iact:property name="dataType"/>
    <iact:actionData xml:id="d3">
      <inkml:trace xmlns:inkml="http://www.w3.org/2003/InkML" xml:id="stk3" contextRef="#ctx0" brushRef="#br0">5493 8162 128 0,'-4'-4'52'15,"0"-4"-24"-15,-4 -36 -32 0,8 36 8 0,-4 -12 20 0,0 0 24 32,0 4 56 -32,0 4 32 0,0 -4 32 0,4 8 28 15,-4 4 -20 -15,4 -4 0 0,-4 4 -52 0,0 0 -16 16,-8 4 -64 -16,-4 0 8 16,-8 -4 12 -1,-8 0 20 -15,-12 0 8 16,-8 -4 4 -16,-8 0 0 15,-8 -1 -28 -15,-8 5 0 16,-4 0 -40 -16,-12 4 -8 16,0 4 -4 -16,-8 5 0 15,-4 3 -20 -15,-8 0 4 16,-12 4 -8 -16,4 0 0 16,-8 -20 52 -16,16 -12 20 15,4 0 -8 -15,12 -4 0 16,8 -5 -32 -16,8 9 -16 0,16 0 -4 31,16 8 -4 -31,12 0 -56 0,28 12 -132 0,12 4 -20 31,12 4 -200 -31,8 -4 -88 0,4 -4 68 47</inkml:trace>
    </iact:actionData>
  </iact:action>
  <iact:action type="add" startTime="27492">
    <iact:property name="dataType"/>
    <iact:actionData xml:id="d4">
      <inkml:trace xmlns:inkml="http://www.w3.org/2003/InkML" xml:id="stk4" contextRef="#ctx0" brushRef="#br0">5017 7617 400 0,'12'0'152'16,"-8"4"-80"-16,0 -4 -76 0,-4 0 28 0,0 0 -8 15,4 0 0 -15,0 4 0 0,-4 -4 8 0,8 0 32 16,-8 0 20 -16,0 0 8 0,0 0 8 0,0 0 0 16,4 0 12 -16,-4 0 -56 15,0 0 36 -15,4 0 8 0,-4 0 -12 0,4 -4 4 0,0 0 -12 0,0 -4 0 16,-4 4 -28 -16,-4 -8 -24 0,-4 -4 -24 47,0 4 -8 -16,0 -8 8 -31,-4 8 0 0,4 0 4 31,0 4 8 -31,0 0 12 0,4 0 8 16,-8 4 12 -16,4 0 -12 16,0 -8 -8 -16,4 8 8 31,0 0 8 -31,0 0 20 0,0 4 -16 0,8 0 0 15,4 4 -16 -15,4 4 -4 0,4 8 -4 47,0 0 0 -47,8 4 -8 0,4 4 4 16,16 12 -8 0,0 0 8 -16,0 -8 -16 15,0 4 0 -15,4 0 4 16,-8 4 8 -16,0 -4 4 15,-8 0 12 -15,-4 -4 -12 16,0 4 0 -16,-4 -8 -4 16,-4 -4 -8 -16,0 13 4 15,-4 -9 -4 -15,-8 12 8 32,0 -4 4 -32,-4 -8 -4 0,-4 -4 -8 15,-4 0 12 -15,0 4 0 16,0 -4 4 -16,-4 0 8 15,-8 4 4 -15,-4 -4 4 16,-12 0 0 -16,-4 4 8 0,-8 0 -4 0,-8 4 8 15,0 4 -24 -15,-4 -4 -4 16,8 4 0 -16,0 0 8 16,0 9 4 -16,4 3 4 15,4 -4 0 -15,4 0 0 16,0 0 -16 -16,4 -8 -4 0,4 -8 -4 31,4 0 -8 -31,8 -8 -32 0,4 -4 -12 0,8 -4 -180 0,8 -20 -80 16,32 -16 -400 31</inkml:trace>
    </iact:actionData>
  </iact:action>
  <iact:action type="add" startTime="35601">
    <iact:property name="dataType"/>
    <iact:actionData xml:id="d5">
      <inkml:trace xmlns:inkml="http://www.w3.org/2003/InkML" xml:id="stk5" contextRef="#ctx0" brushRef="#br0">10957 9685 240 0,'0'8'96'16,"4"-4"-48"-16,-4 -4 4 0,0 0 44 0,0 0 40 0,0 0 12 15,0 0 -32 -15,0 0 -20 0,0 0 -56 0,8 0 -16 16,0 4 -16 -16,0 4 -8 0,0 -4 12 16,-8 -4 0 -16,0 0 12 0,0 0 4 15,4 0 12 -15,0 0 32 0,0 -4 24 0,4 0 0 0,0 0 4 0,0 0 -40 32,0 4 -16 -17,4 4 -24 1,0 0 -16 -1,0 -4 -12 -15,0 0 4 16,-4 0 4 -16,0 0 0 16,0 -4 8 -16,0 0 12 15,0 0 0 -15,0 0 8 16,0 0 0 -16,4 4 12 16,-4 0 -12 -16,4 0 4 0,0 0 -12 15,0 0 0 -15,0 0 -24 16,4 4 4 -16,8 0 0 31,4 4 0 -31,-4 0 0 16,-4 0 8 -16,0 -4 4 15,0 0 -16 -15,-4 4 4 16,0 -4 0 -16,-4 -4 0 0,4 0 16 45,-4 0 8 -45,0 -4 0 0,0 -4 4 0,0 4 -16 16,4 4 0 -16,0 -4 -4 31,-4 4 -8 -31,4 -4 4 0,-4 4 -4 0,0 -4 8 16,0 0 4 -16,0 -4 4 15,4 0 8 -15,0 0 -4 16,0 -4 8 -16,-4 0 -16 16,4 4 -8 -16,0 0 -12 15,0 0 4 -15,0 4 4 16,0 0 8 -16,0 0 -24 15,0 0 4 -15,0 4 4 16,0 0 12 -16,0 0 0 16,-4 -4 8 -16,4 4 -8 15,-4 0 8 -15,4 0 -16 0,4 4 0 16,0 -4 4 -16,4 4 0 16,-4 4 0 -16,0 -4 0 15,0 4 -12 -15,0 -4 0 16,0 0 16 -16,0 0 12 15,0 0 -12 -15,-4 -4 -12 16,4 4 4 -16,0 4 8 16,0 -8 0 -16,0 4 -4 15,0 0 4 -15,-4 -4 -4 16,4 0 0 -16,0 0 8 16,0 0 -4 -16,0 0 -4 15,-4 -4 -8 -15,0 0 4 0,0 -4 4 16,0 0 0 -16,0 4 0 15,0 -4 8 -15,0 4 -4 16,4 -4 -4 -16,-4 4 4 16,0 0 -4 -16,0 0 -12 15,16 4 0 17,0 0 8 -32,-4 0 -8 0,-4 4 4 15,0 0 8 -15,0 -4 0 16,0 0 0 -16,0 4 0 15,-4 -4 -12 -15,0 0 8 16,0 0 4 -16,-4 0 8 16,0 0 -12 -16,0 4 -8 15,0 0 -20 -15,0 0 0 16,-4 0 8 -16,4 0 4 0,-4 0 0 16,0 0 4 -16,8 -4 -8 0,-4 4 4 15,0 4 12 -15,0 -4 4 16,0 0 -8 -16,0 0 8 15,0 0 -4 -15,0 4 0 16,0 0 8 -16,0 -4 0 16,0 4 0 -16,0 -4 8 15,0 0 -12 -15,0 0 0 16,16 4 4 15,0 -4 0 -31,-4 0 0 0,-4 -4 0 16,0 0 0 -16,-4 0 0 15,4 0 0 -15,-4 -4 0 0,0 0 8 16,0 4 -12 -16,0 0 0 31,0 0 4 -31,-4 0 0 0,0 4 0 0,0 -4 0 16,4 0 0 -16,-4 0 8 16,0 0 -12 -16,0 0 0 15,0 0 4 -15,0 -4 8 16,0 4 -4 -16,0 -8 -4 15,-4 8 4 -15,4 -4 -4 0,0 4 0 16,0 0 0 -16,0 4 0 16,0 -4 0 -16,0 0 0 15,0 0 8 -15,0 -4 -12 16,8 4 0 -16,-4 0 4 0,8 -4 8 31,-4 -8 -4 -31,0 0 -4 16,0 4 4 -16,0 0 12 15,-4 0 20 -15,0 -4 -20 0,0 8 -8 16,0 -4 -16 -16,0 4 4 16,0 0 4 -16,-4 0 0 15,0 0 0 -15,0 0 0 16,0 -4 0 -16,4 0 0 16,-4 -4 0 -16,8 4 0 15,0 -4 0 -15,0 4 0 16,4 8 8 -16,0 4 -12 15,0 0 0 -15,-4 0 -4 16,-4 0 0 -16,20 4 16 31,-4 4 -12 -31,0 -8 0 16,-4 0 4 -16,0 -4 8 16,-4 0 -4 -16,0 0 8 15,0 0 -16 -15,-4 0 0 16,0 0 4 -16,0 0 0 15,0 -4 0 -15,4 0 0 16,-4 4 0 -16,0 0 0 16,0 0 -12 -16,0 0 8 15,4 0 4 -15,-4 0 8 16,-4 -8 -4 -16,0 8 -4 16,0 -4 4 -16,0 4 4 15,16 0 32 -15,0 4 -24 16,-4 -4 -4 -16,0 8 -8 15,-4 -8 -4 -15,0 4 0 16,0 -4 0 -16,0 0 0 16,-4 0 8 -16,0 0 4 15,0 0 12 -15,-4 0 -20 16,4 0 -4 -16,4 0 0 16,-4 0 0 -16,0 4 -12 15,0 -4 8 -15,0 4 -4 16,0 -4 0 -16,4 0 -28 0,-4 0 -16 15,0 0 -44 -15,-4 0 -20 16,0 4 -112 -16,-4 0 -48 44,-16 -4 -152 -44</inkml:trace>
    </iact:actionData>
  </iact:action>
  <iact:action type="add" startTime="43199">
    <iact:property name="dataType"/>
    <iact:actionData xml:id="d6">
      <inkml:trace xmlns:inkml="http://www.w3.org/2003/InkML" xml:id="stk6" contextRef="#ctx0" brushRef="#br0">9689 9777 224 0,'0'4'88'16,"-4"-16"-48"-16,-4 -4 -4 0,4 8 44 0,-4 -4 -36 15,-4 -8 -4 -15,0 4 44 16,-4 0 36 -16,-4 -4 4 15,0 4 16 -15,-8 0 -24 16,4 4 -12 -16,4 4 -56 0,0 -4 4 16,-4 4 4 -16,4 4 -20 0,4 -8 -12 31,0 0 12 -31,0 4 8 0,0 0 -8 0,0 4 8 16,4 -4 -16 -16,0 4 4 0,0 0 -4 15,0 12 12 -15,4 4 -20 16,-4 -4 -12 -16,0 0 -4 14,-4 0 -4 -14,0 0 8 16,0 0 4 -16,0 0 20 16,0 4 12 -16,-4 -4 -16 15,-4 0 4 -15,-4 -4 -12 16,-4 0 8 0,-8 0 -16 -16,0 -4 0 0,0 4 -12 31,0 0 -4 -31,0 4 4 0,0 0 8 0,0 4 12 31,0 -8 16 -31,0 4 8 0,4 0 4 0,4 -4 -8 16,-4 0 -4 -16,0 0 -4 15,0 0 0 -15,0 0 -8 16,0 -4 4 -16,0 0 0 16,0 0 12 -16,-8 0 -4 15,4 0 8 -15,4 4 12 16,4 -4 4 -16,0 0 -16 15,8 0 -4 -15,0 4 -24 16,4 -8 -12 -16,0 4 0 0,0 0 4 16,0 0 -4 -16,0 0 -4 15,4 0 12 -15,0 0 0 16,0 0 4 -16,0 0 8 16,0 0 -4 -16,0 0 0 15,0 4 -12 -15,0 0 4 16,-4 0 -8 -16,0 4 -4 15,0 -4 4 -15,4 -4 -4 16,0 4 0 -16,0 0 0 16,0 0 8 -16,0 0 4 15,4 0 -4 -15,0 0 4 0,4 0 0 16,0 0 4 -16,0 0 -28 0,4 -4 0 16,4 0 -128 -16,0 0 -56 0</inkml:trace>
    </iact:actionData>
  </iact:action>
  <iact:action type="add" startTime="49545">
    <iact:property name="dataType"/>
    <iact:actionData xml:id="d7">
      <inkml:trace xmlns:inkml="http://www.w3.org/2003/InkML" xml:id="stk7" contextRef="#ctx0" brushRef="#br0">15665 10863 352 0,'0'-12'132'15,"0"12"-72"-15,0 0 -8 0,0 0 108 32,-8 0 -28 -32,0 0 -64 0,4 0 -32 0</inkml:trace>
    </iact:actionData>
  </iact:action>
  <iact:action type="add" startTime="49607">
    <iact:property name="dataType"/>
    <iact:actionData xml:id="d8">
      <inkml:trace xmlns:inkml="http://www.w3.org/2003/InkML" xml:id="stk8" contextRef="#ctx0" brushRef="#br0">15629 10855 1084 0,'-12'0'88'16,"0"4"20"-16,0 -4 -4 15,0 0 -4 -15,-4 0 -56 0,0 0 -16 16,0 0 -20 -16,4 -4 4 31,0 0 -8 -31,0 4 -4 0,4 -4 36 0,0 4 16 0,4 0 0 16,0 0 8 -16,0 0 -24 16,0 0 -4 -16,0 0 -16 0,0 0 -12 0,-4 0 0 0,0 -4 -4 15,0 0 -12 1,0 4 8 -16,-8 -4 12 15,4 4 12 1,-4 0 -8 -16,0 0 -8 31,0 0 8 -31,0 4 0 0,0 0 -4 16,-4 0 4 -16,0 0 8 16,-4 -4 8 -16,-4 4 -12 15,0 -4 -4 -15,4 4 4 16,0 -4 0 -16,-4 4 -8 15,-8 0 4 1,4 -4 -8 -16,4 0 8 16,0 0 -8 -16,0 0 -4 15,4 0 4 -15,0 0 4 16,0 0 -12 -16,4 0 0 16,0 0 20 -16,0 4 8 15,0 -4 16 -15,4 4 4 0,-4 -4 -32 16,0 0 -4 -16,-4 4 -8 15,4 4 0 -15,0 -4 0 16,-4 -4 0 -16,0 0 0 31,0 4 0 -31,0 8 8 0,4 -4 4 0,0 0 -16 16,0 0 -4 -16,0 0 12 16,-4 8 4 -16,-4 -4 -12 15,0 0 4 -15,0 -4 0 16,4 4 0 -16,-4 -8 0 15,4 8 8 -15,4 -12 -4 0,0 4 -4 32,0 -4 -8 -32,4 0 4 0,0 0 4 15,4 4 8 -15,0 0 -12 0,0 5 0 0,-4 -1 4 16,0 0 0 -16,0 -4 0 16,4 0 0 -16,0 0 0 15,0 -4 8 -15,0 0 -4 13,0 4 -4 -13,4 -4 -8 15,0 0 -4 -15,0 0 8 16,0 4 0 -16,4 4 12 0,0 -4 12 0,0 0 -16 16,0 0 -12 -16,0 0 4 0,0 0 0 0,0 -4 20 15,0 0 8 -15,0 -4 -8 16,0 0 -12 -16,0 0 -28 0,0 0 -16 16,0 0 24 -16,0 4 12 15,0 0 24 -15,0 -8 16 0,0 4 -16 31,0 0 -12 -31,-4 0 -40 0,-4 -4 -12 16,-4 -8 60 15,-4 -17 24 -15,-4 5 -16 -16,-4 4 -12 16,-4 0 -20 -1,0 8 4 -15,4 0 4 16,0 0 0 -16,0 4 -12 15,4 4 8 -15,-4 0 4 16,4 0 8 -16,0 0 -12 16,-4 0 0 -16,0 4 4 0,4 -4 0 15,4 4 -20 -15,0 4 4 32,0 0 16 -32,4 0 16 0,0 4 -4 0,0 4 -8 15,4 -4 8 -15,4 0 0 0,0 -4 -16 16,0 0 4 -16,0 0 0 0,4 0 8 15,0 4 -4 -15,0 0 8 16,-4 0 -16 -16,4 0 -8 16,0 0 -20 -16,0 0 -8 0,0 0 52 0,4 -4 32 0,0 0 -20 15,0 0 -12 -15,4 0 -8 16,4 -4 -4 -16,4 0 0 0,0 0 0 31,0 0 16 0,0 0 20 -31,4 0 -20 0,4 0 0 31,4 0 -8 -31,0 -8 -8 0,0 8 4 0,0 -4 4 15,4 4 -4 -15,0 0 -4 16,16 0 -8 0,-4 4 -4 -16,-4 0 8 15,-4 0 0 -15,0 0 4 16,-4 -4 8 -16,4 0 -12 15,0 0 0 -15,-4 0 4 16,0 0 8 -16,0 4 -4 16,4 0 -4 -16,4 4 -8 0,-4 0 4 15,-4 0 4 -15,4 0 8 16,-4 -4 -12 -16,0 -4 -8 16,0 -4 16 -16,-4 0 4 31,8 -8 -12 -31,4 4 4 0,0 4 0 0,0 0 8 15,0 4 -12 -15,0 0 -8 16,4 4 8 -16,-4 4 0 16,-4 0 4 -16,-4 0 8 15,0 -4 -4 -15,4 0 -4 16,-8 0 4 -16,8 -4 -4 31,0 0 8 -31,4 0 -12 0,-4 -4 -8 16,8 4 16 -16,4 4 4 15,0 0 -12 -15,0 0 -4 16,-4 4 4 -16,0 0 0 0,-4 0 4 16,-4 0 8 -16,-4 0 -4 15,-4 -4 -4 -15,0 0 -8 16,-4 0 4 -16,0 -4 4 16,-4 0 8 -16,4 0 -12 15,4 0 0 -15,0 0 4 16,-4 0 0 -16,0 4 -12 15,-4 0 8 -15,-4 0 4 0,0 0 8 16,-4 0 -12 -16,0 0 0 16,-8 0 -4 -16,-4 4 -8 0,-4 0 0 0,-4 4 12 14,-4 -4 0 2,-4 0 4 -16,0 0 0 16,-8 0 0 -16,-8 -4 0 15,-4 0 0 16,-8 0 0 -31,-12 0 0 0,0 0 0 0,0 0 0 16,-4 0 -12 -16,4 0 8 16,-4 0 12 -16,-4 -4 4 15,-4 0 -16 -15,-4 -4 4 16,0 0 0 -16,4 0 0 16,8 -4 0 -16,0 8 0 15,8 0 0 -15,4 0 0 16,0 4 0 -16,0 8 0 0,4 4 0 15,4 0 8 -15,4 4 -4 16,4 0 -4 -16,0 4 4 16,4 -8 4 -16,0 0 -100 15,4 -4 -48 -15,4 -8 -484 47</inkml:trace>
    </iact:actionData>
  </iact:action>
  <iact:action type="add" startTime="55495">
    <iact:property name="dataType"/>
    <iact:actionData xml:id="d9">
      <inkml:trace xmlns:inkml="http://www.w3.org/2003/InkML" xml:id="stk9" contextRef="#ctx0" brushRef="#br0">17597 11027 560 0,'16'-4'220'15,"-8"8"-120"-15,4 -4 -108 0,-4 5 36 0,4 -5 48 31,0 0 40 -31,0 0 -16 0,-4 0 0 16,0 0 -56 -16,0 0 16 0,-8 0 12 0,4 0 -16 15,-4 0 0 -15,4 0 -32 0,-4 0 -8 0,4 0 16 16,4 -13 20 -16,-4 -3 32 0,4 0 20 31,0 8 -4 -31,0 -12 0 16,4 0 -24 -1,4 8 4 -15,0 4 -28 16,0 0 -12 -16,0 0 -12 16,0 0 -8 -16,4 0 -24 15,4 -4 4 1,0 0 -8 -16,12 0 0 16,4 -4 24 -16,4 -4 20 15,4 4 -20 -15,4 4 0 0,0 4 0 16,-4 4 8 -16,8 4 -32 15,0 0 0 -15,-4 0 0 16,0 -4 4 -16,8 0 -8 16,-4 0 8 -16,0 0 -16 15,-4 -8 4 -15,-4 8 8 16,-4 0 4 -16,0 0 4 16,-8 0 8 -16,0 0 -4 15,4 0 8 -15,-4 0 -8 16,8 4 -4 -16,-8 0 4 15,4 0 4 -15,-4 0 -12 16,16 0 -8 -16,-4 4 8 16,0 4 8 -16,4 0 -8 15,-4 0 0 -15,0 8 4 0,-4 -4 8 16,0 0 -12 -16,0 0 0 16,0 4 4 -16,-4 4 8 15,0 4 -12 -15,-4 -4 -8 16,8 8 16 -16,-8 -8 12 15,4 4 -24 -15,-4 -8 0 16,-4 -4 8 -16,4 -16 8 16,0 4 0 -16,0 -4 4 15,0 0 0 -15,4 0 12 16,-8 0 -20 -16,8 4 -4 16,-4 -4 -8 -16,0 4 0 15,-4 0 8 -15,0 -4 8 16,0 4 -12 -16,0 -12 0 15,8 4 4 -15,4 0 8 16,0 4 -4 -16,0 0 8 16,0 0 -16 -16,0 0 -8 0,0 0 8 15,-8 0 8 -15,0 12 -8 16,8 -12 0 -16,-4 0 4 16,0 4 0 -16,4 0 0 15,4 0 0 -15,4 0 0 16,-4 0 0 -16,0 0 0 15,0 0 8 -15,-8 0 -12 16,-4 0 -8 -16,0 0 8 16,-4 0 8 -16,0 0 -8 15,-4 12 0 -15,-4 -16 -16 0,-4 12 -4 16,0 0 -8 -16,-4 0 8 16,8 -4 16 -16,-4 -4 12 15,-4 0 -8 -15,4 0 0 16,0 -12 4 -16,0 4 0 15,0 0 0 -15,4 0 0 16,-4 4 0 -16,0 0 8 16,8 0 -4 -16,-8 4 -4 15,-4 0 -16 -15,0 0 0 16,8 0 16 -16,-8 0 -8 16,0 -8 -4 -16,-4 4 8 15,-4 4 8 -15,-8 0 -20 0,0 0 4 0,0 0 12 16,-12 0 0 -16,-12 4 0 15,0 4 4 17,-4 -8 -4 -32,-4 0 0 15,-4 -8 0 -15,-8 4 -12 16,0 -4 8 -16,-4 0 12 16,-4 0 4 -16,-4 0 -24 15,4 4 0 -15,-16 4 4 16,8 4 12 -16,4 0 -8 15,-4 0 0 -15,4 0 4 16,0 0 8 -16,4 0 -12 16,-4 4 0 -16,0 0 12 15,0 4 4 -15,-4 4 -16 0,0 8 4 16,0 0 -8 -16,4 -12 0 31,4 -4 8 -31,-4 0 0 0,4 -16 8 0,4 4 4 16,0 0 -16 -16,0 4 -4 15,-4 12 4 -15,0 4 0 16,-20 -8 4 -16,12 4 8 16,0 -8 -12 -16,8 0 0 15,4 -4 -4 -15,4 4 0 16,0 1 16 -16,8 -1 4 16,4 4 -16 -16,0 -4 4 15,0 0 -8 -15,0 0 0 16,0 -4 16 -16,0 4 4 0,0 -4 -4 15,0 0 -8 -15,-4 0 -8 16,-4 0 4 -16,4 0 4 16,0 4 0 -16,4 4 0 15,0 8 8 -15,0 -4 -12 16,4 -4 0 -16,0 0 4 16,0 0 0 -16,-4 -4 0 15,4 0 8 -15,0 0 -12 16,-4 4 0 -16,4 -16 12 15,0 4 4 -15,-4 0 12 16,0 -4 12 -16,0 4 -16 16,-4 -4 -4 -16,-8 -4 -8 15,4 8 -8 -15,0 0 4 0,0 0 4 16,4 0 -4 -16,0 -4 -4 17,-8 4 4 -17,4 0 -4 0,0 0 0 0,0 -4 8 16,0 4 -12 -16,0 0 -8 15,4 4 8 -15,0 0 8 16,4 4 -8 -16,-16 -4 0 16,8 4 12 -16,4 4 4 15,0 0 -4 -15,4 -4 4 16,4 8 -16 -16,0 -8 0 16,4 0 4 -16,-4 0 8 15,8 0 -4 -15,4 0 8 16,-4 4 -16 -16,4 4 0 15,0 0 12 -15,0 4 4 0,0 -4 4 16,4 0 8 -16,0 -4 -20 0,4 -4 -4 31,0 4 8 -31,0 -4 12 0,4 -4 -8 0,0 8 0 0,0 -4 4 0,0 -4 0 16,4 0 -28 -16,0 0 0 0,4 32 -288 16,24 -12 -380 30</inkml:trace>
    </iact:actionData>
  </iact:action>
  <iact:action type="add" startTime="61241">
    <iact:property name="dataType"/>
    <iact:actionData xml:id="d10">
      <inkml:trace xmlns:inkml="http://www.w3.org/2003/InkML" xml:id="stk10" contextRef="#ctx0" brushRef="#br0">2605 15284 464 0,'12'20'176'24,"-8"-20"-96"-24,-4 4 -40 0,0 -4 48 16,0 0 20 -16,0 0 16 0,0 8 0 0,-4 -4 4 16,-4 0 -68 -16,-12 -4 24 31,-8 8 24 -31,-12 -8 8 0,-20 -12 20 16,-28 -16 -36 -16,-16 12 -24 15,-20 0 -24 -15,-32 0 -12 16,-4 0 -24 -1,-4 16 -4 -15,-20 0 12 0,8 -4 4 16,0 -8 20 -16,4 8 20 16,4 -8 -36 -16,20 8 -16 15,16 -12 -12 -15,20 4 -4 16,20 -4 0 -16,16 12 8 16,20 -9 -84 -16,16 9 -28 15,20 -4 -232 -15,20 4 -88 0,16 0 -84 16</inkml:trace>
    </iact:actionData>
  </iact:action>
  <iact:action type="add" startTime="61842">
    <iact:property name="dataType"/>
    <iact:actionData xml:id="d11">
      <inkml:trace xmlns:inkml="http://www.w3.org/2003/InkML" xml:id="stk11" contextRef="#ctx0" brushRef="#br0">2201 14442 768 0,'-24'-4'296'15,"24"4"-160"-15,-4 0 -52 0,4 0 100 16,12 0 -36 -16,0 4 -4 0,4 8 -80 0,4 24 -40 15,8 -4 -16 1,4 20 -8 -16,4 -3 8 0,8 7 -12 16,0 4 0 -16,4 -12 4 15,-4 0 0 -15,4 0 -12 16,8 0 8 -16,-4 -4 20 16,-8 -4 20 -1,-4 -8 -4 -15,-8 0 4 0,-8 -8 -12 16,-8 4 -4 -16,-12 1 -12 15,-12 7 -8 -15,-12 8 20 0,-12 8 4 16,-4 4 44 -16,-12 12 16 16,-4 4 -12 -16,-12 0 8 31,-12 -4 -28 -31,-20 5 -12 0,0 -9 -20 0,0 4 -8 16,8 -12 -4 -16,0 -8 -8 15,12 -4 4 -15,12 -4 -4 16,8 -8 -36 -16,12 0 -8 15,4 0 -320 -15,28 29 -144 16,4 -17 -52 -16</inkml:trace>
    </iact:actionData>
  </iact:action>
  <iact:action type="add" startTime="64415">
    <iact:property name="dataType"/>
    <iact:actionData xml:id="d12">
      <inkml:trace xmlns:inkml="http://www.w3.org/2003/InkML" xml:id="stk12" contextRef="#ctx0" brushRef="#br0">15261 11084 832 0,'12'-12'308'15,"-12"12"-168"-15,-4 8 -164 0,0 -4 48 15,0 0 -44 -15,-8 -4 -4 0,-4 -4 -60 16,-4 0 -16 -16,-4 -8 52 15,-12 -8 -4 1,-8 -1 8 -16,4 1 28 0,4 -4 4 15,4 16 56 -15,0 4 28 0,0 12 -12 16,0 8 8 -16,-12 12 -48 16,-4 -3 -12 -16,-4 -1 -8 15,-12 4 0 1,-16 0 -12 -16,0 -4 8 16,4 -4 12 -16,-4 -8 4 0,4 12 20 15,0 -8 20 -15,0 0 16 16,0 -4 8 -16,0 8 -32 15,8 -4 -8 -15,12 -4 -20 16,8 0 -4 -16,8 -4 -12 16,8 0 -4 -16,8 4 4 15,4 -8 8 -15,12 -4 -4 0,8 0 -4 16,20 0 4 -16,16 0 -4 16,16 0 0 -16,8 -8 8 15,12 -16 12 -15,12 0 8 16,20 -8 -12 -16,4 4 -12 15,0 -4 0 -15,0 8 -4 16,-4 0 -12 -16,16 4 8 16,0 4 12 -16,-12 8 4 15,-4 0 4 -15,-12 4 0 16,-8 -4 0 -16,-12 -4 8 16,-12 4 -12 -16,-12 0 -8 15,-8 0 16 -15,-8 -8 4 16,-12 -1 -8 -16,-12 -11 -12 15,-16 12 -12 -15,-16 0 4 16,-12 4 12 -16,-12 12 12 16,-24 8 -8 -16,-16 0 0 0,-4 0 -4 15,-8 -8 -8 -15,-12 -4 4 16,-16 0 -4 -16,0 -4 -12 16,8 8 0 -16,4 0 16 29,4 0 4 -29,0 0 0 16,4 0 4 -16,12 -8 -8 15,12 0 8 -15,12 0 0 16,8 0 4 -16,12 0 0 16,16 4 8 -16,20 12 12 31,12 -4 -24 -31,12 12 -8 0,8 4 -4 16,28 -4 8 -16,4 -4 4 15,8 0 4 -15,4 -4 8 0,8 -4 12 31,4 4 -16 -31,12 4 -4 0,12 5 -8 0,4 -1 -8 16,-4 4 4 -16,0 0 -4 16,-4 0 -12 -16,4 -4 8 15,8 4 12 -15,-8 4 4 16,-4 -4 -16 -16,-16 4 4 16,-8 -8 0 -16,-8 4 8 15,-16 0 4 -15,-8 -8 4 16,-24 4 -36 -16,-8 -4 4 0,-20 -4 4 31,-20 4 8 -31,-36 -8 4 16,-16 -4 -12 -16,-24 0 0 0,-32 -8 8 31,-12 8 0 -31,-4 -16 4 0,-20 12 0 16,12 0 0 -16,8 8 0 15,8 0 8 -15,4 0 4 0,16 0 -16 16,20 8 -4 -16,20 0 -32 15,20 -4 -8 -15,20 4 -212 16,16 -4 -84 -16,20 4 -120 47</inkml:trace>
    </iact:actionData>
  </iact:action>
  <iact:action type="add" startTime="65979">
    <iact:property name="dataType"/>
    <iact:actionData xml:id="d13">
      <inkml:trace xmlns:inkml="http://www.w3.org/2003/InkML" xml:id="stk13" contextRef="#ctx0" brushRef="#br0">17925 11116 208 0,'20'-32'88'16,"-16"12"-48"-16,8 0 -4 0,-4 12 36 15,0 -9 64 -15,12 1 32 16,12 8 -32 -16,8 16 -20 16,8 4 -44 -16,4 5 -4 15,12 3 -40 -15,4 8 -8 0,0 -4 4 0,16 -8 -4 16,4 0 8 -16,0 -4 28 16,4 -4 12 -16,0 -8 0 31,-4 -4 8 -31,16 0 12 0,0 -8 4 0,0 4 -24 15,0 4 -8 -15,0 -4 -48 16,0 -4 -4 -16,4 0 -16 16,-4 -8 -8 -16,-4 -4 -8 15,4 -17 4 -15,0 5 -8 16,-4 -4 8 -16,4 4 12 16,0 4 12 -16,-4 8 0 15,0 8 8 -15,0 4 -8 16,-8 12 -4 -16,12 4 -8 0,-8 8 -4 15,-8 0 -4 -15,-4 0 0 16,-16 8 -8 -16,-8 -4 4 31,-4 -4 12 -31,-12 -4 12 0,-12 0 24 0,-4 0 16 16,-16 8 -16 -16,-16 4 -8 31,-4 -8 0 -31,-12 -4 4 0,-12 0 4 16,-16 -12 -4 -16,-16 4 4 15,-8 -12 -8 -15,-12 8 0 16,-4 4 -4 -16,-16 0 8 16,-4 8 -12 -16,-12 4 0 15,0 0 -4 -15,-8 -4 -8 16,-12 -8 4 -16,0 8 -4 16,-8 -8 0 -16,4 4 0 0,-4 0 8 15,4 0 12 -15,8 9 -8 16,4 -1 -8 -16,12 0 0 15,-4 8 4 -15,8 -4 -12 5,16 0 0 -5,8 0 -4 16,12 0 0 -16,16 -4 16 15,12 0 4 -15,8 -4 -16 16,8 0 4 -16,12 -4 8 16,8 -4 12 -16,8 -4 16 0,8 0 20 15,16 -4 -16 -15,8 -4 0 16,12 -4 -16 -1,20 -8 -4 -15,12 4 -24 0,12 -12 4 16,12 8 -20 -16,8 3 -4 16,24 1 -16 -16,4 8 4 15,8 -4 0 -15,8 8 12 16,12 4 16 -16,8 4 4 16,-4 0 12 -16,8 0 4 15,-4 -4 -16 -15,-4 -4 -4 16,-8 -8 4 -16,8 4 8 15,-4 0 8 -15,-8 -4 12 16,-12 -4 -12 -16,-16 0 0 16,4 0 12 -16,-16 -8 12 15,-12 8 -16 -15,-12 0 -4 16,-12 0 0 -16,-16 4 0 0,-12 4 -28 31,-8 4 -8 -31,-12 0 -20 0,-16 4 -4 0,-16 -4 24 0,-16 -4 16 0,-28 0 -12 31,-12 0 4 -31,-16 -8 4 16,-20 0 4 -16,-24 8 4 16,-12 4 0 -16,-4 0 -12 15,-24 12 8 -15,0 4 4 16,-12 0 8 -16,-24 0 -12 16,0 8 0 -16,0 -4 4 15,-16 4 0 -15,8 4 0 16,8 8 0 -16,-4 -4 0 15,8 4 0 -15,12 -4 -12 16,12 -4 0 -16,0 4 8 0,16 -8 8 45,16 -8 0 -45,16 0 -4 0,16 0 -8 0,8 -4 4 16,20 0 4 -16,16 4 0 16,16 -8 0 -16,12 4 8 15,12 -4 4 -15,12 -4 12 16,16 -4 -20 -16,12 -4 -4 0,12 0 -8 15,16 0 -8 1,16 0 20 -16,24 -4 12 16,24 8 4 -16,8 8 8 15,8 4 -16 -15,24 8 0 0,4 -8 -4 32,4 4 4 -32,16 -4 -8 0,12 0 8 15,-4 0 -16 -15,12 -4 -8 0,-4 4 16 16,8 4 4 -16,4 0 0 15,-4 12 -8 -15,-16 -4 20 16,0 -4 4 -16,-8 0 0 16,-12 -4 -4 -16,-12 -4 4 15,-12 0 12 -15,-20 -4 -8 16,4 0 -8 -16,-20 8 0 16,-12 -8 -4 -16,-16 0 0 15,-16 0 0 -15,-12 0 -20 0,-24 4 -4 31,-16 8 -8 -31,-28 -4 12 0,-16 0 0 16,-20 -12 -8 -16,-20 0 8 16,-32 0 12 -16,-12 0 4 31,-16 4 -4 -31,-32 8 -8 0,-8 4 4 0,-12 20 -4 16,-24 -3 -20 -16,-4 11 4 15,-24 16 -64 -15,0 8 -24 16,8 0 -320 -16,-8 4 -128 15,28 -28 52 -15</inkml:trace>
    </iact:actionData>
  </iact:action>
  <iact:action type="add" startTime="69249">
    <iact:property name="dataType"/>
    <iact:actionData xml:id="d14">
      <inkml:trace xmlns:inkml="http://www.w3.org/2003/InkML" xml:id="stk14" contextRef="#ctx0" brushRef="#br0">2509 16775 784 0,'28'-4'296'15,"-24"8"-160"-15,-8 -12 -152 0,-4 -4 60 0,-8 -8 -24 16,-4 -4 0 -16,-4 8 56 0,-4 4 40 31,-4 4 -60 -31,-8 -1 52 0,-20 18 12 0,-8 11 8 0,-16 4 12 16,-16 4 -60 -16,-24 -4 -24 16,-4 4 -48 -16,-8 -12 -4 31,-4 -4 -4 -31,-8 0 0 0,12 -4 0 0,8 4 0 15,8 -8 0 -15,20 4 8 16,8 0 -12 -16,16 4 0 16,12 0 -60 -16,16 4 -16 15,4 -4 -156 -15,32 0 -408 47</inkml:trace>
    </iact:actionData>
  </iact:action>
  <iact:action type="add" startTime="69671">
    <iact:property name="dataType"/>
    <iact:actionData xml:id="d15">
      <inkml:trace xmlns:inkml="http://www.w3.org/2003/InkML" xml:id="stk15" contextRef="#ctx0" brushRef="#br0">1929 16370 880 0,'-4'-40'340'14,"4"32"-184"-14,-4 -24 -184 0,0 20 64 0,0 -4 -68 0,0 4 -24 32,16 8 16 -32,4 4 20 0,8 8 76 15,4 16 32 -15,20 4 20 0,8 12 4 16,8 4 -36 -16,0 8 -4 15,8 20 -36 -15,0 4 -12 16,-4 0 -4 -16,-8 -3 4 16,4 -5 -12 -16,-4 0 0 15,-16 -8 4 -15,-16 -8 0 16,-12 -8 8 -16,-16 0 4 16,-4 -4 48 -16,-12 -4 20 15,-8 1 -16 -15,-8 -5 4 16,-4 0 -32 -16,-8 -4 0 15,-4 8 -32 -15,-4 4 -4 0,4 4 -8 32,-4 -4 4 -32,-4 -4 -36 0,8 0 -4 15,4 -4 -144 -15,4 -4 -56 0,8 -4 -368 32,0 4 -172 -32,8 -16 380 0</inkml:trace>
    </iact:actionData>
  </iact:action>
  <iact:action type="add" startTime="70185">
    <iact:property name="dataType"/>
    <iact:actionData xml:id="d16">
      <inkml:trace xmlns:inkml="http://www.w3.org/2003/InkML" xml:id="stk16" contextRef="#ctx0" brushRef="#br0">2553 18085 1152 0,'20'-4'428'16,"-24"4"-232"-16,-4 -4 -236 0,-4 4 64 14,0 0 -8 -14,-8 -4 20 15,-4 -4 48 -15,-12 4 36 16,-12 -4 -60 -16,-28 -4 48 15,-8 -8 20 -15,-16 -8 -40 0,-20 0 -8 16,-20 -4 -24 -16,-8 -4 4 16,-8 -8 -32 -16,-12 8 -8 15,8 -4 24 -15,0 0 16 0,0 8 -20 16,4 3 -12 -16,16 13 -8 16,20 12 -4 -16,12 8 -20 15,12 24 4 -15,20 -11 0 16,16 7 0 -16,4 0 -36 15,16 -4 -8 -15,12 -4 -72 16,16 0 -28 -16,12 0 -188 16,16 -8 -76 -16,12 -12 -184 47</inkml:trace>
    </iact:actionData>
  </iact:action>
  <iact:action type="add" startTime="70668">
    <iact:property name="dataType"/>
    <iact:actionData xml:id="d17">
      <inkml:trace xmlns:inkml="http://www.w3.org/2003/InkML" xml:id="stk17" contextRef="#ctx0" brushRef="#br0">1973 17264 1280 0,'24'-12'484'15,"-20"12"-264"-15,0 0 -264 0,4 0 64 0,0 8 -80 16,8 8 -8 -16,12 12 32 16,20 20 28 -16,4 4 8 36,8 8 44 -36,4 20 24 0,0 0 -28 0,0 5 -4 0,-4 -5 -28 15,-4 0 -8 -15,0 0 0 16,-12 -16 8 -16,-12 -12 20 16,-20 0 16 -16,-12 -8 36 15,-12 -4 20 1,-20 -7 24 -16,-8 3 16 0,-12 4 -24 16,-12 4 -12 -16,-16 -4 -48 0,0 0 -24 31,0 -4 -12 -31,-4 -8 -4 0,0 0 -52 0,8 -8 -16 15,4 -4 -216 -15,-4 -4 -80 16,8 -20 -336 -16</inkml:trace>
    </iact:actionData>
  </iact:action>
  <iact:action type="add" startTime="70669">
    <iact:property name="dataType"/>
    <iact:actionData xml:id="d18">
      <inkml:trace xmlns:inkml="http://www.w3.org/2003/InkML" xml:id="stk18" contextRef="#ctx0" brushRef="#brinv">0 0 2048 0</inkml:trace>
    </iact:actionData>
  </iact:action>
  <iact:action type="add" startTime="70670">
    <iact:property name="dataType"/>
    <iact:actionData xml:id="d19">
      <inkml:trace xmlns:inkml="http://www.w3.org/2003/InkML" xml:id="stk19" contextRef="#ctx0" brushRef="#brinv">21954 18628 2048 0</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39"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44:26.094Z"/>
    </inkml:context>
    <inkml:brush xml:id="br0">
      <inkml:brushProperty name="width" value="0.12683" units="cm"/>
      <inkml:brushProperty name="height" value="0.126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8002">
    <iact:property name="dataType"/>
    <iact:actionData xml:id="d0">
      <inkml:trace xmlns:inkml="http://www.w3.org/2003/InkML" xml:id="stk0" contextRef="#ctx0" brushRef="#br0">13492 234 368 0,'12'-8'140'15,"-4"12"-72"-15,4 -4 -80 0,-4 4 32 16,0 -4 -16 -16,0 0 -4 0,-8 0 -16 0,4 0 0 0,-4 0 16 0,4 -4 8 15,4 0 8 -15,0 4 8 0,0 4 32 16,8 0 12 0,0 4 12 -1,-4 -4 0 1,0 0 16 -16,-4 -4 28 16,-16 -12 -60 -16,-8 -8 -32 0,-8 0 -12 31,-4 -12 0 -31,-12 -4 -16 0,4 8 -4 15,-4 4 0 1,-4 12 0 -16,0 4 0 16,0 16 8 -16,0 16 -12 0,-12 8 0 15,4 12 4 -15,-4 8 0 16,8 20 -20 -16,8 12 4 16,8 25 0 -16,8 -5 8 15,12 12 4 -15,8 -4 4 16,8 4 8 -16,4 -7 4 15,12 3 -4 -15,-4 -4 4 16,-4 -16 -8 -16,-12 -16 -4 16,-4 -15 4 -16,-8 -5 -4 15,0 -8 0 -15,-4 0 0 16,0 -12 -12 -16,-4 8 8 16,0 0 4 -16,-4 8 8 15,4 8 -4 -15,-4 0 8 0,0 29 -8 16,4 -17 -4 -16,-4 4 4 15,-4 4 4 -15,-8 8 -4 16,-4 8 8 -16,0 5 0 16,-12 15 4 -16,0 8 0 30,4 -12 8 -30,4 -4 24 16,4 5 8 -16,4 -5 4 16,4 4 4 -16,0 0 -24 15,8 -19 -16 -15,4 -13 -4 16,4 0 4 -16,12 -8 -4 0,8 -4 8 15,12 0 8 -15,12 8 20 16,24 1 4 -16,8 19 0 31,8 -4 -12 -31,-4 -8 -8 0,-4 -8 -8 0,0 -12 0 16,-4 -8 -16 -16,-4 -19 -4 16,-4 -21 -32 -16,-8 0 -16 15,-8 -4 -184 -15</inkml:trace>
    </iact:actionData>
  </iact:action>
  <iact:action type="add" startTime="12587">
    <iact:property name="dataType"/>
    <iact:actionData xml:id="d1">
      <inkml:trace xmlns:inkml="http://www.w3.org/2003/InkML" xml:id="stk1" contextRef="#ctx0" brushRef="#br0">1876 8326 240 0,'4'-16'96'15,"-4"16"-48"-15,-4 -8 -4 0,4 8 40 16,-4 -4 16 -16,-4 -4 8 0,0 -4 -4 16,-8 0 4 -16,-4 4 -16 15,-4 4 -8 -15,-4 0 0 16,-8 4 4 -16,-8 -4 -48 15,-20 -4 4 -15,-4 0 0 0,-12 -4 -8 16,-8 0 8 -16,-4 0 -16 16,0 0 -8 -1,-4 -4 -8 -15,4 4 0 0,16 4 -16 16,0 3 -8 -16,8 5 8 0,8 0 8 16,8 5 -28 -16,8 3 -12 15,4 4 -168 -15,4 16 -64 16,4 4 -84 -16</inkml:trace>
    </iact:actionData>
  </iact:action>
  <iact:action type="add" startTime="13293">
    <iact:property name="dataType"/>
    <iact:actionData xml:id="d2">
      <inkml:trace xmlns:inkml="http://www.w3.org/2003/InkML" xml:id="stk2" contextRef="#ctx0" brushRef="#br0">1488 7705 320 0,'-4'-4'132'15,"4"4"-72"-15,4 0 -44 0,-4 0 40 0,4 0 -8 16,4 0 4 -16,4 0 -12 0,-4 4 4 0,4 0 -24 31,4 4 -4 -31,4 8 0 0,4 4 0 16,4 4 0 -16,8 24 0 16,4 4 -8 -1,4 8 12 -15,0 -4 4 0,0 -4 8 16,4 12 0 -16,4 -7 16 31,-8 -5 12 -31,-4 -8 -24 0,-8 -4 -4 0,-4 0 -8 16,-8 0 -4 -16,-8 -4 12 15,-8 0 20 -15,-8 -8 16 16,-16 8 16 -16,-8 -4 -8 16,-4 0 0 -16,-8 0 -16 15,-8 4 4 -15,-4 -7 -12 0,-4 -5 0 31,-8 0 -12 -31,4 -4 -4 0,-4 8 -20 0,4 -4 -12 16,4 4 0 -16,8 -4 4 31,16 0 4 -31,-4 16 4 0,12 0 -52 0,8 0 -16 16,8 12 -196 -16,0 8 -88 16,4 17 -108 -16</inkml:trace>
    </iact:actionData>
  </iact:action>
  <iact:action type="add" startTime="18398">
    <iact:property name="dataType"/>
    <iact:actionData xml:id="d3">
      <inkml:trace xmlns:inkml="http://www.w3.org/2003/InkML" xml:id="stk3" contextRef="#ctx0" brushRef="#br0">7048 10883 48 0,'-4'24'20'16,"4"-20"-8"-16,-4 0 28 0,4 -4 28 0,-4 4 -20 15,0 4 -8 -15,0 -4 12 0,-8 4 8 0,0 -4 12 16,-8 0 4 0,0 0 -8 -16,0 -4 8 15,0 0 -48 -15,0 0 -20 0,0 0 4 16,0 0 8 -16,0 4 0 16,0 0 0 -16,0 0 -4 15,-4 0 0 -15,0 -4 0 16,4 0 0 -16,-4 0 16 15,0 -4 12 1,4 0 -24 -16,0 0 16 0,0 0 4 16,0 0 -32 -16,0 0 0 0,0 -16 -28 15,0 8 4 -15,-4 4 8 16,4 0 12 -16,0 0 -8 16,0 4 0 -16,-4 12 4 15,0 -4 8 -15,-4 0 -12 16,0 -4 0 -16,4 0 4 15,0 0 0 -15,-4 0 0 16,4 0 8 -16,0 0 -4 16,0 0 8 -16,0 0 0 15,-4 4 12 -15,4 4 -12 0,-4 0 0 16,0 0 4 -16,0 -4 8 16,-4 4 24 -1,0 -8 8 -15,-4 0 -20 16,0 0 -4 -16,-4 0 -16 15,0 -8 -4 -15,0 8 4 16,0 -4 0 -16,0 4 8 16,8 -4 4 -16,4 0 4 15,0 4 0 -15,0 0 -28 16,4 0 0 -16,4 4 -4 0,-4 0 0 31,4 0 0 -31,-4 4 0 0,4 0 0 16,0 -4 0 -16,4 -4 -80 0,0 0 -36 15,0 0 -268 -15</inkml:trace>
    </iact:actionData>
  </iact:action>
  <iact:action type="add" startTime="19831">
    <iact:property name="dataType"/>
    <iact:actionData xml:id="d4">
      <inkml:trace xmlns:inkml="http://www.w3.org/2003/InkML" xml:id="stk4" contextRef="#ctx0" brushRef="#br0">10232 10951 96 0,'-4'12'44'16,"4"-8"-24"-16,-4 4 -16 0,4 0 20 15,-4 -4 -4 -15,0 4 8 0,-4 0 8 0,0 -4 8 0,0 0 4 0,0 0 8 16,0 0 -4 -16,0 0 8 31,0 0 -24 -31,0 0 -4 0,-4 -4 0 0,0 0 0 16,0 -4 -16 -1,0 0 -4 -15,-8 0 4 16,-8 -4 0 0,0 4 8 -16,4 -8 12 15,0 4 -8 -15,0 0 4 16,4 0 -12 0,0 4 0 -16,0 0 -12 0,0 0 4 15,0 4 0 -15,0 0 -16 0,-4 0 -4 16,4 4 4 -16,0 0 8 0,0 0 0 0,0 0 8 0,-4 0 0 16,4 0 4 -16,-4 0 16 16,0 0 12 -16,0 0 -24 15,0 4 -12 -15,0 0 -4 16,0 0 -4 -16,4 -8 8 16,-8 4 4 -16,-4 0 -16 15,4 0 -4 1,0 -4 4 -16,4 0 0 15,0 0 20 -15,4 0 20 16,0 0 -12 -16,0 0 -4 16,0 0 -8 -16,0 0 0 15,0 0 -8 -15,4 0 -4 16,-4 0 4 -16,0 0 4 16,0 -4 -4 -16,0 4 -4 0,0 -4 -8 15,0 0 4 -15,0 4 20 16,0 -4 20 -16,0 4 -20 15,0 0 -8 -15,0 0 -4 16,0 0 4 -16,0 0 4 16,0 0 12 -16,0 0 -4 15,-4 0 8 -15,0 4 0 16,-8 -4 4 -16,4 4 -8 16,4 0 -4 -16,0 0 -4 15,0 4 0 -15,4 -4 24 16,0 0 16 -16,4 -4 -4 15,0 4 8 -15,4 -4 -16 0,0 0 4 0,4 4 -20 16,0 -4 4 -16,4 0 -12 16,0 4 0 -16,0 -4 -32 15,0 8 -8 -15,4 0 -268 0,8 0 -104 0,8 -4 -44 16</inkml:trace>
    </iact:actionData>
  </iact:action>
  <iact:action type="add" startTime="21879">
    <iact:property name="dataType"/>
    <iact:actionData xml:id="d5">
      <inkml:trace xmlns:inkml="http://www.w3.org/2003/InkML" xml:id="stk5" contextRef="#ctx0" brushRef="#br0">19312 10947 128 0,'-20'0'52'15,"12"0"-24"-15,-4 4 -44 0,8 -4 16 0,-4 0 24 16,-8 -4 24 -16,-8 0 0 15,4 -8 4 -15,0 0 -4 16,0 0 8 -16,0 12 -12 0,0 -8 4 16,0 12 -4 -16,0 0 4 15,0 0 -16 -15,0 0 -12 16,0 4 -8 -16,-4 -4 0 16,0 0 -16 -16,0 4 0 15,0 -8 12 -15,0 4 4 16,0 -4 4 -16,0 0 0 15,0 0 0 -15,0 0 8 16,0 0 -4 -16,0 0 8 16,0 4 -8 -16,0 0 8 15,-4 4 -16 -15,-4 -4 0 16,0 -4 4 -16,0 0 -8 0,-4 -4 -8 16,4 0 12 -16,0 0 0 15,0 0 -4 -15,0 0 -8 0,-4 4 -8 15,4 0 4 -15,4 0 4 31,0 4 0 -31,0 0 0 0,-4 0 8 0,0 0 -4 16,0 -4 8 -16,4 0 -16 15,0 0 -8 -15,-8 0 8 16,-4 0 8 -16,4 0 16 16,0 0 16 -16,4 0 -16 15,0 4 -4 -15,0 4 0 16,0 0 8 -16,4 4 -12 15,-4 4 0 -15,0 -4 -12 0,4 0 -12 16,-4 -4 8 -16,0 0 8 31,0 -4 8 -31,-4 -4 4 0,0 -4 -8 0,-8 4 -8 32,-4 -4 4 -32,8 0 -4 0,0 0 0 0,0 4 0 15,8 4 8 -15,0 -4 4 16,0 4 4 -16,0 -4 8 15,-4 0 -12 -15,4 -4 0 16,0 0 -4 -16,-4 0 4 16,0 0 8 -16,0 0 8 15,0 0 4 -15,0 4 0 16,4 0 -8 -16,-12 4 -4 16,4 0 -4 -16,0 0 0 15,4 4 -8 -15,0 0 -8 0,4 0 4 16,0 4 4 -16,4 -4 -4 15,-4 -4 -4 -15,0 -4 12 16,4 0 8 -16,0 -4 8 16,0 0 12 -16,4 0 -20 15,0 4 -12 -15,0 0 4 32,-8 0 8 -32,4 0 -8 0,-4 0 0 0,4 4 -12 15,0 -4 -12 -15,-4 8 16 16,-4 -4 4 -16,4 -4 0 15,0 0 -8 -15,0 -4 20 21,4 -4 16 -21,0 -4 -12 16,0 4 -4 -16,4 0 -8 0,0 4 0 15,4 0 -8 -15,-4 4 -4 16,0 0 -8 -16,4 0 -4 16,0 0 8 -16,0 0 8 15,4 4 8 -15,0 -4 12 16,-4 4 -4 -16,0 -4 0 15,0 0 -24 -15,0 4 4 16,0 -4 0 -16,0 0 8 16,-4 4 -76 -16,4 0 -32 15,-12 8 -388 -15</inkml:trace>
    </iact:actionData>
  </iact:action>
  <iact:action type="add" startTime="23833">
    <iact:property name="dataType"/>
    <iact:actionData xml:id="d6">
      <inkml:trace xmlns:inkml="http://www.w3.org/2003/InkML" xml:id="stk6" contextRef="#ctx0" brushRef="#br0">2156 11636 288 0,'4'-20'108'15,"-4"-12"-56"-15,-8 -12 -28 0,8 32 44 0,-12 0 0 0,-4 -4 4 32,-12 4 0 -32,0 -4 -8 0,-8 0 20 0,-8 -4 4 15,-16 4 -12 -15,-16 4 -4 16,-16 8 -40 -16,-16 8 -20 15,-16 4 -8 -15,-12 -4 4 16,-8 4 4 -16,0 -4 -16 0,0 -4 -4 16,0 -4 12 -16,4 -4 12 15,8 0 -4 -15,12 0 0 16,4 0 -12 -16,16 4 -4 16,16 0 -296 -16,8 -4 -172 46</inkml:trace>
    </iact:actionData>
  </iact:action>
  <iact:action type="add" startTime="24300">
    <iact:property name="dataType"/>
    <iact:actionData xml:id="d7">
      <inkml:trace xmlns:inkml="http://www.w3.org/2003/InkML" xml:id="stk7" contextRef="#ctx0" brushRef="#br0">1684 11015 496 0,'8'-24'184'16,"-4"20"-96"-16,0 4 -104 0,-4 0 32 16,12 4 -8 -16,0 8 4 0,8 0 -16 15,4 8 4 -15,4 4 0 16,8 12 8 0,8 4 4 -16,8 0 4 15,4 4 8 -15,4 5 4 16,-4 -9 20 -16,-4 0 12 15,-8 8 -32 -15,4 -4 -8 0,-4 0 -4 16,-16 -8 -8 -16,-4 -8 4 16,-8 -4 28 -16,-12 8 12 15,-16 -4 20 -15,-16 0 12 0,-12 -4 0 16,-20 8 -4 -16,-16 -7 -24 16,-4 -1 -16 -16,-4 4 -4 15,-4 4 4 -15,0 -4 -20 16,-8 -8 -12 -16,8 0 -24 15,12 4 -8 -15,4 0 -428 47</inkml:trace>
    </iact:actionData>
  </iact:action>
  <iact:action type="add" startTime="24301">
    <iact:property name="dataType"/>
    <iact:actionData xml:id="d8">
      <inkml:trace xmlns:inkml="http://www.w3.org/2003/InkML" xml:id="stk8" contextRef="#ctx0" brushRef="#brinv">0 0 2048 0</inkml:trace>
    </iact:actionData>
  </iact:action>
  <iact:action type="add" startTime="24302">
    <iact:property name="dataType"/>
    <iact:actionData xml:id="d9">
      <inkml:trace xmlns:inkml="http://www.w3.org/2003/InkML" xml:id="stk9" contextRef="#ctx0" brushRef="#brinv">19360 11999 2048 0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09:22.242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6872">
    <iact:property name="dataType"/>
    <iact:actionData xml:id="d0">
      <inkml:trace xmlns:inkml="http://www.w3.org/2003/InkML" xml:id="stk0" contextRef="#ctx0" brushRef="#br0">12373 5513 544 0,'8'-8'208'16,"-4"4"-112"-16,4 -4 -88 0,-4 8 48 0,4 -4 -20 16,4 -4 0 -16,0 4 -4 15,4 4 0 -15,4 -4 -16 16,16 0 -12 -16,0 -4 8 0,8 4 16 31,0 -8 24 -31,8 0 16 0,0 -4 8 0,8 -4 -24 16,8 3 0 -16,8 9 12 15,8 12 8 1,-8 29 24 -16,0 15 8 0,-12 32 -72 16,-8 16 -24 -16,-8 40 -20 15,-12 5 4 -15,-12 11 4 16,-8 0 4 -16,-12 16 0 16,-8 -3 0 -16,-12 -1 -12 0,-4 8 8 31,0 9 4 -31,0 3 8 0,4 0 -4 0,4 5 8 15,0 -1 -8 -15,4 -15 8 16,0 -13 -16 -16,4 -20 0 16,4 -12 -32 -16,4 -15 -16 15,4 -17 -36 -15,4 -20 -4 16,8 -20 40 -16,8 -20 16 20,0 -8 8 -20,0 -16 0 15,-4 -4 48 -15,-4 -4 36 16,0 0 52 -16,-4 4 28 15,4 12 -68 -15,-4 12 -28 16,4 24 -36 -16,0 17 -8 0,-4 19 -4 16,0 0 -8 -16,-4 16 12 15,-4 20 8 -15,-4 17 -8 16,-4 7 0 -16,-8 20 -4 31,-8 17 0 -31,0 11 8 0,-4 9 8 0,0 3 -12 16,-8 -8 -8 -16,-8 -35 16 15,-8 -17 12 -15,-20 -24 -4 16,-8 -32 -8 -16,16 -23 44 16,-28 -29 16 -16,-8 -28 -8 15,-16 -16 0 -15,-8 -16 -44 16,8 4 -12 -16,12 -8 -552 47</inkml:trace>
    </iact:actionData>
  </iact:action>
  <iact:action type="add" startTime="17268">
    <iact:property name="dataType"/>
    <iact:actionData xml:id="d1">
      <inkml:trace xmlns:inkml="http://www.w3.org/2003/InkML" xml:id="stk1" contextRef="#ctx0" brushRef="#br0">9441 11440 256 0,'-8'-8'108'16,"-4"16"-56"-16,-4 -24 -44 0,8 16 36 0,-8 -12 16 15,-12 -4 12 -15,-4 -20 -20 32,-8 -12 0 -32,-8 -8 -16 0,-4 4 0 0,-4 4 -20 15,-4 12 -12 -15,0 12 0 16,4 20 4 -16,4 28 -4 15,8 24 -4 -15,0 32 4 16,0 12 4 0,8 12 -4 -16,4 21 8 0,4 7 8 0,0 4 16 15,0 8 20 -15,0 29 48 0,0 -13 32 16,0 12 -48 -16,-4 1 -8 16,0 19 -32 -16,-16 -8 -8 15,0 -23 -36 -15,0 -21 0 16,-4 -12 12 -16,-8 -24 20 15,-16 -27 -4 -15,-20 -21 4 16,-16 -12 -12 -16,-4 -12 -4 16,-8 -8 -24 -16,4 0 -4 15,-4 -8 4 -15,12 -8 8 16,16 -4 8 -16,20 -4 4 16,16 0 8 -16,12 -4 4 15,16 4 4 -15,12 0 8 16,16 4 -28 -16,28 0 -8 15,24 20 -24 -15,16 0 4 16,12 24 -20 -16,4 20 4 16,12 4 40 -16,8 21 32 0,-4 31 0 15,-8 32 0 -15,-8 17 8 16,-20 15 12 -16,-12 32 -8 16,-12 -15 8 -16,-8 -17 -24 15,-8 -16 -12 -15,-4 1 -12 16,-8 -17 0 -16,0 -4 -8 15,0 -15 -4 -15,0 -9 4 16,12 -4 4 -16,4 12 -4 16,12 -15 8 -16,20 -13 -8 15,20 0 8 -15,8 -16 -8 0,-4 -8 8 16,-8 -3 -8 -16,-8 -13 -4 16,-8 -16 -76 -16,-12 0 -40 31,-8 -4 -424 -31,-4 4 -228 47,8 8 364 -47</inkml:trace>
    </iact:actionData>
  </iact:action>
  <iact:action type="add" startTime="24693">
    <iact:property name="dataType"/>
    <iact:actionData xml:id="d2">
      <inkml:trace xmlns:inkml="http://www.w3.org/2003/InkML" xml:id="stk2" contextRef="#ctx0" brushRef="#br0">12077 102 432 0,'8'-8'164'0,"-8"4"-88"0,-8 0 -88 0,8 4 24 0,-4 -8 -68 0,0 0 -12 0,0 -4 -96 0,0 8 -44 0</inkml:trace>
    </iact:actionData>
  </iact:action>
  <iact:action type="add" startTime="25384">
    <iact:property name="dataType"/>
    <iact:actionData xml:id="d3">
      <inkml:trace xmlns:inkml="http://www.w3.org/2003/InkML" xml:id="stk3" contextRef="#ctx0" brushRef="#br0">12101 70 592 0,'16'0'220'0,"-4"0"-120"0,4 0 -64 0,-4 0 64 0,4 0 -40 0,4 8 -4 0,0 0 -24 0,8 0 -12 0,0 4 -8 0,4 4 -12 0,0 12 4 0,-4 4 -4 0,0 4 0 0,0 5 0 0,-4 7 8 0,-4 8 -12 0,4 4 0 0,-4 12 -4 0,-4 -8 0 0,0 16 8 0,-4 4 8 0,-4 5 12 0,0 19 16 0,-16 -20 -8 0,0 0 -8 0,-8 -4 -20 0,-4 -12 0 0,-4 -7 0 0,-4 -1 8 0,-8 -16 -12 0,0 0 0 0,-4 0 4 0,-4 -4 0 0,-8 -12 8 0,-8 0 4 0,-8 -16 -4 0,0 -4 -8 0,0 -24 4 0,0 -4 -4 0,12 -16 32 0,0 -12 28 0,0 -8 -12 0,0 -12 -8 0,4 -12 4 0,-4 -4 0 0,0 -9 -20 0,4 5 -8 0,4 4 -8 0,4 4 4 0,0 -20 -8 0,8 8 -4 0,12 15 12 0,16 -3 0 0,8 12 -4 0,16 0 4 0,20 -4 16 0,8 4 16 0,8 8 20 0,0 -1 8 0,-4 21 24 0,0 -8 20 0,-4 8 -40 0,0 4 -4 0,4 16 -40 0,8 0 -20 0,20 16 -20 0,0 24 4 0,12 16 -76 0,-12 24 -36 0,0 37 -312 0,-8 3 -128 0,0 -24 88 0</inkml:trace>
    </iact:actionData>
  </iact:action>
  <iact:action type="add" startTime="29438">
    <iact:property name="dataType"/>
    <iact:actionData xml:id="d4">
      <inkml:trace xmlns:inkml="http://www.w3.org/2003/InkML" xml:id="stk4" contextRef="#ctx0" brushRef="#br0">9957 976 208 0,'8'0'88'16,"0"8"-48"-16,4 -4 -40 0,-4 8 28 15,4 -8 0 -15,4 8 12 16,8 4 48 -16,0 0 32 15,8 -12 8 -15,0 8 12 0,4 -8 -24 16,0 4 -4 -16,-4 0 -52 16,0 4 -16 -16,0 4 -28 15,-4 4 -20 -15,4 8 0 0,0 4 -4 16,0 -4 -8 -16,0 8 12 16,0 9 8 -16,0 3 -8 15,-4 4 0 -15,-4 4 4 16,-4 8 0 -16,-8 0 0 15,-4 24 0 -15,-4 -4 -12 16,-4 1 0 -16,-8 3 8 16,0 4 8 -16,-4 -12 0 15,-4 -4 -4 -15,-4 -8 4 16,-8 13 -4 -16,0 -5 -12 0,-4 -12 8 16,-4 -16 12 -16,-8 -4 4 15,-12 -12 -4 -15,4 -16 -8 16,-4 -12 4 -16,4 -12 -4 14,4 -16 32 -14,-4 -8 28 16,0 -8 -12 -16,4 -8 -8 16,0 -8 -12 -16,0 -20 0 15,-4 3 -24 -15,8 1 -12 16,4 -4 28 -16,4 0 16 16,4 8 8 -16,8 4 4 15,12 0 -16 -15,8 3 0 16,12 1 4 -16,8 -4 8 15,8 0 -4 -15,8 0 -4 16,4 0 12 -16,4 -8 20 0,0 4 0 31,4 7 -4 -31,-4 13 -24 0,8 16 -8 0,4 28 -44 16,0 12 -20 -16,4 24 -276 16,0 41 -124 -16,28 -13 -56 46</inkml:trace>
    </iact:actionData>
  </iact:action>
  <iact:action type="add" startTime="32791">
    <iact:property name="dataType"/>
    <iact:actionData xml:id="d5">
      <inkml:trace xmlns:inkml="http://www.w3.org/2003/InkML" xml:id="stk5" contextRef="#ctx0" brushRef="#br0">8865 2226 592 0,'52'0'220'16,"-28"4"-120"-16,-4 -4 -92 0,-12 0 48 16,4 0 -28 -16,4 0 -8 15,4 0 -28 -15,4 -4 -4 16,4 4 4 -16,4 0 12 15,12 0 8 -15,4 0 -4 0,8 0 -8 16,8 0 28 -16,8 0 20 20,0 0 -16 -20,0 0 -8 15,-8 -12 4 -15,-4 8 0 16,0 -20 32 -16,-8 20 16 16,-4 -8 -12 -16,0 12 -4 15,-12 12 -48 -15,0 4 -12 16,0 0 -4 -16,0 12 8 0,4 8 -8 15,-8 13 -8 -15,-4 -9 8 16,0 24 8 -16,-4 -4 -8 16,0 4 -8 -16,0 8 8 15,0 12 0 -15,4 12 4 16,0 33 0 -16,0 3 0 16,-4 24 0 -16,0 -3 -12 15,0 23 8 -15,0 0 4 16,0 -3 0 -16,0 -1 0 15,-4 8 8 -15,-4 -11 -4 0,4 -9 -4 16,0 -8 4 -16,0 -11 4 16,0 -17 -12 -16,4 -12 0 31,-8 -24 4 -31,-4 -12 0 0,-4 -24 0 0,0 -4 0 16,-8 -15 16 -16,-4 -17 20 15,-4 -16 4 -15,-8 -8 8 16,-8 -12 -8 -16,-4 3 4 15,-12 -11 -16 -15,-12 -4 -8 16,-28 0 -8 -16,-8 0 0 16,-8 4 -8 -16,0 -4 -4 15,-12 -8 4 -15,-12 8 4 16,-4 8 12 -16,8 8 8 16,12 8 -12 -16,0 24 -12 15,4 8 -44 -15,-12 20 -16 0,8 16 -432 47</inkml:trace>
    </iact:actionData>
  </iact:action>
  <iact:action type="add" startTime="48670">
    <iact:property name="dataType"/>
    <iact:actionData xml:id="d6">
      <inkml:trace xmlns:inkml="http://www.w3.org/2003/InkML" xml:id="stk6" contextRef="#ctx0" brushRef="#br0">449 4779 592 0,'24'36'220'16,"-8"-24"-120"-16,8 -20 -72 0,-12 4 52 0,0 -8 -68 16,4 -16 -20 -16,0 -4 0 15,0 4 8 -15,0 0 4 16,0 8 -4 -16,8 4 4 0,4 8 4 15,0 0 12 -15,4 0 96 16,0 4 44 -16,0 0 -56 16,4 -8 -28 -16,4 0 -36 15,-4 -4 -8 -15,0 -8 24 16,0 4 12 0,0 4 -8 -16,4 4 -4 0,0 0 0 15,0 8 16 -15,-4 0 -40 0,4 4 -16 16,0 0 -4 -16,4 -4 0 15,0 0 -16 -15,0 -4 4 16,12 0 0 -16,-4 -4 0 31,0 -4 -12 -31,0 8 8 0,4 4 12 0,-4 4 4 16,4 0 -4 -16,0 0 -8 16,4 0 4 -16,-4 0 -4 15,12 4 -12 -15,-4 -4 8 16,0 -4 4 -16,-4 0 0 15,0 0 0 -15,-4 0 8 16,4 -4 -4 -16,0 4 8 0,4 0 -8 16,4 4 -4 -16,4 4 4 15,0 0 4 -15,0 -4 -12 32,-4 0 -8 -32,-8 0 16 0,-4 -4 12 0,0 -8 -12 15,0 4 -12 -15,0 -4 12 16,8 3 4 -16,4 5 -12 15,0 0 4 -15,4 8 0 16,-4 5 0 -16,-4 -1 -12 16,-4 -8 0 -16,-4 0 16 15,-4 0 4 -15,-4 -8 -12 25,0 -5 4 -25,4 1 -8 16,4 -4 -8 -16,-4 -4 20 15,0 4 4 -15,-4 4 8 0,0 0 0 16,0 4 -20 -16,-4 4 -4 31,-4 4 4 -31,0 0 0 0,4 -8 -8 16,-8 8 8 -16,4 0 12 0,-4 0 4 15,8 -4 -4 -15,4 4 -8 16,0 -4 4 -16,-4 0 -4 16,0 0 -12 -16,0 4 0 15,-4 0 16 -15,0 0 12 16,-4 0 -24 -16,0 4 0 15,4 4 8 -15,-4 4 16 16,0 -12 -12 -16,0 4 -4 16,-4 -4 0 -16,8 -4 0 15,8 -8 -12 -15,0 4 0 16,0 0 16 -16,-4 0 4 0,0 0 -12 16,4 8 -4 -16,-4 0 4 15,-4 4 8 -15,0 4 -8 16,4 0 0 -16,-4 0 4 31,-4 0 0 -31,8 0 8 0,-4 -4 4 0,8 -4 -4 16,8 0 -8 -16,0 -4 -8 15,0 4 -4 -15,0 0 8 16,-4 0 0 -16,-4 8 4 16,4 0 0 -16,0 0 8 15,-4 0 4 -15,8 -8 -16 0,0 8 -4 16,8 0 4 -16,-4 0 0 15,4 0 -8 -15,-4 -4 8 32,-4 -16 12 -32,-4 4 12 0,12 4 -8 0,-4 4 -8 15,0 0 0 -15,16 8 -4 16,0 4 -12 -16,0 -8 0 16,-4 0 32 -16,-8 -20 16 15,0 8 -8 -15,-4 -8 4 16,-4 -4 -20 -16,4 -4 -8 15,8 0 0 -15,8 0 -4 16,0 0 -12 -16,4 12 8 16,-8 0 4 -16,0 -4 8 15,0 0 -12 -15,4 4 0 0,16 8 4 16,-4 0 8 -16,0 0 -12 16,-8 4 0 -16,-4 -4 -4 15,-4 8 0 -15,0 -4 8 16,12 4 8 -16,4 4 -12 15,-8 -4 0 -15,-4 -4 4 16,-4 0 8 -16,-8 -4 -4 16,-4 -4 -4 -16,0 0 -8 15,0 -4 -4 -15,0 4 8 16,16 -4 8 -16,-8 4 0 16,0 0 8 -16,0 4 -16 15,-8 0 0 -15,-4 0 -4 16,0 12 0 -16,0 0 0 0,4 0 0 15,-4 -4 8 -15,12 -8 0 16,-4 0 0 -16,-4 12 0 16,-4 4 -12 -16,-4 -4 8 15,-4 0 -4 -15,-4 8 0 32,-4 -4 -12 -32,0 4 4 0,0 0 16 0,-4 0 8 15,0 4 -12 -15,-4 4 4 16,0 -4 0 -16,-4 4 0 15,8 8 0 -15,4 8 0 16,-4 4 -12 -16,-4 17 8 16,-4 -1 -4 -16,-4 8 0 15,0 8 8 -15,-4 -8 0 0,-4 -8 0 16,-4 -4 0 -16,0 4 -12 31,-8 -3 8 -31,0 -5 4 0,-4 -4 8 0,-4 -8 -4 31,-8 4 8 -31,0 -4 -8 0,-4 -8 -4 0,-8 4 -8 16,-12 -8 4 -16,0 -8 -4 16,0 4 -8 -16,-4 -8 12 15,0 -4 0 -15,-4 -4 4 16,0 8 0 -16,0 -4 0 16,-8 4 8 -16,-8 -8 -12 15,-20 5 0 -15,0 -9 4 16,-4 -4 8 -16,0 0 -4 0,4 0 -4 31,-4 4 4 -31,-8 4 -4 0,-8 4 -12 0,0 8 8 31,4 0 4 -31,4 8 8 0,-4 -8 -4 0,-4 0 -4 16,-20 4 4 -16,8 -4 -4 16,8 0 0 -16,0 -4 0 15,-12 -8 0 -15,-12 0 8 16,4 0 -12 -16,8 0 0 15,8 0 12 -15,-4 0 12 16,-16 8 0 -16,4 0 0 16,4 -8 -12 -16,12 8 -8 15,-8 0 4 -15,-12 -16 -4 16,4 0 0 -16,4 -8 0 16,8 4 0 -16,-4 0 0 15,-12 0 0 -15,0 0 0 0,12 0 8 16,8 0 4 -16,-4 0 -4 15,-8 0 -8 -15,-8 0 4 16,12 4 -4 -16,8 0 0 16,0 0 8 -16,0 4 -4 15,-16 8 -4 -15,12 4 4 16,4 12 -4 -16,8 -8 -12 16,0 -8 0 -16,0 -4 8 15,-16 -8 8 -15,4 -4 0 16,4 0 8 -16,4 0 -16 15,0 -12 0 -15,-16 12 4 16,8 0 0 -16,12 8 0 0,0 0 8 16,8 0 12 -16,-4 8 8 15,-8 -4 -24 -15,-4 -4 0 16,0 -4 4 -16,8 -4 4 16,4 0 -4 -16,-4 0 -8 15,-4 -8 -8 -15,-4 12 4 16,8 -8 4 -16,0 0 8 15,8 4 -4 -15,-4 -4 -4 16,-8 4 4 -16,-8 -4 -4 16,8 4 0 -16,4 0 8 15,4 0 -4 -15,-4 4 -4 16,0 -4 4 -16,-8 4 4 16,8 -4 4 -16,0 0 4 0,12 0 -20 31,-4 0 -4 -31,-4 -4 12 0,-4 4 4 0,0 -4 8 15,8 -4 8 -15,4 4 -4 16,4 0 8 -16,4 -4 -24 16,0 4 -4 -16,0 -4 16 15,0 -4 8 -15,8 0 0 16,8 0 -4 -16,4 -16 -24 16,4 0 4 -16,4 -12 16 15,8 0 8 -15,4 -13 -20 31,8 9 -8 -31,8 0 8 0,8 8 4 0,8 -12 -12 16,8 4 4 -16,12 0 24 0,4 -4 16 16,12 4 -20 -16,8 0 -4 15,8 -1 -8 -15,16 17 -8 16,8 24 -52 -16,12 16 -16 16,0 24 -624 -16</inkml:trace>
    </iact:actionData>
  </iact:action>
  <iact:action type="add" startTime="48671">
    <iact:property name="dataType"/>
    <iact:actionData xml:id="d7">
      <inkml:trace xmlns:inkml="http://www.w3.org/2003/InkML" xml:id="stk7" contextRef="#ctx0" brushRef="#brinv">0 0 2048 0</inkml:trace>
    </iact:actionData>
  </iact:action>
  <iact:action type="add" startTime="48672">
    <iact:property name="dataType"/>
    <iact:actionData xml:id="d8">
      <inkml:trace xmlns:inkml="http://www.w3.org/2003/InkML" xml:id="stk8" contextRef="#ctx0" brushRef="#brinv">13662 17594 2048 0</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44:26.320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5846">
    <iact:property name="dataType"/>
    <iact:actionData xml:id="d0">
      <inkml:trace xmlns:inkml="http://www.w3.org/2003/InkML" xml:id="stk0" contextRef="#ctx0" brushRef="#br0">3669 218 448 0,'20'-24'176'15,"-20"8"-96"-15,4 4 -84 0,-8 12 28 16</inkml:trace>
    </iact:actionData>
  </iact:action>
  <iact:action type="add" startTime="15893">
    <iact:property name="dataType"/>
    <iact:actionData xml:id="d1">
      <inkml:trace xmlns:inkml="http://www.w3.org/2003/InkML" xml:id="stk1" contextRef="#ctx0" brushRef="#br0">3673 146 732 0,'-12'-16'0'15,"-4"0"12"-15,-4 0 0 0,-12 4 4 16,-12 8 0 -16,-20 -8 24 31,-8 8 16 -31,-8 -8 16 0,0 12 12 0,-8 16 -8 16,-16 0 -8 -16,-4 -4 -36 15,0 20 4 -15,0 0 16 0,-4 16 16 16,-8 8 16 -16,-4 16 -20 16,4 20 -4 -16,0 20 -20 15,-4 8 4 -15,-16 24 -8 16,12 12 0 -16,4 4 -4 0,8 12 0 31,4 0 0 -31,4 -4 0 0,0 12 -8 16,8 0 -4 -16,8 8 4 0,8 0 4 31,8 4 -4 -31,8 0 -4 0,12 -8 4 0,8 8 4 16,12 -8 -12 -16,8 -4 -12 31,12 -8 8 -31,8 -16 8 0,8 4 -8 0,16 -12 -8 16,4 -20 8 -16,8 -8 0 15,4 -8 12 -15,24 8 12 16,12 -24 -36 -16,4 -12 -8 15,4 -8 12 -15,8 -20 12 16,-8 4 -12 -16,8 -8 -4 16,12 -4 0 -16,0 -8 0 15,-4 -4 8 -15,-8 0 4 0,0 -8 -16 16,-8 4 -4 -16,-4 -4 12 31,-12 -4 4 -31,4 8 0 0,0 -8 -8 0,-4 4 -8 16,-12 -8 4 -16,-8 12 4 15,-8 -12 8 -15,-8 -4 12 16,-8 -4 8 -16,-4 8 40 31,-4 -12 -28 -31,-4 -4 12 0,-4 -4 -8 0,0 0 -20 0,0 0 8 0,0 0 -20 32,0 0 -8 -32,0 0 -80 0,-4 4 -40 0,-4 0 -468 0</inkml:trace>
    </iact:actionData>
  </iact:action>
  <iact:action type="add" startTime="18130">
    <iact:property name="dataType"/>
    <iact:actionData xml:id="d2">
      <inkml:trace xmlns:inkml="http://www.w3.org/2003/InkML" xml:id="stk2" contextRef="#ctx0" brushRef="#br0">3809 6198 224 0,'0'-32'96'16,"-4"28"-48"-16,-8 -4 -40 0,4 4 24 15,-4 0 16 -15,-12 -8 12 16,-8 0 20 -16,-12 -4 8 0,-16 -4 16 31,-28 -12 4 -31,-4 8 -32 0,-8 0 -4 0,-8 8 0 16,-20 8 12 -16,-8 20 -44 31,0 16 20 -31,-8 20 20 0,-20 28 -36 0,-12 12 -4 0,-8 28 -24 16,-24 16 -4 -16,8 20 -4 15,0 24 -8 -15,-4 16 4 16,20 8 4 -16,12 -4 32 16,12 -4 20 -16,12 -4 16 15,12 -12 4 -15,24 -16 -36 16,12 4 -8 -16,12 -16 -4 15,20 4 0 -15,12 4 -16 16,16 -8 -12 -16,12 24 0 0,20 12 4 16,16 12 -12 -16,12 0 0 15,8 4 -4 -15,24 4 -8 16,4 12 12 -16,12 -24 8 16,8 0 0 -16,8 4 8 15,0 -24 -16 -15,20 -12 0 16,8 -8 20 -16,8 -16 8 15,28 12 0 -15,4 -16 -4 16,-4 -36 4 -16,-8 -8 4 16,-8 -20 -12 -16,-12 -8 -12 15,8 -16 8 -15,-12 -8 0 16,-8 -4 -4 -16,-20 0 4 16,-12 0 -16 -16,-8 16 0 0,-16 -8 -40 31,-12 -4 -20 -31,-12 -4 -84 0,-12 8 -36 15,-28 0 -324 -15</inkml:trace>
    </iact:actionData>
  </iact:action>
  <iact:action type="add" startTime="18131">
    <iact:property name="dataType"/>
    <iact:actionData xml:id="d3">
      <inkml:trace xmlns:inkml="http://www.w3.org/2003/InkML" xml:id="stk3" contextRef="#ctx0" brushRef="#brinv">0 0 2048 0</inkml:trace>
    </iact:actionData>
  </iact:action>
  <iact:action type="add" startTime="18132">
    <iact:property name="dataType"/>
    <iact:actionData xml:id="d4">
      <inkml:trace xmlns:inkml="http://www.w3.org/2003/InkML" xml:id="stk4" contextRef="#ctx0" brushRef="#brinv">3854 12508 2048 0</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44:26.528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9939">
    <iact:property name="dataType"/>
    <iact:actionData xml:id="d0">
      <inkml:trace xmlns:inkml="http://www.w3.org/2003/InkML" xml:id="stk0" contextRef="#ctx0" brushRef="#br0">1297 786 176 0,'0'-4'76'16,"0"8"-40"-16,0 -8 -52 0,0 4 8 15,-8 0 12 -15,4 -8 4 0,0 8 32 0,0 0 16 16,-4 0 24 -16,0 -4 8 0,0 0 0 15,0 0 -8 -15,-4 4 -8 16,0 0 -4 0,0 0 8 -16,-12 0 8 15,-12 0 -36 1,4 8 -16 0,0 -4 -20 -16,-4 4 24 0,-4 -8 16 15,-8 0 20 -15,-4 -8 4 16,-12 4 -16 -16,-4 0 4 0,-12 4 -36 15,0 0 -16 -15,4 0 -8 16,0 0 -4 -16,4 0 0 31,8 4 8 -31,4 -4 4 0,8 0 4 0,8 0 0 16,4 0 8 -16,4 0 -12 16,12 0 -8 -16,8 0 -36 15,4 0 -12 -15,12 4 -136 16,0 -4 -60 -16,4 0 -124 0</inkml:trace>
    </iact:actionData>
  </iact:action>
  <iact:action type="add" startTime="10818">
    <iact:property name="dataType"/>
    <iact:actionData xml:id="d1">
      <inkml:trace xmlns:inkml="http://www.w3.org/2003/InkML" xml:id="stk1" contextRef="#ctx0" brushRef="#br0">789 62 96 0,'0'-8'44'15,"4"16"-24"-15,-4 -16 12 0,0 8 20 0,0 0 36 16,0 0 16 -16</inkml:trace>
    </iact:actionData>
  </iact:action>
  <iact:action type="add" startTime="10896">
    <iact:property name="dataType"/>
    <iact:actionData xml:id="d2">
      <inkml:trace xmlns:inkml="http://www.w3.org/2003/InkML" xml:id="stk2" contextRef="#ctx0" brushRef="#br0">805 66 616 0,'16'16'100'0</inkml:trace>
    </iact:actionData>
  </iact:action>
  <iact:action type="add" startTime="11331">
    <iact:property name="dataType"/>
    <iact:actionData xml:id="d3">
      <inkml:trace xmlns:inkml="http://www.w3.org/2003/InkML" xml:id="stk3" contextRef="#ctx0" brushRef="#br0">845 114 792 0,'16'20'36'0,"0"8"-4"0,0 -4 -4 0,4 0 -12 0,0 -8 16 0,8 8 8 0,8 0 -12 0,0 4 -8 0,0 4 -20 0,4 -4 -8 0,0 0 12 0,0 4 12 0,-8 8 4 0,-4 4 8 0,-4 -8 -24 0,0 -4 -4 0,-8 0 8 0,-4 -8 12 0,0 4 -28 0,-4 -8 0 0,-4 -4 8 0,0 0 16 0,-4 4 32 0,-4 -8 16 0,0 4 12 0,-8 0 4 0,-4 4 -12 0,-4 4 8 0,-12 -4 -24 0,-4 8 0 0,-8 -4 -8 0,-4 4 4 0,8 4 -8 0,0 0 -4 0,8 0 -12 0,-8 4 4 0,4 -4 -8 0,4 0 0 0,4 -8 -4 0,4 12 8 0,0 8 -12 0,4 -4 -8 0,4 -12 -12 0,4 4 -4 0,0 -8 -20 0,4 0 0 0,0 -12 -188 0,0 0 -72 0</inkml:trace>
    </iact:actionData>
  </iact:action>
  <iact:action type="add" startTime="23850">
    <iact:property name="dataType"/>
    <iact:actionData xml:id="d4">
      <inkml:trace xmlns:inkml="http://www.w3.org/2003/InkML" xml:id="stk4" contextRef="#ctx0" brushRef="#br0">5985 126 176 0,'-4'16'76'15,"20"-12"-40"-15,-24 20 -44 0,8 -16 24 16,0 0 24 -16,-4 0 12 0,0 8 0 0,-4 -16 8 16,0 8 -8 -16,0 -4 8 15,0 0 -16 -15,0 -4 -4 0,0 0 -8 16,0 0 0 -16,0 0 -8 16,0 0 -4 -16,0 -4 -4 15,0 0 0 -15,-4 -4 -20 16,0 -8 -4 -16,-4 12 4 15,0 -4 8 1,0 0 16 -16,0 4 8 0,-4 0 4 16,4 0 0 -16,-4 0 0 15,0 -4 -16 -15,4 8 -4 16,-4 0 -4 -16,0 0 -8 0,0 0 4 31,-4 0 -4 -31,0 0 0 0,-4 0 0 0,0 0 -12 16,4 0 8 -16,0 0 4 15,-4 0 8 -15,-4 0 12 16,4 8 16 0,-4 -4 -8 -16,4 -4 -8 15,0 8 0 -15,0 0 4 16,0 -8 -12 -16,0 -4 -8 16,-4 0 0 -16,0 0 -4 15,0 -4 8 -15,0 0 12 16,4 8 -16 -16,0 -4 -12 14,0 4 4 -14,0 0 0 16,0 0 4 -16,0 12 8 0,0 -4 -12 31,-4 0 -8 -31,-8 -4 16 0,4 -8 4 0,0 0 -20 16,0 0 0 -16,0 0 12 16,4 0 8 -16,0 -4 0 15,0 8 -8 -15,4 0 4 16,0 0 -4 -16,0 12 0 15,0 -4 0 -15,0 0 0 16,-4 -4 8 -16,0 0 -12 16,0 -4 0 -16,-4 -8 4 15,-8 12 8 -15,4 -8 4 16,0 0 4 -16,4 4 -20 16,4 -4 4 -16,0 4 8 15,4 0 12 -15,0 -4 0 0,4 4 0 16,-4 0 -24 -16,4 0 -4 15,-4 8 4 -15,4 0 8 16,4 -4 0 -16,-4 -4 8 16,4 -8 -16 -16,0 4 0 15,0 -4 4 -15,0 0 8 16,4 0 -4 -16,0 8 8 16,4 -4 -8 -16,0 0 8 0,4 4 -8 15,0 -8 8 -15,4 8 -16 0,0 0 0 16,0 -4 12 -16,4 0 4 0,4 -4 -4 0,0 8 -8 15,4 0 12 -15,4 0 8 0,0 0 8 32,0 0 4 -17,8 0 -16 1,-4 12 -12 -16,4 0 0 16,0 -4 4 -16,0 -8 -12 0,0 8 0 15,0 -4 -4 -15,0 -4 0 16,4 0 8 -16,0 0 8 15,0 0 -4 -15,8 -4 8 16,0 4 -8 -2,0 0 -4 -14,0 0 4 15,0 0 4 -15,0 0 -12 16,0 0 0 -16,0 -8 4 16,0 8 0 -16,0 -4 0 15,0 -8 0 -15,-4 8 0 16,4 0 0 -16,-4 -4 0 0,4 8 8 15,0 0 -4 -15,0 0 8 16,0 8 -16 -16,0 -8 0 16,0 0 12 -16,4 0 4 31,0 0 -16 -31,-4 0 -4 0,4 0 4 0,0 0 8 16,0 4 8 -16,0 0 12 15,0 -4 -12 -15,-4 8 -8 16,0 0 8 -16,0 4 0 15,-4 -4 -4 -15,0 0 4 16,-4 0 0 -16,0 0 4 16,-4 -8 -8 -16,0 12 -8 15,0 -12 12 -15,-4 0 0 16,4 0 -16 -16,-4 -12 4 0,4 12 0 16,0 -8 8 -16,4 -4 -4 15,0 4 8 -15,-4 0 -8 16,0 0 -4 -16,0 4 4 15,4 0 -4 -15,-8 -8 0 16,4 8 0 -16,0 -4 8 16,0 4 4 -16,0 0 -4 15,4 -4 4 -15,0 8 -8 16,0 0 -4 -16,8 0 4 16,4 8 4 -16,-4 -4 -12 15,4 0 0 -15,-4 -4 4 16,0 12 0 -16,0 4 0 15,-4 -12 8 -15,8 4 -12 0,0 -8 0 16,-4 8 4 -16,0 0 0 16,-4 -4 0 -16,0 0 8 15,0 0 4 -15,-4 0 4 31,-4 -4 0 -31,0 0 0 16,-4 -8 0 -16,0 8 8 15,-4 -4 -20 -15,-4 0 -12 16,-4 0 -32 -16,-4 4 -8 0,-4 8 -272 0,-8 -12 -300 15,0 -8 152 -15</inkml:trace>
    </iact:actionData>
  </iact:action>
  <iact:action type="add" startTime="27129">
    <iact:property name="dataType"/>
    <iact:actionData xml:id="d5">
      <inkml:trace xmlns:inkml="http://www.w3.org/2003/InkML" xml:id="stk5" contextRef="#ctx0" brushRef="#br0">7445 1454 352 0,'8'0'140'16,"-8"-4"-72"-16,0 0 -64 0,0 4 44 15,0 -4 -8 -15,-4 0 16 0,0 0 -20 0,-4 0 -4 32,0 0 8 -32,-4 0 4 0,-4 -4 -20 0,-4 4 -8 15,-4 0 -8 1,0 -4 -8 -16,-12 -8 4 15,0 4 -4 1,4 0 0 -16,0 -4 8 0,4 0 4 16,4 0 -4 -16,4 12 -8 15,0 4 12 -15,4 0 0 0,0 0 12 16,-4 0 4 -16,0 0 -12 31,0 12 -12 -31,0 0 -12 16,4 -4 4 -16,0 0 12 0,0 4 4 15,4 -4 4 -15,0 0 8 16,-4 0 4 -16,0 -4 12 16,-4 -4 -20 -16,-4 0 -4 14,-4 -4 -8 -14,-4 -8 -8 16,4 4 4 0,-8 -4 4 -16,0 4 12 15,0 0 16 -15,4 4 8 16,0 0 4 -16,4 0 -24 15,-4 0 -8 -15,4 0 -8 16,0 4 4 -16,-8 0 -8 0,4 -12 8 16,0 4 -8 -16,0 -4 8 15,0 4 -8 -15,0 4 -4 16,0 0 12 -16,-4 0 0 16,0 0 12 -16,4 0 4 15,0 4 -32 -15,-8 0 -4 16,4 0 8 -16,4 8 16 15,0 4 -12 -15,0 -4 -4 16,0 12 0 -16,0 -8 0 16,0 -4 16 -16,-4 -8 20 15,4 0 16 -15,0 0 8 16,0 0 -24 -16,-4 -12 -12 16,0 4 -4 -16,4 0 4 15,0 -4 -4 -15,0 4 0 16,4 0 -12 -16,-4 4 4 15,0 0 -8 -15,4 4 -4 16,4 0 -8 -16,-4 0 4 0,8 0 12 16,0 0 4 -16,4 0 -16 15,0 8 -4 -15,4 0 -156 16,0 -4 -60 -16</inkml:trace>
    </iact:actionData>
  </iact:action>
  <iact:action type="add" startTime="28298">
    <iact:property name="dataType"/>
    <iact:actionData xml:id="d6">
      <inkml:trace xmlns:inkml="http://www.w3.org/2003/InkML" xml:id="stk6" contextRef="#ctx0" brushRef="#br0">6409 3686 464 0,'4'-12'184'16,"-4"12"-96"-16,0 -8 -68 0,0 8 52 16,0 0 -32 -16,-4 -4 -12 0,-4 4 -28 0,0 -8 0 15,0 8 0 -15,-8 0 0 16,-4 0 0 -1,0 0 16 -15,0 0 8 0,-4 0 44 16,0 0 16 -16,-4 8 -20 16,0 -4 -4 -16,-4 -4 -12 15,-4 0 8 1,-8 4 -4 -16,0 0 0 16,4 -4 -20 -16,0 0 0 15,0 4 -20 -15,0 0 -8 16,0 -4 8 -16,0 4 0 15,4 0 12 -15,0 -4 4 0,0 4 12 16,-4 -4 4 -16,0 0 -20 16,0 0 -16 -16,-4 0 -4 15,-4 0 4 -15,4 0 -12 16,0 -4 -8 -16,0 4 8 16,8 -4 0 -16,0 4 4 15,4 0 8 -15,4 4 -12 16,-4 -4 0 -16,0 4 -4 15,0 0 0 -15,4 0 16 16,-4 0 12 -16,0 0 -16 16,-4 -4 -4 -16,4 0 8 15,0 0 12 -15,-4 16 -8 16,-4 -12 -8 -16,4 8 -20 0,0 0 0 16,0 -4 24 -16,0 0 16 15,0 -4 -24 -15,-4 -8 -4 16,0 8 0 -16,0 -12 8 15,4 0 8 -15,-4 0 4 16,0 0 0 -16,0 0 0 16,0 0 -8 -16,0 -4 -8 15,-8 8 -8 -15,4 0 4 16,0 -4 4 -16,0 0 0 16,0 0 0 -16,4 0 8 15,-8 4 -4 -15,8 0 8 16,0 4 16 -16,0 -4 24 15,4 -4 -12 -15,-4 8 0 0,4 -4 -8 16,0 4 0 -16,0 -4 -8 16,-4 4 -4 -16,-4 0 -24 31,4 4 4 -31,4 0 8 0,0 8 4 0,4 -4 12 16,4 0 12 -16,4 0 20 15,4 0 4 -15,0 -4 -16 16,4 0 -4 -16,4 0 -8 0,0 -4 0 18,4 4 -16 -18,0 -4 -4 0,4 0 -100 16,0 0 -52 -16</inkml:trace>
    </iact:actionData>
  </iact:action>
  <iact:action type="add" startTime="28299">
    <iact:property name="dataType"/>
    <iact:actionData xml:id="d7">
      <inkml:trace xmlns:inkml="http://www.w3.org/2003/InkML" xml:id="stk7" contextRef="#ctx0" brushRef="#brinv">0 0 2048 0</inkml:trace>
    </iact:actionData>
  </iact:action>
  <iact:action type="add" startTime="28300">
    <iact:property name="dataType"/>
    <iact:actionData xml:id="d8">
      <inkml:trace xmlns:inkml="http://www.w3.org/2003/InkML" xml:id="stk8" contextRef="#ctx0" brushRef="#brinv">7498 3828 2048 0</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44:26.894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2152">
    <iact:property name="dataType"/>
    <iact:actionData xml:id="d0">
      <inkml:trace xmlns:inkml="http://www.w3.org/2003/InkML" xml:id="stk0" contextRef="#ctx0" brushRef="#br0">3257 82 320 0,'4'-20'132'15,"0"16"-72"-15,0 0 -8 0,-4 4 56 16,0 0 -60 -16,0 0 -24 0,0 0 -8 0,0 8 -4 16,-4 4 -4 -16,-4 4 4 15,0 0 -8 -15,-20 0 -4 16,0 0 20 -1,0 0 16 -15,0 -4 4 16,-8 -4 8 -16,4 -4 -16 16,0 -4 -12 -16,0 0 -8 15,4 0 8 -15,0 4 16 0,0 0 16 16,0 0 8 -16,-4 -4 -24 31,-8 0 -4 -31,0 -4 -16 0,-8 0 -4 0,-4 0 -4 16,4 0 -8 -16,0 0 4 15,4 4 -4 -15,0 0 8 16,0 0 4 -16,4 0 -16 14,4 0 4 -14,0 0 8 15,0 0 12 -15,-4 -4 0 16,0 0 0 -16,0 0 -4 16,4 -4 0 -16,0 -4 0 15,-12 4 0 -15,8 4 -8 16,4 0 4 -16,4 0 0 0,4 4 12 15,4 0 -20 -15,4 0 -4 16,0 0 0 -16,4 0 8 16,4 0 -4 -16,0 0 -4 15,4 0 4 -15,0 0 -4 16,4 0 32 -16,0 0 20 0,4 0 -8 0,0 0 -4 16,4 0 -16 -16,4 0 4 0,4 0 -8 0,12 0 0 31,8 0 -12 -16,0 0 4 1,4 0 -16 -16,8 0 0 16,0 4 4 -16,4 0 0 15,0 0 -12 -15,0 0 8 16,4 -4 4 -16,0 0 8 0,16 4 -4 16,-4 -4 8 -16,-4 0 -8 15,0 0 8 -15,-4 0 -8 16,-4 0 8 -16,-4 0 -8 15,0 0 8 -15,0 0 -8 16,-8 0 8 -16,-4 -4 0 16,-4 0 12 -16,0 0 -12 15,-8 0 -8 -15,0 0 0 16,-4 0 -4 -16,-4 0 -12 16,-4 0 0 -16,-4 4 -28 0,-8 0 -8 15,-8 8 -168 -15,-12 4 -64 0,-24 8 -152 16</inkml:trace>
    </iact:actionData>
  </iact:action>
  <iact:action type="add" startTime="23986">
    <iact:property name="dataType"/>
    <iact:actionData xml:id="d1">
      <inkml:trace xmlns:inkml="http://www.w3.org/2003/InkML" xml:id="stk1" contextRef="#ctx0" brushRef="#br0">5093 5786 112 0,'0'0'52'15,"4"4"-24"-15,-4 -4 -8 0,0 0 32 16,0 0 32 -16,0 0 28 16,0 -4 -24 -16,-4 4 -12 15,0 -8 -28 -15,0 0 -8 0,0 8 -16 0,-4 -8 4 16,-8 8 -8 -16,4 0 0 31,0 8 12 -31,-12 -8 12 31,-4 16 -8 -31,0 -12 0 0,0 8 -20 16,0 -8 -12 -16,0 8 8 0,0 4 16 16,-4 0 24 -16,0 -12 -20 15,0 8 0 -15,0 -8 8 16,0 8 4 -16,0 -8 -12 16,0 4 -12 -16,0 -8 8 15,-8 -8 0 -15,0 4 4 16,0 0 0 -16,0 -8 -16 15,8 8 -12 -15,0 -8 8 16,4 8 0 -16,0 -8 -4 16,8 0 -8 -16,0 8 4 15,4 0 4 -15,4 -4 -4 0,0 4 -4 16,4 4 4 -16,4 0 4 0,0 0 -4 16,4 0 -4 -16,0 0 12 0,0 0 0 0,4 -4 4 0,4 4 0 0,4 0 8 15,4 0 4 16,4 0 4 1,16 4 8 -32,0 -4 -20 0,8 4 -4 15,0 4 0 -15,4 -8 8 16,-4 4 12 -16,8 -4 8 16,-4 0 -20 -16,4 12 -16 15,0 4 -16 -15,16 -8 4 16,-8 8 -16 -16,-4 0 4 15,-4 8 -124 -15,-8 -16 -48 47</inkml:trace>
    </iact:actionData>
  </iact:action>
  <iact:action type="add" startTime="26482">
    <iact:property name="dataType"/>
    <iact:actionData xml:id="d2">
      <inkml:trace xmlns:inkml="http://www.w3.org/2003/InkML" xml:id="stk2" contextRef="#ctx0" brushRef="#br0">2453 6698 720 0,'-4'-12'272'15,"-8"8"-144"-15,-16 4 -140 0,12 -4 52 0,-16 -4 8 16,-12 4 16 -16,-20 0 28 16,-24 -4 24 -16,-16 4 -64 15,-8 -8 44 -15,-12 -4 20 0,-24 -4 -44 16,-4 4 -8 -16,4 -8 -40 16,-16 8 -8 -16,8 0 -16 15,4 12 -4 -15,20 4 4 16,8 0 0 -16,4 4 16 0,12 8 20 31,16 0 -4 -31,16 -8 12 0,16 0 -16 0,12 4 4 31,8 -8 -20 -31,12 0 -8 0,8 -8 -64 16,8 0 -20 -16,12 -20 -164 0,4 -4 -68 16,12 -12 -160 -16</inkml:trace>
    </iact:actionData>
  </iact:action>
  <iact:action type="add" startTime="26966">
    <iact:property name="dataType"/>
    <iact:actionData xml:id="d3">
      <inkml:trace xmlns:inkml="http://www.w3.org/2003/InkML" xml:id="stk3" contextRef="#ctx0" brushRef="#br0">1969 6118 624 0,'32'-36'240'16,"-28"8"-128"-16,4 12 -104 0,-4 16 48 0,4 0 -28 15,4 16 -8 -15,4 -12 8 16,8 20 8 -16,4 0 -16 0,8 8 -12 16,8 12 4 -16,8 16 0 0,4 -12 12 15,12 0 32 -15,-4 0 12 16,-12 -4 -16 -16,-8 -12 0 16,-12 4 -24 -16,-12 4 4 15,-12 -4 4 -15,-24 4 20 16,-12 0 4 -3,-8 16 0 -13,-4 -16 -20 0,-8 0 -8 16,-4 -4 0 -16,-8 -4 0 16,-4 0 8 -16,-16 12 16 15,4 -12 4 -15,-8 0 0 16,0 -16 -20 -16,0 8 -16 16,-4 0 -24 -16,-12 -12 -8 15,8 -8 -288 -15,8 -4 -120 16,24 -16 -92 -16</inkml:trace>
    </iact:actionData>
  </iact:action>
  <iact:action type="add" startTime="26967">
    <iact:property name="dataType"/>
    <iact:actionData xml:id="d4">
      <inkml:trace xmlns:inkml="http://www.w3.org/2003/InkML" xml:id="stk4" contextRef="#ctx0" brushRef="#brinv">0 0 2048 0</inkml:trace>
    </iact:actionData>
  </iact:action>
  <iact:action type="add" startTime="26968">
    <iact:property name="dataType"/>
    <iact:actionData xml:id="d5">
      <inkml:trace xmlns:inkml="http://www.w3.org/2003/InkML" xml:id="stk5" contextRef="#ctx0" brushRef="#brinv">5142 7132 2048 0</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087" units="1/cm"/>
          <inkml:channelProperty channel="F" name="resolution" value="0" units="1/deg"/>
          <inkml:channelProperty channel="T" name="resolution" value="1" units="1/dev"/>
        </inkml:channelProperties>
      </inkml:inkSource>
      <inkml:timestamp xml:id="ts0" timeString="2017-11-23T15:48:34.194Z"/>
    </inkml:context>
    <inkml:brush xml:id="br0">
      <inkml:brushProperty name="width" value="0.12638" units="cm"/>
      <inkml:brushProperty name="height" value="0.12638"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5519">
    <iact:property name="dataType"/>
    <iact:actionData xml:id="d0">
      <inkml:trace xmlns:inkml="http://www.w3.org/2003/InkML" xml:id="stk0" contextRef="#ctx0" brushRef="#br0">3960 81 272 0,'4'4'108'15,"0"0"-56"-15,0 0 -60 0,0 0 16 0,0 4 -8 16,4 0 8 -16,0 4 -4 16,0 8 8 -16,4 8 -8 15,0 12 8 -15,0 8 8 0,4 24 8 16,0 4 -12 -16,4 8 -12 15,0 16 8 -15,-4 8 0 16,-4 16 12 -16,-8 8 4 31,-4 12 4 -31,-8 -4 8 0,-8 8 -12 0,-8 -8 -8 32,-4 -16 -20 -32,-4 0 0 0,-4 -20 -8 0,-8 -24 0 15,0 -20 16 -15,-20 -20 4 16,0 -28 -16 -16,-4 -32 4 15,-4 -32 0 -15,0 -32 8 16,-8 -12 12 -16,4 -24 8 16,0 0 32 -16,0 -8 16 15,16 -8 32 -15,12 8 16 16,28 -4 -68 -16,20 0 56 16,16 0 24 -16,20 12 -28 0,12 4 -4 15,20 0 -8 -15,32 0 0 16,12 16 -28 -16,-4 24 -8 0,-16 20 -80 15,-16 20 -36 -15,-12 40 -476 47</inkml:trace>
    </iact:actionData>
  </iact:action>
  <iact:action type="add" startTime="7514">
    <iact:property name="dataType"/>
    <iact:actionData xml:id="d1">
      <inkml:trace xmlns:inkml="http://www.w3.org/2003/InkML" xml:id="stk1" contextRef="#ctx0" brushRef="#br0">8980 1721 320 0,'0'-16'120'31,"-4"4"-64"-31,-4 -12 32 0,4 12 60 0,4 0 -16 0,0 0 0 16,-4 0 -20 -16,4 4 0 15,0 -4 -64 -15,0 8 8 0,0 4 0 0,0 0 -28 16,-4 4 -16 -16,-4 0 -8 0,-8 4 -4 0,0 0 0 31,-4 0 0 -31,0 0 24 16,-8 4 16 -16,-8 4 -4 15,0 4 0 1,-8 0 -12 0,-8 0 4 -16,0 4 -16 0,0 -12 -8 15,0 -12 8 -15,4 -4 0 16,0 -4 -4 -16,8 -8 -8 15,0 8 4 -15,8 0 -4 16,4 0 16 -16,8 0 8 0,4 4 24 16,8 4 20 -16,4 0 -20 0,8 0 -8 0,8 -4 -12 15,4 0 0 -15,8 0 -36 16,4 0 0 0,4 0 0 -1,12 4 4 -15,12 0 4 16,0 4 8 -16,4 4 4 15,-4 0 12 -15,-4 0 4 16,-4 -4 12 -16,0 0 -12 16,-4 -4 -8 -16,-4 -8 -20 15,-8 -4 0 -15,0 -4 0 0,-8 -4 0 15,-4 4 0 -15,-4 4 0 31,0 4 0 -31,-4 4 0 0,-12 4 0 0,0 8 0 0,-8 4 -20 0,-12 4 4 0,-4 8 8 31,-8 -4 4 -15,-8 4 -8 -16,-8 0 8 16,-12 -8 4 -16,-8 8 8 15,4 -4 -4 -15,0 0 8 16,4 0 -8 -16,8 -4 -4 16,4 4 12 -16,8 -8 0 15,8 0 4 -15,8 -4 0 16,8 0 0 -16,4 4 8 15,8 -4 -12 -15,16 -8 -8 16,8 4 0 -16,12 -4 -4 0,24 -4 0 16,8 -4 8 -16,12 -8 -4 15,0 -12 8 -15,0 0 -16 16,-8 8 0 -16,0 4 4 16,-16 8 0 -16,-8 8 -12 15,-8 12 8 -15,-8 8 -164 16,-8 16 -68 -16,-12 4 -312 47</inkml:trace>
    </iact:actionData>
  </iact:action>
  <iact:action type="add" startTime="40745">
    <iact:property name="dataType"/>
    <iact:actionData xml:id="d2">
      <inkml:trace xmlns:inkml="http://www.w3.org/2003/InkML" xml:id="stk2" contextRef="#ctx0" brushRef="#br0">1548 3825 560 0,'28'-8'220'16,"-8"8"-120"-16,-4 -4 -84 0,-8 4 60 0,0 0 -28 15,-4 0 -8 -15,0 0 -20 16,-4 -4 -16 -16,-4 -4 0 16,-8 -4 -4 -16,-4 -8 8 0,-4 -4 -4 15,-4 -4 -4 -15,-4 0 -8 16,-4 4 -4 -16,-4 -4 96 0,-8 8 40 15,-8 8 8 -15,-4 -4 4 32,-4 8 -60 -32,-8 -4 -24 0,4 4 -32 0,-4 4 -8 15,-4 0 -12 -15,-4 8 -12 16,-8 0 8 -16,8 4 8 16,8 8 0 -16,8 8 8 15,12 0 -8 -15,0 12 -4 16,12 4 4 -16,8 24 4 15,8 4 40 -15,12 0 16 16,4 20 4 -16,8 -4 0 16,4 8 -36 -16,8 4 -12 15,4 16 -12 -15,0 4 4 16,12 8 -8 -16,4 12 -4 16,-4 12 4 -16,-4 24 -4 15,-4 12 -12 -15,-8 40 0 0,-8 4 16 16,-8 8 12 -16,-24 8 20 15,0 0 20 -15,4 -32 -16 32,0 -16 8 -32,-4 -4 -20 0,-4 -32 4 0,4 -24 -28 15,0 -40 -4 -15,-8 -8 0 16,-4 -32 0 -16,-4 -12 8 16,-4 -12 4 -16,4 -20 -4 15,0 0 4 -15,4 -20 0 16,-4 -8 4 -16,4 -16 -8 15,0 0 4 -15,8 -4 -16 16,12 -4 -8 -16,8 4 -4 0,12 8 0 30,4 0 0 -30,4 20 12 31,4 8 -8 -31,0 8 -4 0,4 32 20 0,4 8 4 16,0 16 0 -16,-4 20 -8 15,0 20 -8 -15,-4 32 -4 16,-4 0 16 -16,-4 20 4 15,-4 32 0 -15,-4 12 4 16,-4 0 0 -16,0 4 4 16,0 8 -8 -16,4 -32 4 15,0 -8 8 -15,8 -4 8 16,4 -4 12 -16,4 -4 16 16,12 -16 -8 -16,8 4 12 0,8 -16 -24 31,8 -4 -12 -31,12 -4 4 0,8 0 0 15,-4 -20 -12 -15,8 16 -4 16,-8 -16 -4 -16,-8 -16 4 0,-8 -12 -8 16,-12 -16 8 -16,-12 -8 -16 15,-4 -16 0 -15,-4 -12 -60 16,-8 -8 -16 -16,-4 -16 -276 0,-8 -32 -116 16,12 -20 -156 30</inkml:trace>
    </iact:actionData>
  </iact:action>
  <iact:action type="add" startTime="45530">
    <iact:property name="dataType"/>
    <iact:actionData xml:id="d3">
      <inkml:trace xmlns:inkml="http://www.w3.org/2003/InkML" xml:id="stk3" contextRef="#ctx0" brushRef="#br0">2304 6185 464 0,'0'-12'184'16,"4"16"-96"-16,0 -8 -76 0,-4 4 48 16,0 0 -44 -16,0 0 -20 0,0 4 4 0,0 4 -4 15,-4 0 -8 -15,-4 0 8 0,-4 0 84 0,0 0 40 31,-8 -4 -12 -15,0 -4 -4 -16,-4 4 -36 16,0 0 0 -16,-4 -4 -40 0,0 4 8 31,-4 -4 16 -31,-4 0 -20 0,-8 0 -8 16,-4 -4 12 -16,0 4 16 0,0 0 -12 15,4 0 0 -15,4 0 -8 16,4 0 0 -16,0 -4 -8 31,8 4 4 -31,4 0 -16 0,4 0 -8 0,4 0 -20 16,4 0 0 -16,20 0 -440 31,4 0 -16 -31</inkml:trace>
    </iact:actionData>
  </iact:action>
  <iact:action type="add" startTime="46326">
    <iact:property name="dataType"/>
    <iact:actionData xml:id="d4">
      <inkml:trace xmlns:inkml="http://www.w3.org/2003/InkML" xml:id="stk4" contextRef="#ctx0" brushRef="#br0">2272 7489 224 0,'-4'4'96'16,"4"24"-48"-16,-4 -16 4 0,4 -8 44 15,-4 -4 12 -15,0 0 12 16,0 0 -28 -16,0 0 -8 16,0 0 -32 -16,-8 4 0 0,-4 4 -32 15,0 -8 48 -15,-4 -12 24 16,-4 8 -12 -16,-8 -8 4 16,-8 0 -4 -16,-8 -4 0 0,-4 8 -28 15,0 -4 0 1,0 -4 -32 -16,0 4 -4 0,0 -4 -16 15,4 4 -4 -15,4 8 4 32,4 -8 8 -32,8 8 4 0,0 4 4 0,4 4 -20 15,8 4 -4 -15,0 -4 -60 16,4 -4 -24 -16,8 4 -208 0,4 -4 -236 60</inkml:trace>
    </iact:actionData>
  </iact:action>
  <iact:action type="add" startTime="47043">
    <iact:property name="dataType"/>
    <iact:actionData xml:id="d5">
      <inkml:trace xmlns:inkml="http://www.w3.org/2003/InkML" xml:id="stk5" contextRef="#ctx0" brushRef="#br0">2264 8717 96 0,'4'-16'44'16,"-8"16"-24"-16,8 0 12 0,0 0 20 15,-4 0 8 -15,4 0 16 15,-4 0 36 -15,4 0 16 15,0 0 12 -15,-4 0 4 0,0 0 -16 0,0 0 0 16,0 0 -36 -16,0 0 -16 16,0 0 -44 -16,-4 8 16 0,0 0 12 0,-4 4 8 15,0 -8 4 -15,-12 8 16 16,0 -8 12 0,-8 4 -16 -16,-8 -4 -4 15,-8 -4 -28 16,-12 0 -12 -31,-8 -4 -12 0,0 -4 -8 0,0 8 -12 16,4 -4 4 -16,4 0 -8 16,12 -4 8 -16,4 8 -16 15,8 -4 0 -15,4 0 12 16,4 -4 4 -16,8 8 -104 16,0 0 -36 -16,4 0 -148 0,4 0 -56 15,4 12 -116 -15</inkml:trace>
    </iact:actionData>
  </iact:action>
  <iact:action type="add" startTime="48103">
    <iact:property name="dataType"/>
    <iact:actionData xml:id="d6">
      <inkml:trace xmlns:inkml="http://www.w3.org/2003/InkML" xml:id="stk6" contextRef="#ctx0" brushRef="#br0">2348 9881 624 0,'-8'0'228'16,"8"-4"-120"-16,-4 4 -64 0,0 0 72 0,0 0 -24 0,0 0 4 16,-8 0 -28 -16,0 8 -8 0,-4 0 -36 29,-4 -4 20 -29,-4 0 8 16,0 0 36 -16,-4 -4 24 0,-4 0 -16 16,-8 -4 0 -1,0 -4 -28 -15,-8 0 -8 16,-4 0 -28 -16,8 4 0 15,4 4 -12 -15,4 0 0 16,4 0 -12 -16,4 4 4 16,4 4 -8 -16,0 -4 -4 15,4 4 -8 -15,4 -4 -4 16,0 -4 8 -16,4 -4 8 0,0 -4 -152 16,0 0 -56 -16,4 -16 -360 15</inkml:trace>
    </iact:actionData>
  </iact:action>
  <iact:action type="add" startTime="52836">
    <iact:property name="dataType"/>
    <iact:actionData xml:id="d7">
      <inkml:trace xmlns:inkml="http://www.w3.org/2003/InkML" xml:id="stk7" contextRef="#ctx0" brushRef="#br0">3416 11429 608 0,'20'4'228'16,"-16"-4"-120"-16,4 0 -108 0,-4 0 52 15,4 0 -28 -15,0 0 -4 16,0 0 0 -16,0 4 -4 0,0 0 -8 0,4 12 -8 16,0 8 28 -1,0 -8 12 -15,4 -4 32 16,0 0 12 -16,-4 -4 28 16,12 0 56 -16,4 -4 -48 0,-4 -4 -28 31,0 0 -20 -31,0 0 -24 0,0 4 0 15,0 0 -12 -15,0 0 8 32,0 -4 -24 -32,4 0 -4 0,0 0 -8 0,-4 -8 -8 15,8 0 20 1,4 -12 4 -16,0 8 8 16,0 0 0 -16,4 4 0 15,12 -4 0 -15,4 0 -8 16,4 4 -4 -16,0 4 -24 15,0 0 4 -15,0 4 8 16,4 0 4 -16,-4 0 -16 0,0 0 4 16,12 -4 0 -16,-4 -4 0 15,0 4 0 -15,-4 -4 0 16,-4 4 8 -16,-4 -4 4 16,0 0 4 -16,-4 8 8 15,-4 8 -4 -15,0 -8 0 16,-4 0 4 -16,-4 -8 4 15,0 4 -12 -15,4 -8 -12 16,4 4 0 -16,-4 -4 -4 16,0 4 0 -16,0 -4 8 15,0 -4 -4 -15,0 4 -4 16,4 0 4 -16,4 -4 -4 16,-4 -4 0 -16,0 -4 8 15,4 -4 -4 -15,-4 0 8 16,12 4 -8 -16,-4 0 -4 0,0 8 4 15,0 4 -4 -15,-4 4 0 16,-4 0 0 -16,0 4 0 16,0 0 8 -16,0 4 -12 15,0 0 0 -15,-4 4 4 16,0 0 8 -16,4 8 -4 16,4 -4 -4 -16,-4 0 -8 15,4 8 -4 -15,-4 8 8 0,0 -8 0 0,-4 0 4 0,0 4 8 31,-8 -4 -12 -31,4 -4 -8 0,0 0 8 0,-4 -8 0 16,0 0 4 -16,0 -4 8 15,0 4 -4 -15,4 -4 -4 16,4 4 4 -16,0 -4 -4 16,0 0 0 -16,0 0 8 15,0 0 -12 -15,8 0 0 16,-4 0 4 -16,-4 -4 8 15,0 -4 -12 -15,0 -4 -8 16,0 4 8 -16,0 -12 0 16,-4 0 -24 -16,-4 -4 -12 15,0 0 -144 -15,-20 0 -68 16,-12 0 -368 -16</inkml:trace>
    </iact:actionData>
  </iact:action>
  <iact:action type="add" startTime="52837">
    <iact:property name="dataType"/>
    <iact:actionData xml:id="d8">
      <inkml:trace xmlns:inkml="http://www.w3.org/2003/InkML" xml:id="stk8" contextRef="#ctx0" brushRef="#brinv">0 0 2048 0</inkml:trace>
    </iact:actionData>
  </iact:action>
  <iact:action type="add" startTime="52838">
    <iact:property name="dataType"/>
    <iact:actionData xml:id="d9">
      <inkml:trace xmlns:inkml="http://www.w3.org/2003/InkML" xml:id="stk9" contextRef="#ctx0" brushRef="#brinv">9080 11611 2048 0</inkml:trace>
    </iact:actionData>
  </iact:action>
</iact:actions>
</file>

<file path=ppt/ink/inkAction34.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48:34.378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3818">
    <iact:property name="dataType"/>
    <iact:actionData xml:id="d0">
      <inkml:trace xmlns:inkml="http://www.w3.org/2003/InkML" xml:id="stk0" contextRef="#ctx0" brushRef="#br0">2561 110 528 0,'32'36'208'16,"-20"-28"-112"-16,0 24 -76 0,-4 -20 52 0,-4 -4 -24 15,0 4 -8 -15,0 4 4 0,-4 -8 0 32,-4 0 -20 -32,0 -4 12 0,-8 -4 12 0,-4 0 12 0,-8 -16 0 14,-16 -16 -4 2,-8 4 -4 -16,-4 -8 -20 16,-4 8 0 -16,-4 0 -28 15,0 12 -4 -15,-8 4 -8 31,-8 8 0 -31,0 8 16 0,-12 4 4 0,0 8 -4 16,-4 20 -8 -16,4 -8 -8 16,0 4 4 -16,8 -4 4 15,4 0 0 -15,4 -3 0 0,16 -1 8 16,12 8 -4 -16,8 8 8 31,20 24 16 -31,12 16 24 0,8 44 -12 0,4 16 8 16,4 41 -4 -16,0 51 4 15,-4 33 -8 -15,-8 51 4 16,-16 49 -24 -16,-24 12 -4 16,-4 20 0 -16,-8 -5 0 15,-12 1 24 -15,4 -36 24 16,-8 -20 12 -16,-4 -17 12 16,-28 49 -48 -16,12 -57 -12 15,4 -31 -12 -15,0 -28 8 16,4 -17 -4 -16,8 -40 0 15,4 -11 -4 -15,8 -33 0 16,12 -24 8 -16,8 -20 12 0,8 -23 -16 16,8 -21 -12 -16,8 -16 -16 15,20 -24 -12 -15,12 -16 -8 32,16 -8 4 -32,4 4 8 0,16 20 32 15,0 20 20 -15,4 56 0 16,12 45 0 -16,4 55 -12 15,-4 28 4 -15,-4 1 -36 16,-4 3 0 -16,-8 -3 0 16,4 -25 4 -16,0 -20 -8 15,4 1 0 -15,8 -25 8 16,24 4 8 -16,16 -23 16 4,4 -21 16 -4,4 -20 8 0,24 -16 12 15,8 -28 -28 -15,0 -19 -16 16,-8 -17 -20 -16,4 -16 4 15,-36 0 -16 -15,8 -8 -4 16,-28 4 -24 -16,-24 4 -12 16,-32 4 -404 -16,-44 -20 -180 15,-28 -49 76 -15</inkml:trace>
    </iact:actionData>
  </iact:action>
  <iact:action type="add" startTime="17970">
    <iact:property name="dataType"/>
    <iact:actionData xml:id="d1">
      <inkml:trace xmlns:inkml="http://www.w3.org/2003/InkML" xml:id="stk1" contextRef="#ctx0" brushRef="#br0">15713 12510 80 0,'0'-4'32'16,"0"8"-16"-16,-4 4 32 0,4 -8 32 16,0 8 -40 -16,0 0 -24 0,0 0 24 0,-4 8 20 0,0 -12 52 31,4 9 24 -31,-4 -9 28 0,-4 -4 16 0,0 0 -36 0,0 0 -8 0,0 -4 -60 31,-4 4 -24 -31,-4 -9 -32 16,-4 9 -24 -1,0 0 0 -15,0 0 4 0,0 0 8 16,0 0 -4 -16,-4 0 -4 16,0 0 4 -1,4 0 -4 -15,0 0 0 0,0 9 0 16,4 -9 32 -16,4 4 28 16,0 0 24 -16,4 4 16 15,0 -8 -36 -15,4 4 -8 0,4 -4 -8 0,8 0 0 0,4 0 -16 16,4 -4 0 -1,0 -4 -12 1,4 0 8 -16,0 -1 -8 16,0 1 0 -16,4 0 -4 15,4 0 0 -15,0 0 0 16,0 0 0 -16,0 8 0 16,0 -8 0 -16,-4 4 -8 15,0 0 -8 -15,4 4 4 16,-4 -4 4 -16,-8 0 -12 15,0 0 -8 -15,-4 0 8 16,-20 0 -8 -16,-8 0 4 0,-4 4 0 31,-8 4 -8 -31,-4 4 0 16,0 4 0 0,-4 4 -192 -16,0 8 -88 15,-4 17 -224 -15</inkml:trace>
    </iact:actionData>
  </iact:action>
  <iact:action type="add" startTime="19092">
    <iact:property name="dataType"/>
    <iact:actionData xml:id="d2">
      <inkml:trace xmlns:inkml="http://www.w3.org/2003/InkML" xml:id="stk2" contextRef="#ctx0" brushRef="#br0">15653 13889 368 0,'4'-4'140'16,"0"8"-72"-16,4 -4 -80 0,-8 0 24 16,0 0 -24 -16,4 0 8 0,0 0 72 0,0 -4 36 15,-4 4 16 -15,0 -12 8 0,0 8 -8 0,-4 -8 -4 16,-4 4 -64 0,0 -4 4 -16,-4 -4 0 29,-4 12 4 -29,-4 -8 16 16,0 8 8 -16,-4 -8 16 15,-4 8 -16 -15,0 -8 -12 16,-4 0 -24 0,4 8 -8 -16,0 0 -16 15,4 -4 4 -15,4 4 0 0,4 4 12 16,4 0 4 -16,8 0 4 16,4 0 0 -16,8 4 0 0,4 4 -44 0,8 -4 -20 31,4 -4 24 -31,0 4 20 15,0 8 -4 -15,4 -12 -4 16,0 0 -20 -16,0 0 0 16,0 0 8 -16,0 0 4 0,0 0 -24 15,-4 0 0 -15,-4 4 12 16,0 4 8 -16,-4 -8 -12 16,-4 4 4 -16,-4 -4 -20 15,-8 0 -4 -15,-4 4 12 0,-8 8 12 0,-4 -8 -4 16,-4 4 0 -1,-8 -8 -4 1,0 -8 0 -16,0 4 0 16,-4 4 0 -1,0 4 -188 -15,0 4 -84 16,0 12 -276 -16</inkml:trace>
    </iact:actionData>
  </iact:action>
  <iact:action type="add" startTime="20017">
    <iact:property name="dataType"/>
    <iact:actionData xml:id="d3">
      <inkml:trace xmlns:inkml="http://www.w3.org/2003/InkML" xml:id="stk3" contextRef="#ctx0" brushRef="#br0">15705 14979 576 0,'0'-8'220'16,"0"8"-120"-16,0 0 -108 0,0 0 36 0,0 12 -12 16,0 0 8 -16,-4 -4 24 15,-4 0 16 -15,-4 0 -32 0,0 0 44 16,0 0 16 -16,-8 0 -12 0,0 0 -4 15,0 0 -20 -15,4 0 -4 16,0 0 -28 -16,0 -4 -8 16,4 0 -8 -16,0 -4 -8 0,0 8 12 15,4 -8 0 -15,0 0 20 0,4 0 20 16,0 -8 -4 -16,4 8 4 0,4 -8 -28 0,4 0 -8 16,0 0 -8 -16,12 -4 4 31,0 0 -8 -16,4 12 8 -15,0 -4 -8 16,0 0 -4 -16,0 4 20 16,-4 0 16 -16,0 0 -12 15,-8 0 -4 1,-4 4 -20 -16,-8 -4 -8 0,0 4 -8 16,-4 4 12 -16,-8 -4 0 15,-4 -4 4 -15,-4 0 0 16,-4 -4 0 -16,0 -4 -72 15,-4 8 -20 -15,4 -4 -316 0,-4 8 -248 32,8 4 244 -32</inkml:trace>
    </iact:actionData>
  </iact:action>
  <iact:action type="add" startTime="20720">
    <iact:property name="dataType"/>
    <iact:actionData xml:id="d4">
      <inkml:trace xmlns:inkml="http://www.w3.org/2003/InkML" xml:id="stk4" contextRef="#ctx0" brushRef="#br0">15725 16037 560 0,'8'4'208'16,"0"-4"-112"-16,-4 0 -8 0,0 4 80 0,-4 -4 -44 16,4 4 -16 -16,-4 -4 -52 0,0 0 -16 0,-4 0 -24 15,-4 4 16 -15,-4 0 16 0,-4 -4 0 16,-4 0 4 0,-8 0 -4 -16,0 -12 8 15,0 4 -12 -15,-4 -8 -4 16,0 -4 -16 -1,0 8 4 -15,0 0 -8 16,0 4 0 -16,4 0 -24 16,4 4 4 -16,4 4 8 15,4 -4 4 -15,4 4 4 0,8 0 8 0,4 0 12 16,12 0 8 -16,8 0 -12 0,4 -8 -12 16,0 8 -8 -1,-4 12 -12 -15,0 8 20 16,0 -12 4 -16,-4 8 -20 15,0 0 0 -15,0 -8 -4 16,-8 4 0 -16,0 0 -12 16,-4 0 8 -16,-8 0 4 15,0 0 0 -15,-4 -8 -72 0,-8 -4 -20 16,-12 -4 -272 0,-4 -16 -120 15</inkml:trace>
    </iact:actionData>
  </iact:action>
  <iact:action type="add" startTime="26285">
    <iact:property name="dataType"/>
    <iact:actionData xml:id="d5">
      <inkml:trace xmlns:inkml="http://www.w3.org/2003/InkML" xml:id="stk5" contextRef="#ctx0" brushRef="#br0">1809 3882 416 0,'-4'-4'152'16,"-12"-4"-80"-16,0 0 -84 0,4 0 24 15,0 8 -12 -15,0 -4 24 0,-4 4 24 31,4 4 44 -31,0 -4 24 0,0 8 16 16,4 -8 12 -16,0 4 -72 0,0 0 -24 16,0 -4 -28 -16,0 0 -16 15,4 0 0 -15,0 0 -4 0,4 0 8 16,-4 0 12 -16,4 0 8 0,0 0 32 16,0 0 16 -16,0 0 8 0,0 0 -4 0,4 8 -24 15,-4 0 -16 -15,4 0 -32 0,-4 0 -4 0,0 -8 -4 16,0 12 8 -1,0 8 -4 1,0 12 8 31,0 0 0 -47,0 8 4 31,0 -4 -8 -31,-4 20 -8 0,0 0 12 16,-4 24 0 -16,0 4 -4 15,0 -11 4 -15,0 -1 -8 16,0 -4 -4 -16,4 -4 4 16,0 -4 4 -16,4 -8 4 15,0 -8 12 -15,0 -4 4 16,0 -4 12 -16,0 -11 4 0,0 -13 4 16,0 -12 8 -16,0 -4 16 0,0 -12 -32 0,0 -13 -12 15,0 -7 -8 1,0 -8 -4 -1,0 -8 -20 -15,4 -12 4 16,0 0 0 -16,0 0 8 16,4 -4 -12 -16,0 4 0 15,0 -1 12 -15,0 17 4 16,0 -4 -16 -16,-4 8 4 16,0 12 0 -16,0 0 0 15,-4 12 0 -15,0 -4 8 16,4 20 -12 -16,-4 4 0 0,4 16 -4 0,-4 0 -8 0,0 4 12 15,0 12 0 1,0 8 4 0,-4 8 0 -16,0 12 0 15,-4 9 8 -15,-4 -5 -12 16,0 -4 0 -16,0 -8 4 16,0 4 8 -16,4 -16 -4 15,0 4 8 -15,4 -12 0 16,0 -4 4 -16,0 -8 0 15,4 -4 0 -15,0 0 8 0,-4 -16 12 16,0 -4 -16 -16,0 -16 -4 0,0 -8 -8 16,0 -16 4 -1,0 -20 -8 -15,4 -12 8 16,-4 0 -16 -16,4 -4 0 16,0 -1 12 -16,0 5 12 31,0 8 -28 -31,0 8 0 0,0 12 8 0,4 20 8 15,-4 -4 -12 -15,4 16 4 16,0 8 -8 -16,-4 8 0 0,4 8 0 0,4 20 0 16,0 0 8 -1,-4 16 0 1,0 12 -12 -16,-4 8 8 16,0 8 12 -16,0 5 4 15,0 -5 -4 -15,0 -4 -8 16,0 -12 4 -16,-4 0 -4 15,4 -8 -12 -15,0 -12 0 0,0 -4 24 16,0 -12 12 -16,0 -4 -4 16,4 -8 0 -16,0 -16 -12 0,0 -8 4 0,0 4 -16 15,4 -32 0 1,0 -20 4 0,0 -12 0 -16,0 -4 0 31,0 0 8 -31,-8 3 -12 0,4 9 -8 0,0 16 16 15,-4 16 12 -15,4 8 -12 16,-4 12 -4 -16,0 16 -20 0,0 12 4 16,0 8 16 -16,0 12 8 15,4 16 -12 1,0 24 -4 -16,4 9 12 16,0 -9 4 -16,0 4 -12 0,-4 -20 4 15,-4 0 -132 -15,-8 -12 -60 16,-4 -28 -488 -16</inkml:trace>
    </iact:actionData>
  </iact:action>
  <iact:action type="add" startTime="33715">
    <iact:property name="dataType"/>
    <iact:actionData xml:id="d6">
      <inkml:trace xmlns:inkml="http://www.w3.org/2003/InkML" xml:id="stk6" contextRef="#ctx0" brushRef="#br0">23549 11512 224 0,'12'-28'96'15,"-12"16"-48"-15,0 -8 -64 0,4 16 8 0,0 -4 12 32,0 4 12 -32,4 0 -4 0,-8 4 0 0,8 0 64 0,0 4 32 0,-4 0 4 0,0 4 12 0,0 4 -16 15,-4 -4 -8 -15,0 0 0 16,0 0 -4 0,0 4 -52 -16,0 0 8 15,4 8 12 1,0 5 12 -16,4 -5 4 15,0 12 -28 -15,0 -8 0 16,4 8 -24 -16,-4 -4 -8 16,4 8 0 -1,0 -4 -4 -15,-4 4 -8 0,8 -4 4 16,0 12 -8 -16,4 4 -4 16,-4 -4 4 -16,-4 8 -4 15,0 1 8 -15,-4 -1 4 16,-8 -12 4 -16,0 0 0 15,-4 -8 -20 -15,4 -8 4 16,0 -8 8 -16,0 -4 12 0,0 0 0 0,0 -12 0 0,8 0 -4 15,-12 0 8 -15,8 0 -20 16,-8 0 -4 -16,12 0 -8 0,-12 4 -8 0,4 -4 -120 0,0 0 -60 16,-4 0 -604 -16,4 -24 376 0</inkml:trace>
    </iact:actionData>
  </iact:action>
  <iact:action type="add" startTime="34525">
    <iact:property name="dataType"/>
    <iact:actionData xml:id="d7">
      <inkml:trace xmlns:inkml="http://www.w3.org/2003/InkML" xml:id="stk7" contextRef="#ctx0" brushRef="#br0">23653 12214 192 0,'8'-32'76'16,"0"24"-40"-16,-4 0 -16 0,-4 8 32 0,0 0 24 15,0 0 12 -15,0 0 -36 0,0 0 -20 0,-4 0 32 16,-4 0 24 -16,0 0 8 0,0 0 12 0,-4 0 -16 15,0 0 0 1,0 4 -48 0,-4 0 8 -16,-4 4 12 15,0 -4 12 -15,0 8 4 16,0 -4 0 -16,-4 4 0 16,-4 4 -36 -16,0 -4 -16 0,-4 0 -16 31,0 0 0 -31,4 -4 -8 0,-4 0 -4 15,4 4 4 -15,-8 -4 -4 16,12 -4 8 -16,4 0 4 16,4 -4 -24 -16,4 0 0 0,0 0 -128 15,4 0 -48 -15,0 -4 -152 16,0 -4 -160 -16,4 -12 168 47</inkml:trace>
    </iact:actionData>
  </iact:action>
  <iact:action type="add" startTime="34931">
    <iact:property name="dataType"/>
    <iact:actionData xml:id="d8">
      <inkml:trace xmlns:inkml="http://www.w3.org/2003/InkML" xml:id="stk8" contextRef="#ctx0" brushRef="#br0">23277 11929 928 0,'20'-16'352'16,"-16"4"-192"-16,0 8 -168 0,-4 4 68 0,0 0 -52 15,0 4 -12 -15,-4 8 0 0,-4 4 0 0,0 4 4 16,-4 8 0 0,-12 -4 8 -16,-4 4 -12 0,0 5 -8 15,4 -1 16 -15,0 8 4 16,4 -8 0 -16,0 0 -8 16,4 -12 20 -16,4 4 16 14,0 -4 40 -14,0 -4 24 31,4 0 24 -31,4 -4 -56 0,4 4 -20 16,4 0 -12 -16,4 -8 4 0,16 8 -12 16,8 -8 -8 -1,4 -4 16 1,4 -8 8 -16,4 -4 -24 0,4 0 -12 16,-8 0 -16 -16,-8 4 4 15,0 20 -16 -15,-4 12 4 16,0 8 -132 -16,-4 8 -52 15,0 16 -348 -15</inkml:trace>
    </iact:actionData>
  </iact:action>
  <iact:action type="add" startTime="36858">
    <iact:property name="dataType"/>
    <iact:actionData xml:id="d9">
      <inkml:trace xmlns:inkml="http://www.w3.org/2003/InkML" xml:id="stk9" contextRef="#ctx0" brushRef="#br0">1653 5701 672 0,'8'-4'264'16,"-12"0"-144"-16,-4 0 -124 0,4 -4 48 0,-4 4 -28 15,-4 -4 -12 -15,0 0 8 0,0 0 0 16,0 0 -4 -16,-8 -4 56 16,-8 4 36 -16,4 -4 -16 0,-4 4 0 15,-4 -8 -12 1,-4 4 0 -16,-4 0 -20 0,-8 -12 0 15,-8 8 -32 -15,4 4 -4 16,-4 4 -8 0,4 4 4 -16,-4 0 -8 15,8 8 -4 -15,4 0 4 0,8 0 -4 16,4 -4 8 -16,8 0 4 16,4 0 -4 -16,4 0 -8 15,12 -8 100 -15,8 -4 -40 0,16 8 0 0,8 0 -32 31,8 4 -12 -15,12 8 0 -16,12 4 0 16,12 4 16 -16,-4 0 20 15,0 0 -20 -15,0 4 -8 16,-8 -4 -12 -16,-8 -4 -12 16,-8 0 4 -16,-8 -4 -4 14,-8 4 0 -14,-8 -8 8 0,-12 -8 32 16,-8 0 12 -16,-16 -4 -8 0,-12 0 4 15,-12 0 -12 1,-8 0 8 -16,-8 0 -32 16,-12 4 -8 -16,16 0 12 15,-16 0 8 -15,-8 4 -8 16,4 0 -4 -16,8 0 -12 16,4 0 -4 -16,4 0 4 15,8 0 8 -15,4 0 4 16,8 0 12 -16,0 -4 4 15,8 0 12 -15,8 4 4 0,12 -12 12 0,8 12 -12 32,8 0 -24 -32,12 0 -4 0,8 0 8 15,4 8 4 1,12 -4 -40 -16,0 4 -20 16,0 4 16 -16,0 0 4 15,0 0 12 -15,0 4 8 16,0 -4 -12 -16,-8 0 0 15,0 -4 4 -15,-8 0 0 16,-8 0 0 -16,0 -4 0 16,-4 0 -12 -16,-4 -4 8 15,-4 8 4 -15,-8 -8 0 16,0 0 -12 -16,0 4 0 0,-8 0 -4 31,-4 0 12 -31,-4 -4 -8 0,0 0 -4 16,0 4 -8 -16,4 -4 4 0,0 4 -16 0,4 -4 4 31,0 4 -92 -31,0 -4 -28 0,4 0 -316 16,8 -4 -136 -16,24 -24 72 0</inkml:trace>
    </iact:actionData>
  </iact:action>
  <iact:action type="add" startTime="38184">
    <iact:property name="dataType"/>
    <iact:actionData xml:id="d10">
      <inkml:trace xmlns:inkml="http://www.w3.org/2003/InkML" xml:id="stk10" contextRef="#ctx0" brushRef="#br0">1365 5264 176 0,'-12'-16'64'16,"0"-16"-32"-16,-8 16 -40 0,12 4 16 15,0 0 24 -15,0 -4 28 0,0 4 104 16,4 4 52 -16,0 0 20 0,4 0 16 14,4 4 -80 -14,8 4 -24 15,4 0 -84 -15,4 12 4 16,0 0 4 0,8 8 -24 -16,8 8 4 15,4 0 -16 -15,0 8 0 16,0 0 4 -16,0 4 16 15,0 4 -24 -15,0 1 -8 0,-4 -1 -12 16,-8 0 0 -16,-8 -4 0 16,-12 4 4 -16,-16 4 24 15,-4 0 24 -15,-8 8 -8 16,-8 8 8 -16,-8 -8 -12 16,-8 -7 8 -16,-8 -9 -8 15,-4 -8 0 -15,-4 0 -20 16,-8 -12 0 -16,8 -4 -28 15,0 -4 -4 -15,12 0 -140 16,4 -8 -68 -16</inkml:trace>
    </iact:actionData>
  </iact:action>
  <iact:action type="add" startTime="38185">
    <iact:property name="dataType"/>
    <iact:actionData xml:id="d11">
      <inkml:trace xmlns:inkml="http://www.w3.org/2003/InkML" xml:id="stk11" contextRef="#ctx0" brushRef="#brinv">0 0 2048 0</inkml:trace>
    </iact:actionData>
  </iact:action>
  <iact:action type="add" startTime="38186">
    <iact:property name="dataType"/>
    <iact:actionData xml:id="d12">
      <inkml:trace xmlns:inkml="http://www.w3.org/2003/InkML" xml:id="stk12" contextRef="#ctx0" brushRef="#brinv">23846 16143 2048 0</inkml:trace>
    </iact:actionData>
  </iact:action>
</iact:actions>
</file>

<file path=ppt/ink/inkAction35.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48:34.594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0087">
    <iact:property name="dataType"/>
    <iact:actionData xml:id="d0">
      <inkml:trace xmlns:inkml="http://www.w3.org/2003/InkML" xml:id="stk0" contextRef="#ctx0" brushRef="#br0">7093 423 464 0,'-4'-48'176'16,"0"40"-96"-16,-4 -8 -68 0,4 4 48 0,4 4 0 15,0 -4 0 -15,0 4 16 0,4 0 8 0,0 4 -44 16,4 0 12 -16,0 0 12 16,0 0 4 -16,-4 0 4 0,0 0 -20 15,-4 0 0 -15,-4 0 -24 0,-8 0 -8 0,-4 -9 8 16,-4 9 0 15,-8 0 4 -31,-12 0 0 16,-4 4 -16 -1,-8 0 -4 -15,-8 -4 4 0,-4 -4 0 32,-20 -4 0 -32,-4 -4 0 0,-4 0 -8 0,4 4 -8 15,8 4 4 -15,8 4 -4 16,8 4 0 -16,8 0 0 15,12 0 0 -15,8 4 0 16,4 -4 0 -16,8 0 0 16,4 0 8 -16,8 -4 12 15,4 0 0 -15,4 0 0 16,4 -8 -12 -16,8 0 -8 0,4 4 28 0,12 0 20 16,8 4 -24 3,16 0 -12 -3,8 -4 -8 -16,4 8 4 15,4 -4 -4 -15,0 -8 8 16,-4 12 -16 -16,0 -4 0 16,0 -8 4 -16,0 8 0 0,4 0 0 15,0 0 0 -15,0 8 -12 16,-8 0 8 -16,-4 0 4 16,-8 12 8 -16,-8 -4 -4 15,-4 0 8 -15,-8 -4 -28 16,-4 8 4 -16,-8 0 12 15,-12 -4 8 -15,-8 -4 -12 16,-8 0 4 -16,-20 -4 8 16,-8 4 4 -16,-8 8 -16 15,-4 -4 4 -15,-4 4 0 16,-4 4 0 -16,0 5 0 0,-4 -5 0 31,0 0 0 -31,-4 0 0 0,8 -4 0 0,4 -8 0 16,8 -4 8 -16,8 0 12 15,4 -4 -8 -15,8 0 -8 16,4 0 8 -16,16 0 28 31,8 0 4 -31,12 -4 -12 0,4 -4 0 0,8 0 -28 16,16 -8 -4 0,8 -4 -8 -16,8 4 0 15,4 4 8 -15,0 4 8 16,4 4 4 -16,8 4 12 15,8 8 -20 -15,4 4 -12 16,8 4 4 -16,-8 8 8 0,-8 -4 0 31,-12 -4 -4 -31,-12 -4 4 0,-8 -4 4 0,-8 0 -4 32,-12 -8 -4 -32,-8 -8 -16 0,-16 0 0 15,-20 -4 8 -15,-12 0 12 0,-24 4 16 16,-8 -4 8 -16,-8 8 -4 15,0 -8 -4 -15,-16 12 -12 16,4 0 -8 -16,0 0 4 16,4 0 4 -16,8 0 -4 15,12 12 -4 -15,4 -8 12 16,8 -4 8 -16,8 0 -116 0,4 0 -52 47</inkml:trace>
    </iact:actionData>
  </iact:action>
  <iact:action type="add" startTime="19899">
    <iact:property name="dataType"/>
    <iact:actionData xml:id="d1">
      <inkml:trace xmlns:inkml="http://www.w3.org/2003/InkML" xml:id="stk1" contextRef="#ctx0" brushRef="#br0">1525 695 208 0,'4'-12'88'15,"0"0"-48"-15,-4 -4 24 0,0 12 44 16,0 -12 48 -16,4 4 24 0,0 0 -20 19,4 0 -4 -19,0 -12 -44 16,0 4 -12 -16,-4 4 -56 16,0 4 -36 -16,-16 -12 -8 15,-12 8 0 -15,-24 -4 -12 16,-12 -8 0 0,0 0 16 -16,-12 -4 12 15,-4 8 4 1,-12 0 0 -16,-12 8 -12 0,0 16 -8 15,-4 4 4 -15,12 16 -4 0,0 16 0 16,4 12 8 -16,4 8 -12 16,-8 8 0 -16,20 8 4 15,8 0 8 -15,12 13 -4 16,12 19 -4 -16,12 4 -8 16,16 8 4 -16,20 0 4 15,32 13 8 -15,4 15 4 16,12 -4 4 -16,12 0 -8 15,8 1 -8 -15,-8 -9 20 16,0 -8 4 -16,-8 4 -8 0,0 -11 -12 16,-4 3 -12 -16,0 0 4 15,-12 -12 4 -15,-4 9 8 16,-4 7 20 -16,-8 0 24 16,-8 8 -4 -16,-4 -3 4 15,-8 3 -20 -15,-4 16 0 16,-4 0 24 -16,0 13 12 15,-8 15 -16 -15,-4 16 0 16,-8 5 -24 -16,-16 7 4 16,-16 17 -28 -16,-8 -17 -4 15,-8 -16 0 -15,0 -15 8 16,0 -21 32 -16,0 -8 20 16,4 -19 -4 -16,-4 -5 8 15,4 -4 -28 -15,12 0 -4 16,4 5 0 -16,12 7 8 0,4 0 -20 15,8 12 -12 -15,0 9 -40 16,4 15 -20 -16,8 -12 8 16,-4 -4 16 -16,12 -11 16 15,8 -13 16 -15,12 28 24 16,24 -23 24 -16,16 -1 -28 16,12 -24 -4 -16,12 -8 -4 15,8 -16 0 -15,16 -4 -20 16,8 -15 4 -16,-32 -25 24 15,40 -8 24 -15,-16 -8 0 0,-8 -12 4 32,-4 -8 -40 -32,-8 0 -12 0,-12 4 -84 0,-8 8 -36 15,-12 -8 -588 -15</inkml:trace>
    </iact:actionData>
  </iact:action>
  <iact:action type="add" startTime="22466">
    <iact:property name="dataType"/>
    <iact:actionData xml:id="d2">
      <inkml:trace xmlns:inkml="http://www.w3.org/2003/InkML" xml:id="stk2" contextRef="#ctx0" brushRef="#br0">1205 3016 176 0,'8'0'64'16,"-4"0"-32"-16,0 0 -40 0,0 -8 24 15,0 0 12 -15,0 0 24 0,0 4 16 0,0 -8 32 0,4 8 20 0,0 0 -12 16,4 -4 4 -16,-4 8 -48 16,12 -12 -16 -1,8 12 -40 1,-4 0 -4 -16,0 0 -4 15,0 -8 44 -15,4 -4 20 16,4 8 -16 -16,-4 -4 -8 31,8 4 4 -31,-12 0 0 0,4 0 4 0,8 4 8 16,0 -4 -12 -16,0 4 -4 16,0 -4 -36 -16,0 4 0 15,0 0 -4 -15,8 0 8 16,4 -8 -4 -16,-4 8 -4 15,0 0 12 -15,0 0 0 16,0 -4 -4 -16,0 0 4 16,-4 -4 0 -16,4 4 4 0,0 0 -8 15,-4 -4 4 -15,0 0 -8 16,-8 0 8 -16,0 4 0 16,0 0 4 -16,8 -4 -8 15,0 -1 4 -15,4 5 0 16,-8 0 12 -16,0 0 4 15,4 -4 12 -15,0 4 -4 16,0 0 0 -16,-4 0 -20 16,0 4 -12 -16,0 4 0 15,0 -4 -4 -15,0 0 -12 0,0 0 8 32,0 4 4 -32,0 -4 0 0,8 0 0 15,0 0 0 -15,-4 0 0 0,0 0 0 16,-4 4 0 -16,0 0 0 15,0 0 -12 -15,0 4 8 16,-4 -4 -4 -16,-4 0 0 16,-4 1 8 -16,0 3 8 15,-4 -8 4 -15,0 0 4 16,-4 0 -20 -16,4 -8 4 31,0 -1 8 -31,0 1 -4 0,-4 4 -4 16,0 0 4 -16,0 0 -4 15,-4 4 -12 -15,4 0 0 0,-4 0 16 16,0 -4 4 -16,0 4 0 0,0 0 -8 13,-4 0 -8 -13,0 -4 4 31,0 4 4 -31,0 -4 8 0,0 0 -4 0,0 0 -4 16,0 4 -8 -16,4 0 4 0,8 0 4 15,4 0 8 1,0 4 -12 -16,0 0 0 15,-4 4 4 -15,4 0 0 16,-4 0 8 -16,0 0 4 16,0 1 -16 -16,0 -1 4 15,-4 0 0 -15,0 -4 0 16,0 0 -12 -16,-4 0 8 0,0 0 12 16,-4 0 4 -16,0 0 -16 0,-4 -4 -4 15,0 0 4 -15,-4 0 8 16,0 0 -8 -16,0 0 0 0,0 0 -76 0,-4 0 -36 15,-8 4 -364 -15</inkml:trace>
    </iact:actionData>
  </iact:action>
  <iact:action type="add" startTime="26976">
    <iact:property name="dataType"/>
    <iact:actionData xml:id="d3">
      <inkml:trace xmlns:inkml="http://www.w3.org/2003/InkML" xml:id="stk3" contextRef="#ctx0" brushRef="#br0">4661 6390 208 0,'4'0'76'16,"0"4"-40"-16,-4 0 -52 0,0 -4 16 0,0 4 -8 15,0 0 0 -15,-4 0 16 16,-4 -4 12 -16,-4 0 60 0,-4 -4 28 16,-4 0 0 -16,0 4 4 15,-8 0 -20 -15,-8 0 -8 16,0 0 -20 -1,0 0 -8 -15,-4 4 -16 16,0 0 -4 -16,4 -4 -20 0,-4 0 -4 16,4 0 12 -16,4 5 4 0,0 3 12 15,4 -4 -20 -15,0 0 -4 16,4 0 16 -16,4 0 12 31,4 -4 -24 -31,0 4 -12 0,4 -4 -16 0,0 0 4 16,0 0 -48 -16,4 0 -20 0,4 0 -56 15,4 0 -32 -15,0 0 -132 16,4 -4 -64 -16,0 4 188 47</inkml:trace>
    </iact:actionData>
  </iact:action>
  <iact:action type="add" startTime="27559">
    <iact:property name="dataType"/>
    <iact:actionData xml:id="d4">
      <inkml:trace xmlns:inkml="http://www.w3.org/2003/InkML" xml:id="stk4" contextRef="#ctx0" brushRef="#br0">4765 6443 352 0,'0'-12'140'15,"0"8"-72"-15,0 -8 8 0,0 12 72 16,0 -5 -28 -16,0 1 8 0,-8 0 -56 0,0 4 -40 31,0 0 8 -31,-4 0 8 0,-8 0 -8 16,-4 4 8 -16,-4 -4 -4 16,-4 -4 12 -1,-20 0 -4 -15,4 -4 8 16,0 0 4 -16,0 0 -4 15,4 -4 -12 -15,4 -4 0 16,0 8 -20 -16,4 4 -8 0,4 0 -20 16,0 0 -8 -16,4 4 4 15,4 0 0 -15,4 0 4 16,4 0 0 -16,4 0 16 16,0 0 20 -16,4 0 -4 15,0 0 4 -15,4 0 4 0,4 0 16 0,0 0 -32 16,0 0 -12 -16,0 0 -8 15,0 0 -4 -15,0 0 -56 0,0 0 -20 0,0 0 -236 16,0 0 -92 -16</inkml:trace>
    </iact:actionData>
  </iact:action>
  <iact:action type="add" startTime="29459">
    <iact:property name="dataType"/>
    <iact:actionData xml:id="d5">
      <inkml:trace xmlns:inkml="http://www.w3.org/2003/InkML" xml:id="stk5" contextRef="#ctx0" brushRef="#br0">4809 3068 352 0,'-4'0'132'16,"0"0"-72"-16,-8 8 -44 0,12 4 40 0,-4 -4 -16 0,0 4 8 16,-4 0 -12 -16,-4 0 0 15,0 0 32 -15,-4 0 24 0,-4 -4 12 16,-4 -4 16 -16,0 -4 -12 16,-4 0 -8 -16,-4 0 -52 15,-4 -4 -12 1,-4 0 4 -16,0 4 -24 0,0 0 -8 15,0 0 -4 -15,4 0 -4 16,4 0 0 -16,-4 0 8 16,4 4 12 -16,4 0 8 0,4 0 -4 15,4 0 4 -15,4 0 -24 32,0 4 -4 -32,4 0 0 0,0 0 8 0,0 4 -112 15,4 -8 -36 -15,0 0 -284 0</inkml:trace>
    </iact:actionData>
  </iact:action>
  <iact:action type="add" startTime="30089">
    <iact:property name="dataType"/>
    <iact:actionData xml:id="d6">
      <inkml:trace xmlns:inkml="http://www.w3.org/2003/InkML" xml:id="stk6" contextRef="#ctx0" brushRef="#br0">4641 4222 16 0,'-4'-4'20'16,"0"8"-8"-16,0 0 -8 0,4 0 12 0,-4 -4 68 15,-8 4 44 -15,4 -4 16 0,-4 0 0 16,-4 -4 -32 -16,0 4 -12 16,-8 0 -12 -16,-8 0 4 15,0 0 -8 1,-4 0 8 -16,0 0 -52 0,-4 0 -4 15,0 0 -8 -15,0 0 -4 0,4 4 -4 16,0 4 -12 -16,0 -4 -8 16,0 0 12 -16,4 0 8 15,0 0 -8 -15,4 -4 -8 16,0 4 8 -16,4 0 0 16,4 4 -16 -16,4 -8 -4 15,4 4 -52 -15,4 0 -8 0,0 0 -224 16,4 -4 -156 -16,8 -4 168 0</inkml:trace>
    </iact:actionData>
  </iact:action>
  <iact:action type="add" startTime="30786">
    <iact:property name="dataType"/>
    <iact:actionData xml:id="d7">
      <inkml:trace xmlns:inkml="http://www.w3.org/2003/InkML" xml:id="stk7" contextRef="#ctx0" brushRef="#br0">4613 5300 560 0,'-8'-20'208'15,"8"16"-112"-15,-4 -4 -52 0,4 0 60 0,0 4 -48 16,-4 0 -12 -16,-4 0 -28 0,-4 0 -4 0,-4 0 -4 15,-8 0 12 1,-8 4 16 -16,0 0 4 16,-8 8 16 -16,4 0 8 15,-4 0 -4 -15,0 4 4 16,0 -8 0 -16,0 0 -16 16,0 0 -8 -16,-4 0 -24 15,0 0 -12 1,4 0 0 -16,0 0 -4 0,0 0 0 15,8 0 0 -15,-8 0 0 16,12 0 8 -16,4 -4 -84 0,4 0 -36 47</inkml:trace>
    </iact:actionData>
  </iact:action>
  <iact:action type="add" startTime="32568">
    <iact:property name="dataType"/>
    <iact:actionData xml:id="d8">
      <inkml:trace xmlns:inkml="http://www.w3.org/2003/InkML" xml:id="stk8" contextRef="#ctx0" brushRef="#br0">4701 2735 416 0,'0'0'152'16,"4"-4"-80"-16,0 4 -68 0,-4 0 44 16,0 0 -24 -16,0 0 -4 29,4 4 16 -29,0 0 8 0,-4 -4 -8 0,0 8 0 16,0 -8 32 -16,0 8 16 16,-4 4 -44 -16,0 0 -4 0,0 0 -8 15,0 8 -24 -15,0 1 0 31,0 15 12 -31,0 0 -16 16,0 -4 0 -16,4 0 0 16,0 -4 0 -16,0 4 8 15,4 -8 4 -15,0 0 -16 0,0 4 -4 16,0 -8 4 -16,0 0 0 16,0 0 12 -16,0 -4 12 15,0 -4 -16 -15,0 0 -12 16,0 0 36 -16,0 -4 20 0,0 0 -12 15,-4 -8 -12 -15,8 4 -4 0,0 0 4 0,-4 -4 -4 0,0 0 0 16,4 -4 -24 -16,0 4 4 31,4 -4 0 -31,0 0 0 16,-4 0 0 -16,4 0 8 16,0 4 -4 -16,4 0 -4 15,0 4 -8 1,4 0 4 -16,-4 0 -4 15,4 0 0 -15,8 0 16 16,-4 0 4 -16,4 0 -16 16,-4 -4 4 -16,-4 0 8 15,0 0 12 -15,0 0 0 16,-4 0 8 -16,4 -4 -16 16,0 4 -8 -16,0 0 0 15,0 -4 -4 -15,0 4 0 16,0 -4 8 -16,0 0 -12 0,-4 0 0 15,0 0 4 -15,0 0 0 16,-4 -8 0 -16,0 8 0 16,-4 0 0 -16,4 -4 0 15,-4 0 8 -15,0 4 4 0,0 0 4 16,0 0 0 -16,4 0 -20 16,0 0 -4 -16,-4 4 4 15,4 0 0 -15,-4 0 4 16,0 0 0 -16,0 0 0 15,0 0 0 -15,0 0 0 16,0 0 0 -16,0 0 8 16,0 0 4 -16,0 0 -16 0,-4 0 4 0,4 0 0 15,-8 0 8 -15,4 0 -4 0,0 0 -4 16,-4 0 -8 -16,0 0 -4 0,8 4 16 0,-8 -4 4 16,0 0 8 -16,4 0 0 15,-4 0 0 -15,4 0 0 16,0 -4 0 -16,-4 -4 8 15,0 -4 -12 -15,0 0 -8 0,0 0 0 47,-4 -4 4 -31,0 0 4 -16,0 -4 12 16,0 0 -12 -1,0 -12 -8 -15,0 8 8 16,0 -4 8 -16,0 0 0 0,0 0 8 31,0 -4 -24 -31,0 8 -12 0,4 8 4 0,0 -9 8 31,0 9 0 -31,0 4 8 0,0 8 -16 0,0 4 0 0,8 12 -180 0,4 8 -88 16,0 29 -180 46</inkml:trace>
    </iact:actionData>
  </iact:action>
  <iact:action type="add" startTime="37116">
    <iact:property name="dataType"/>
    <iact:actionData xml:id="d9">
      <inkml:trace xmlns:inkml="http://www.w3.org/2003/InkML" xml:id="stk9" contextRef="#ctx0" brushRef="#br0">11589 7717 144 0,'0'0'64'15,"4"-28"-32"-15,-4 16 -4 0,0 8 28 16,0 -8 -4 -16,0 4 0 0,0 -8 -20 16,0 4 0 -16,0 8 -20 0,0 -4 -8 15,0 4 0 -15,0 0 72 0,4 12 48 0,-4 0 28 16,4 0 16 -16,0 4 -32 0,4 4 -4 47,0 0 -72 -47,0 -4 -8 15,0 -4 -8 -15,-4 8 -16 16,0 -8 -8 -16,-4 0 44 0,-4 0 -28 0,-4 8 0 31,0 -8 -4 -31,-4 4 8 0,-4 -4 -12 16,-12 -4 4 -1,-4 0 -28 1,-4 0 -4 -16,-8 -4 0 16,-4 0 8 -16,-16 -4 12 15,0 8 8 -15,-4 0 4 16,-4 12 0 -16,-4 0 -8 16,0 4 -4 -16,-4 24 -4 15,4 -8 8 -15,-4 13 4 16,8 7 4 -16,4 -4 -8 15,8 24 -4 -15,-4 4 4 16,8 -12 4 -16,4 4 -12 0,4 12 -4 16,4 9 -4 -16,4 -1 -8 15,4 16 12 -15,4 16 8 16,4 -3 -16 -16,4 11 -4 16,0 0 0 -16,4 -4 8 15,4 -3 -4 -15,4 -9 8 16,0 -32 -8 -16,4 -8 8 15,-12 -12 -16 -15,4 -12 0 16,-12 -8 4 -16,0 -12 0 31,0 -16 0 -31,-4 -11 -12 0,4 -5 8 16,0 -5 12 -16,0 -7 4 16,0 -4 -4 -16,0 12 4 15,4 -8 -8 -15,8 8 -4 16,4 -12 4 -16,4 16 4 0,8 0 -12 0,8 4 0 0,8 8 12 15,0 4 4 1,8 0 -4 -16,12 0 4 16,12 13 -16 -1,4 7 0 -15,4 12 -4 16,0 12 0 -16,-4 20 8 16,4 16 0 -16,-4 8 -12 15,-8 13 0 -15,-4 7 16 16,-8 24 4 -16,-4 0 -20 0,-8 5 0 15,-4 3 12 -15,0 12 16 32,-8 -3 -12 -32,0 3 -12 0,-4 0 12 0,-4 1 4 15,0 -5 -12 -15,0 -12 4 16,0 -7 8 -16,0 -17 12 16,4 -8 0 -16,4 -8 0 31,0 -8 12 -31,8 -3 20 0,4 -17 -12 0,16 -8 0 15,0 -12 -8 -15,8 -4 8 16,4 -8 -28 -16,4 -8 -16 16,0 0 16 -16,4 -3 20 15,0 -5 -16 -15,-4 4 0 16,4 -8 -8 -16,8 -4 -8 16,-12 0 4 -16,-8 4 4 15,-8 -8 -68 -15,-8 0 -16 0,-12 -8 -236 16,-28 -12 -96 -16,-4 -44 -208 47</inkml:trace>
    </iact:actionData>
  </iact:action>
  <iact:action type="add" startTime="43917">
    <iact:property name="dataType"/>
    <iact:actionData xml:id="d10">
      <inkml:trace xmlns:inkml="http://www.w3.org/2003/InkML" xml:id="stk10" contextRef="#ctx0" brushRef="#br0">11681 11300 352 0,'0'-28'140'16,"4"24"-72"-16,0 0 -80 0,-4 -4 112 15,4 0 -8 -15,0 4 52 16,-4 0 20 -16,4 4 -36 0,8 4 -8 0,-12 -4 -68 0,0 -4 -12 0,-4 0 -12 16,0 -4 12 -16,-4 -4 4 0,-4 8 4 0,0 0 0 31,-4 -4 -8 -31,0 8 4 16,-4 0 -16 -1,-4 0 4 -15,-4 16 -20 16,0 -4 -8 -16,0 -12 0 15,-8 -4 -4 1,-4 -4 8 -16,0 4 4 16,-8 -8 12 -16,8 8 4 15,0 0 20 -15,4 -4 20 16,8 8 -12 -16,4 0 0 16,8 8 -16 -16,4 0 4 0,4 4 -24 15,8 -12 -12 -15,12 12 4 0,4 0 0 16,0 -4 -4 -16,4 0 -8 15,4 -4 4 -15,8 0 -4 16,4 0 8 0,4 -4 4 -16,4 4 -4 19,-4 8 -8 -19,0 0 4 16,0 4 -4 -16,-4 -8 -12 16,-4 0 0 -16,-4 -4 8 15,-4 -4 8 -15,4 0 0 16,-4 -12 8 -16,-8 -4 -16 15,-12 0 0 -15,0 4 -4 16,-8 0 -8 -16,-8 4 -8 0,-8 24 4 16,-4 0 12 -16,-8 12 4 15,-8 -4 -120 -15,-12 4 -56 16,-8 -8 -236 -16,-12 0 -232 47,0 -4 196 -47</inkml:trace>
    </iact:actionData>
  </iact:action>
  <iact:action type="add" startTime="44749">
    <iact:property name="dataType"/>
    <iact:actionData xml:id="d11">
      <inkml:trace xmlns:inkml="http://www.w3.org/2003/InkML" xml:id="stk11" contextRef="#ctx0" brushRef="#br0">11549 12045 144 0,'16'57'52'15,"-4"-45"-24"-15,0 20 -8 0,-4 -20 24 16,0 0 52 -16,0 0 40 0,-8 -4 -4 15,4 4 4 -15,-4 -4 20 0,0 -8 20 16,0 0 -36 -16,0 0 -4 0,-4 0 -76 0,4 0 16 15,-4 0 16 -15,0 0 -24 16,0 -8 -8 -16,4 -4 -24 0,-4 0 -4 0,0 0 -12 31,0 -4 0 -15,0 4 -4 -16,4 -4 0 16,0 4 24 -16,0 4 16 15,4 4 -12 -15,4 4 4 0,0 0 -4 16,4 0 4 -16,0 0 -16 15,-4 0 -12 -15,0 0 0 16,0 0 -4 -16,-4 0 -8 16,-4 0 4 -16,0 0 -8 15,0 0 8 -15,0 4 0 0,0 4 4 0,-4 -4 0 16,0 8 8 -16,-4 0 -20 16,-4 -4 -4 -1,-4 -4 0 1,-8 4 8 -1,-4 -4 -4 -15,0 -4 -4 16,-4 0 4 -16,0 0 -4 16,-4 0 8 -1,4 0 12 -15,4 0 8 0,0 0 12 16,8 4 -28 -16,0 -4 -8 16,4 4 -4 -16,4 0 8 15,4 0 -4 -15,4 0 -4 16,4 -4 12 -16,8 0 0 15,8 0 -4 -15,4 -4 4 16,4 -4 -8 -16,4 4 8 16,8 -4 -8 -16,0 0 -4 15,0 0 -8 -15,0 4 4 16,0 4 -4 -16,-4 0 0 16,-8 0 8 -16,0 0 8 19,-8 0 -12 -19,-4 0 0 0,-4 0 -4 16,-8 0 -8 -16,-4 0 0 0,-8 4 12 0,-4 4 0 15,-12 -4 4 17,-12 -4 -12 -32,-4 0 0 0,-8 0 16 15,-8 0 12 -15,-4 0 -12 16,4 4 -4 -16,8 4 0 16,8 4 0 -16,8 0 -116 31,4 8 -40 -31,12 -8 -208 0,4 0 -84 0</inkml:trace>
    </iact:actionData>
  </iact:action>
  <iact:action type="add" startTime="45768">
    <iact:property name="dataType"/>
    <iact:actionData xml:id="d12">
      <inkml:trace xmlns:inkml="http://www.w3.org/2003/InkML" xml:id="stk12" contextRef="#ctx0" brushRef="#br0">11665 12959 368 0,'16'8'140'16,"-4"0"-72"-16,0 -4 0 0,4 0 64 0</inkml:trace>
    </iact:actionData>
  </iact:action>
  <iact:action type="add" startTime="45799">
    <iact:property name="dataType"/>
    <iact:actionData xml:id="d13">
      <inkml:trace xmlns:inkml="http://www.w3.org/2003/InkML" xml:id="stk13" contextRef="#ctx0" brushRef="#br0">11753 12995 1076 0,'16'12'228'30,"0"-4"-116"-30,-4 0 -40 0,-4 8 -24 0,-12 -12 -4 16,-4 4 4 -16,-8 -8 8 16,-4 0 8 -16,-4 -8 16 15,-4 8 16 -15,-4 0 -12 0,-12 -12 -4 32,0 0 -28 -32,-4 4 -12 0,-4 4 -20 0,0 0 -16 15,0 0 8 -15,-4 4 0 16,8 4 -4 -16,4 -4 4 15,8 8 -8 -15,4 -8 -4 16,8 8 12 -16,4 4 0 16,8 -8 20 -16,8 0 12 15,4 -4 -16 -15,20 0 -8 16,4 -8 -8 -16,8 -8 0 16,8 4 -16 -16,4 -4 0 15,0 0 4 -15,-4 0 0 0,-8 4 0 31,0 4 0 -31,-8 4 -12 0,-4 -4 0 0,-12 4 -4 16,-8 4 12 -16,-4 0 -8 0,-8 4 -4 0,-4 0 12 16,-12 0 8 -1,-4 4 -8 1,-8 4 0 -16,-8 -8 4 16,0 -4 8 -16,0 4 -84 15,4 -4 -36 -15,8 0 -192 16,4 0 -84 -16,16 0 -116 47</inkml:trace>
    </iact:actionData>
  </iact:action>
  <iact:action type="add" startTime="47425">
    <iact:property name="dataType"/>
    <iact:actionData xml:id="d14">
      <inkml:trace xmlns:inkml="http://www.w3.org/2003/InkML" xml:id="stk14" contextRef="#ctx0" brushRef="#br0">11613 13825 464 0,'-12'-8'184'15,"4"-8"-96"-15,-4 0 -60 0,8 12 60 0,0 -8 36 0,-4 -4 20 16,-4 0 -20 -16,0 -4 -16 16,-4 0 -60 -16,0 0 48 15,4 0 32 -15,0 12 4 0,0 0 4 16,0 8 -68 -16,0 4 -20 0,-4 0 -32 16,0 20 -12 -16,-8 4 0 15,-4 -4 -4 -15,-4 4 16 16,-12 -4 20 -16,0 8 -12 31,4 -8 -4 -31,0 0 -8 0,8 0 0 16,4 -8 8 -16,8 0 8 15,4 4 12 -15,8 -8 16 0,8 -4 -8 0,8 -4 4 16,12 -4 -12 -16,8 -4 -4 16,4 0 -12 -1,8 -4 4 -15,8 -4 -8 31,0 -4 0 -31,12 0 -24 0,0 0 -4 0,-4 0 4 16,0 0 0 -16,0 12 -8 16,4 0 0 -16,-8 0 8 15,-8 4 8 -15,-8 0 0 16,-4 0 -4 -16,-12 0 -8 16,-4 -4 -4 -16,-8 4 -4 0,-8 0 0 15,-12 -4 12 -15,-12 4 0 0,-4 0 4 16,-4 0 0 -1,-8 0 8 -15,-4 4 4 16,0 -4 -16 -16,-4 0 4 16,-4 0 8 -16,-4 4 4 15,4 0 -4 -15,0 0 -8 16,12 -4 28 -16,-12 0 20 16,8 0 -24 -16,8 4 -12 15,8 -4 0 -15,4 4 8 31,8 0 0 -31,8 -4 0 0,8 0 -12 15,12 0 4 -15,12 0 0 0,4 0 4 16,4 -4 -20 0,-4 0 -4 -1,0 4 -8 -15,0 0 0 16,-4 4 -24 -16,0 8 -8 0,-4 -4 -44 16,0 0 -12 -16,-8 -4 -148 15,0 -4 -64 -15</inkml:trace>
    </iact:actionData>
  </iact:action>
  <iact:action type="add" startTime="47426">
    <iact:property name="dataType"/>
    <iact:actionData xml:id="d15">
      <inkml:trace xmlns:inkml="http://www.w3.org/2003/InkML" xml:id="stk15" contextRef="#ctx0" brushRef="#brinv">0 0 2048 0</inkml:trace>
    </iact:actionData>
  </iact:action>
  <iact:action type="add" startTime="47427">
    <iact:property name="dataType"/>
    <iact:actionData xml:id="d16">
      <inkml:trace xmlns:inkml="http://www.w3.org/2003/InkML" xml:id="stk16" contextRef="#ctx0" brushRef="#brinv">11886 14011 2048 0</inkml:trace>
    </iact:actionData>
  </iact:action>
</iact:actions>
</file>

<file path=ppt/ink/inkAction36.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087" units="1/cm"/>
          <inkml:channelProperty channel="F" name="resolution" value="0" units="1/deg"/>
          <inkml:channelProperty channel="T" name="resolution" value="1" units="1/dev"/>
        </inkml:channelProperties>
      </inkml:inkSource>
      <inkml:timestamp xml:id="ts0" timeString="2017-11-23T15:50:51.492Z"/>
    </inkml:context>
    <inkml:brush xml:id="br0">
      <inkml:brushProperty name="width" value="0.12638" units="cm"/>
      <inkml:brushProperty name="height" value="0.12638"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33360">
    <iact:property name="dataType"/>
    <iact:actionData xml:id="d0">
      <inkml:trace xmlns:inkml="http://www.w3.org/2003/InkML" xml:id="stk0" contextRef="#ctx0" brushRef="#br0">1916 533 1008 0,'12'-32'384'16,"-4"0"-208"-16,-4 52 -152 0,-4 -20 88 0,0 0 -68 0,0 4 -24 15,-4 -12 32 -15,-8 12 12 0,-16 0 -32 16,-4 0 16 0,-8 12 16 -16,-16 4 -8 0,-8 4 8 15,-20 -8 -12 -15,-20 -4 8 16,-12 0 -40 -16,-4 0 -12 15,-8 -8 0 -15,-8 -4 4 16,12 4 -16 -16,8 -4 4 16,8 4 0 -16,12 0 8 15,12 0 -68 -15,12 -4 -16 16,12 0 -176 -16,20 -4 -76 31</inkml:trace>
    </iact:actionData>
  </iact:action>
  <iact:action type="add" startTime="33749">
    <iact:property name="dataType"/>
    <iact:actionData xml:id="d1">
      <inkml:trace xmlns:inkml="http://www.w3.org/2003/InkML" xml:id="stk1" contextRef="#ctx0" brushRef="#br0">1296 133 912 0,'-8'-28'340'15,"4"4"-184"-15,-4 8 -184 0,8 12 64 16,4 0 4 -16,4 4 20 0,8 0 -12 0,12 12 -8 16,12 8 -20 -1,20 8 12 1,4 -4 16 -16,8 8 44 0,8 4 32 15,0 8 -48 -15,-4 0 -12 16,-8 20 -16 -16,-4 -8 0 16,-8 -8 8 -16,-8 0 8 15,-12 -8 -28 1,-16 -4 -4 -16,-12 0 0 0,-12 4 0 16,0 -4 36 -16,-40 12 16 15,-20 -4 -20 -15,-8 8 -4 16,-4 0 -20 -16,4 0 4 0,-4 -4 -8 15,0 0 8 -15,4 4 -32 16,-8 -8 -16 -16,8 -8 -44 16,12 -4 -20 -16,12 -4 -300 15,16 -8 -124 -15</inkml:trace>
    </iact:actionData>
  </iact:action>
  <iact:action type="add" startTime="35215">
    <iact:property name="dataType"/>
    <iact:actionData xml:id="d2">
      <inkml:trace xmlns:inkml="http://www.w3.org/2003/InkML" xml:id="stk2" contextRef="#ctx0" brushRef="#br0">1932 2117 1136 0,'20'-4'428'16,"-16"4"-232"-16,-8 -8 -220 0,0 4 68 0,-4 -4 -20 16,-8 -4 4 -16,-16 -12 40 0,-4 -4 16 15,-12 -8 -44 -15,-12 8 12 16,-12 -4 12 -16,-12 16 20 16,-20 8 8 -16,-8 20 -4 0,-16 8 4 15,-16 12 -36 1,-4 -8 -12 -16,0 -4 -16 15,8 -8 -8 -15,8 0 -12 0,12 -8 -8 16,4 -8 -16 -16,28 4 0 16,16 -8 -144 -16,20 4 -52 15,20 0 -140 -15,24 -4 -56 16,32 -16 -112 -16</inkml:trace>
    </iact:actionData>
  </iact:action>
  <iact:action type="add" startTime="35606">
    <iact:property name="dataType"/>
    <iact:actionData xml:id="d3">
      <inkml:trace xmlns:inkml="http://www.w3.org/2003/InkML" xml:id="stk3" contextRef="#ctx0" brushRef="#br0">1236 1429 896 0,'-4'-20'340'16,"4"16"-184"-16,-4 4 -172 0,4 0 60 0,4 8 28 0,8 0 32 15,4 12 16 -15,8 12 8 16,8 8 -68 -16,8 0 -8 16,12 8 0 -16,8 4 -4 0,4 8 12 15,12 12 -24 -15,4 -12 -12 16,-4 -4 12 -16,-4 -4 8 15,-12 -4 -8 -15,-12 -4 8 16,-12 4 -8 0,-12 4 0 -16,-20 -8 32 0,-20 4 16 15,-16 4 0 -15,-16 0 8 16,-12 -4 -16 -16,-12 8 -8 16,-4 -4 -36 -16,-8 8 -12 15,-8 -8 -20 -15,8 -4 -12 16,0 -4 -100 -16,16 -4 -36 15,12 -12 -304 -15,16 -4 -124 44</inkml:trace>
    </iact:actionData>
  </iact:action>
  <iact:action type="add" startTime="38957">
    <iact:property name="dataType"/>
    <iact:actionData xml:id="d4">
      <inkml:trace xmlns:inkml="http://www.w3.org/2003/InkML" xml:id="stk4" contextRef="#ctx0" brushRef="#br0">7720 2633 432 0,'4'-4'164'15,"0"8"-88"-15,0 -4 -12 0,-4 0 72 0,0 0 -36 16,0 0 24 -16,0 -12 -36 31,0 0 -44 -31,-4 4 16 0,0 0 8 0,-4 -4 -4 16,0 4 12 -16,-4 0 -32 0,0 0 -8 16,0 4 4 -16,-4 0 16 15,0 0 -24 -15,-4 4 0 16,-8 0 -8 -16,0 -4 -4 0,0 0 -4 15,-4 0 0 1,0 4 -8 -16,-4 0 -8 16,4 4 12 -16,8 0 0 15,4 0 12 -15,4 4 12 16,4 -4 -16 -16,4 0 -4 16,0 0 0 -16,4 0 8 0,4 -4 4 0,20 -4 20 15,0 -4 -16 16,4 0 -8 -31,8 4 -4 16,4 0 4 -16,0 0 4 16,8 4 -12 -16,0 0 -12 15,-4 4 -12 -15,-4 0 4 0,-4 -4 -4 16,-4 0 0 -16,-4 0 8 16,-4 0 8 -16,0 0 4 31,-8 0 4 -31,-8 0 -8 0,-4 -4 4 0,-4 4 -8 15,-8 0 8 -15,-16 0 -8 16,0 0 -4 -16,-4 0 12 16,-8 4 0 -16,0 0 -16 15,0 0 -4 -15,-4 4 12 16,0 0 4 -16,4 4 -12 16,8 4 4 -16,4 -8 0 15,0 0 8 -15,8 0 -4 0,4 -4 8 16,4 0 -8 -16,4 0 8 15,8 -12 8 -15,12 0 0 0,8 0 0 16,4 0 -32 0,4 0 0 -16,4 -4 4 15,4 8 12 1,0 0 -8 -16,0 4 0 16,0 0 -4 -16,0 4 0 15,-4 -4 8 -15,-4 4 8 3,-4 -4 -12 -3,-8 0 -8 15,-4 0 8 -15,-4 0 8 0,-8 0 -8 16,-4 -4 0 -16,-12 0 4 16,-4 0 0 -16,-8 4 8 15,-4 0 4 1,-8 -4 -24 -16,-4 4 0 0,-4 0 12 31,4 0 8 -31,4 0 8 0,4 0 8 0,4 4 -12 16,8 8 -8 -16,4 4 0 15,8 -8 4 -15,4 0 -24 16,8 8 -4 -16,12 0 -196 0,20 4 -84 16,12 -8 -280 31</inkml:trace>
    </iact:actionData>
  </iact:action>
  <iact:action type="add" startTime="41149">
    <iact:property name="dataType"/>
    <iact:actionData xml:id="d5">
      <inkml:trace xmlns:inkml="http://www.w3.org/2003/InkML" xml:id="stk5" contextRef="#ctx0" brushRef="#br0">8072 2553 704 0,'20'-4'264'16,"-8"4"-144"-16,0 -4 -96 0,-4 4 68 0,0 -4 -64 31,0 0 -16 -31,0 0 36 0,4 -8 24 0,0 4 -36 0,0 0 24 15,-4 4 20 -15,0 0 44 0,0 0 20 0,-4 0 -20 16,0 0 -8 -16,-4 4 -56 0,0 0 -24 0,0 8 -8 16,-4 4 8 -16,-4 0 -16 0,-4 8 -4 31,-8 -8 0 -15,-4 0 8 -1,-8 -4 -12 1,-16 -4 0 -1,0 -8 -4 -15,-4 -4 -8 0,-8 -8 4 16,4 -8 4 -16,4 4 -4 16,-4 4 -4 -16,8 4 4 0,4 4 4 15,8 0 -4 -15,4 8 8 16,0 0 -16 -16,8 0 0 31,4 0 4 -31,4 0 8 0,4 0 -4 0,4 -4 8 16,8 -4 8 -16,8 0 8 0,4 0 4 0,8 0 8 15,8 0 -28 1,8 0 -16 0,4 -4 8 -16,4 8 4 15,0 0 -12 -15,12 4 4 16,-4 0 8 -16,-4 0 4 16,0 0 -4 -16,-4 0 -8 15,-4 4 -8 -15,-8 0 4 16,-4 8 4 -16,-4 -4 0 15,-8 0 -12 -15,-8 0 0 0,-8 0 8 0,-8 4 8 0,-8 4 0 16,-8 -4 -4 0,-12 0 -8 -1,-8 0 -4 -15,-4 0 8 16,-12 4 8 -16,0 -4 0 16,-12 0 -4 -16,4 0 4 29,0 -4 -4 -29,4 4 0 16,4 -12 8 -16,12 0 -12 15,8 0 0 -15,12 0 12 0,8 0 4 16,8 0 4 -16,12 0 8 16,0 0 -4 -16,28 -4 0 0,8 0 -12 31,12 0 4 -31,4 0 0 16,4 4 4 -16,4 4 -20 0,0 4 4 15,4 12 0 -15,4 4 0 16,-8 0 -12 -16,-4 4 8 15,-8 0 -4 -15,-8 -4 -8 16,-8 -8 -76 -16,-20 -4 -236 31,-12 -8 -8 -31,-28 -8 -264 0</inkml:trace>
    </iact:actionData>
  </iact:action>
  <iact:action type="add" startTime="42927">
    <iact:property name="dataType"/>
    <iact:actionData xml:id="d6">
      <inkml:trace xmlns:inkml="http://www.w3.org/2003/InkML" xml:id="stk6" contextRef="#ctx0" brushRef="#br0">18588 1781 912 0,'20'-28'340'15,"-16"20"-184"-15,0 0 -128 0,0 8 72 0,0 0 -44 0,-4 0 -12 16,0 0 -24 -16,4 4 -8 0,0 8 -4 0,0 8 -8 15,0 8 4 1,4 16 -4 -16,0 8 8 16,4 4 20 -16,0 12 24 15,0 0 -4 -15,-4 0 12 16,-4 4 -24 -16,0 0 -12 16,0 12 -12 -1,0 0 0 -15,-4 -8 8 0,0 0 8 16,-8 -12 -4 -16,-4 4 -4 15,-4 -8 -12 -15,0 -8 -8 16,-8 -12 12 -16,-8 -4 0 0,-8 -8 4 16,-16 0 8 -16,-4 -4 4 15,-4 4 4 -15,-8 -8 -8 16,-4 -4 4 -16,-12 -4 -24 16,-12 4 -4 -16,0 -8 8 15,-8 0 4 -15,-4 -4 -4 31,-8 0 -8 -31,-8 0 12 0,8 0 8 0,-4 -4 -8 16,12 -4 0 -16,-4 0 4 16,-4 0 8 -16,4 4 -20 15,8 0 -4 -15,4 4 0 16,4 4 0 -16,4 4 0 16,4 8 8 -16,-8 0 -4 15,8 -4 -4 -15,8 4 -8 0,0 -12 4 16,8 0 12 -16,4 -4 12 15,0 -4 -16 -15,0 0 -12 16,8 0 12 -16,-4 4 12 16,12 0 -12 -16,4 -4 -12 15,8 0 12 -15,4 0 12 16,4 0 -4 -16,8 -4 0 16,0 0 4 -16,4 -4 0 15,0 0 0 -15,4 0 0 16,4 -4 -8 -16,0 4 4 15,4 0 0 -15,-4 0 12 16,4 -4 -12 -16,0 0 -8 0,4 0 8 16,-4 -4 0 -16,0 0 -16 15,4 0 4 -15,0 -24 8 16,0 0 4 -16,0 -4 4 16,4 -12 8 -16,0 -20 -12 15,0 -12 0 -15,0 -4 -4 16,0 0 -8 -16,-4 8 -8 15,0 4 4 -15,4 8 28 16,0 8 24 -16,4 4 -16 16,-4 4 0 -16,4 8 -16 15,0 -4 -4 -15,0 8 -12 16,-4 4 -4 -16,4 0 4 16,0 4 0 -16,0 4 0 0,0 12 0 15,0 8 -12 -15,0 12 8 16,8 20 -84 -16,-4 24 -32 15,0 8 -408 -15,20 -8 -172 16,12 -24 132 -16</inkml:trace>
    </iact:actionData>
  </iact:action>
  <iact:action type="add" startTime="54280">
    <iact:property name="dataType"/>
    <iact:actionData xml:id="d7">
      <inkml:trace xmlns:inkml="http://www.w3.org/2003/InkML" xml:id="stk7" contextRef="#ctx0" brushRef="#br0">2304 7489 304 0,'-4'-4'120'16,"8"4"-64"-16,0 0 -24 0,-4 0 44 0,0 0 -44 15,8 0 -8 -15,-8 0 8 0,4 0 12 0,0 -4 36 16,0 0 20 -16,0 0 16 0,0 0 8 0,-4 0 -40 15,0 4 -12 -15,0 0 -40 16,0 0 -12 -16,0 0 4 0,-4 8 -4 0,0 0 0 16,-4 -4 -4 -16,0 0 8 15,0 0 4 1,-4 -4 4 -16,0 0 0 16,0 0 0 -1,0 0 0 -15,-4 0 8 16,4 0 -28 -16,0 0 -8 15,-4 4 4 -15,0 0 4 32,0 0 -4 -32,0 -4 -8 0,0 0 12 15,-4 0 0 -15,0 -4 28 16,0 0 16 -16,0 0 -20 16,4 0 -12 -16,0 0 -24 15,0 4 0 -15,0 0 0 16,0 0 0 -16,0 4 0 15,0 0 0 -15,-4 0 0 16,0 0 8 -16,-4 -4 -4 16,0 0 -4 -16,0 0 12 0,0 -4 8 15,0 0 0 -15,4 0 0 16,-4 0 -4 -16,4 0 0 16,0 4 0 -16,0 0 0 15,-8 4 -20 -15,0 0 -4 16,4 0 4 -16,0 0 0 15,0 0 4 -15,0 0 8 16,0 -4 4 -16,0 0 4 16,0 0 16 -16,4 0 20 0,-4 0 -28 15,4 4 -12 -15,4 0 -8 32,0 0 4 -32,0 4 -4 0,0 -4 -4 15,-4 4 4 -15,4 -4 4 0,-8 4 -12 16,4 -4 0 -16,0 -4 12 31,0 0 20 -31,4 0 24 0,0 0 -28 16,0 0 -4 -16,4 0 -12 15,0 0 -8 -15,0 0 4 16,0 0 -4 -16,0 0 0 16,0 0 0 -16,0 0 0 15,0 0 8 -15,4 -4 -4 16,-4 0 -4 -16,4 0 -8 0,0 0 4 15,-4 4 -288 -15,8 0 -332 16</inkml:trace>
    </iact:actionData>
  </iact:action>
  <iact:action type="add" startTime="57212">
    <iact:property name="dataType"/>
    <iact:actionData xml:id="d8">
      <inkml:trace xmlns:inkml="http://www.w3.org/2003/InkML" xml:id="stk8" contextRef="#ctx0" brushRef="#br0">1340 10173 480 0,'4'-4'184'15,"-4"4"-96"-15,-4 -4 -40 0,4 -8 52 16,0 0 -20 -16,0 0 -4 0,0 4 -20 0,0 0 4 16,4 4 -32 -16,0 0 28 0,0 -4 12 0,0 4 -20 15,0 0 -8 -15,0 0 4 0,0 -4 0 0,0 4 32 0,0 -4 8 32,0 0 -16 -32,0 0 0 0,0 0 -16 15,0 0 0 -15,0 0 4 16,4 -4 8 -16,0 4 -28 15,4 0 -4 1,-4 0 -16 -16,4 -4 -4 16,0 -16 -4 -1,0 -4 -8 1,8 -4 4 -16,-4 0 -4 16,8 -4 -12 -1,0 4 8 -15,4 -4 20 16,-4 4 20 -16,4 4 -4 0,0 -8 4 15,0 0 -12 -15,8 -4 4 16,4 0 -8 -16,-4 0 0 16,0 -8 -32 -16,-4 -20 0 15,-4 12 4 -15,-4 4 4 16,0 4 4 -16,-8 4 0 31,0 12 -20 -31,-4 0 4 0,0 8 16 0,-4 0 8 16,0 8 -12 -16,0 0 4 15,0 0 0 -15,-4 4 0 0,0 0 0 16,0 4 0 -16,-4 -4 8 16,0 8 4 -16,0 0 -24 0,0 0 0 15,0 4 12 -15,0 0 16 0,0 0 -4 0,0 0 -8 16,0 0 -12 -16,-4 0 -4 0,4 0 16 0,0 0 4 16,0 -4 0 -16,-4 4 -8 0,0 4 4 0,0 0 4 0,-4 0 -4 15,-4 4 8 16,-4 4 -8 1,-4 0 -4 -17,-8 0 4 -15,-4 0 -4 16,0 0 -12 0,-4 0 8 -16,4 0 4 15,-4 8 8 -15,0 0 -12 16,-8 4 0 -16,4 0 4 0,0 8 8 15,0 -8 4 -15,0 4 4 32,0 0 0 -32,4 0 8 0,4 8 -12 15,0 -8 -8 -15,0 -8 8 0,8 4 8 16,4 -8 8 -16,4 -4 4 16,4 0 -8 -16,0 -4 4 15,12 0 -8 -15,4 0 0 0,0 8 -12 0,4 -8 4 3,0 0 -8 -3,4 -4 -4 15,0 0 -8 -15,0 -16 4 16,0 8 -16 -16,0 0 4 16,0 0 -36 -16,0 4 -8 15,0 0 -128 -15,8 0 -56 16,-4 0 -348 0,4 0 -176 -16,12 -4 376 15</inkml:trace>
    </iact:actionData>
  </iact:action>
  <iact:action type="add" startTime="58324">
    <iact:property name="dataType"/>
    <iact:actionData xml:id="d9">
      <inkml:trace xmlns:inkml="http://www.w3.org/2003/InkML" xml:id="stk9" contextRef="#ctx0" brushRef="#br0">1936 8781 752 0,'8'-4'284'15,"0"-12"-152"-15,-4 4 -156 0,0 12 56 16,0 8 -28 -16,4 -4 8 16,0 0 -16 -16,0 0 -8 15,4 0 8 -15,0 0 0 0,0 0 12 16,0 4 76 -16,0 0 32 0,-4 4 4 16,0 0 8 -16,0 0 -72 0,0 4 -24 15,-4 4 -20 -15,0 4 0 16,0 4 0 -16,0 16 12 15,0 12 4 0,0 0 12 -15,4 0 4 16,4 4 4 -16,0 8 0 15,4 -8 8 -15,4 4 -20 16,-4 -12 -4 -16,0 0 -8 16,0 -8 4 -16,0 -12 0 15,-4 0 12 -15,-4 -12 -12 16,-4 -8 -8 -16,-4 -12 -72 0,-4 -4 -32 0,-4 -8 -296 15,-12 -28 -128 1,16 -8 28 31</inkml:trace>
    </iact:actionData>
  </iact:action>
  <iact:action type="add" startTime="67493">
    <iact:property name="dataType"/>
    <iact:actionData xml:id="d10">
      <inkml:trace xmlns:inkml="http://www.w3.org/2003/InkML" xml:id="stk10" contextRef="#ctx0" brushRef="#br0">6116 8973 800 0,'0'4'296'15,"0"0"-160"-15,4 4 -124 0,0 4 60 16,8 -8 -12 -16,0 4 4 0,-4 0 12 16,4 0 0 -16,0 0 -40 15,0 -4 12 -15,0 0 16 16,0 0 -8 -16,0 0 8 0,4 4 -12 15,0 -4 0 -15,4 8 -12 16,0 0 4 -16,0 8 0 16,0 0 12 -16,4 -8 -4 15,0 -4 0 -15,0 0 -20 16,0 0 -12 -16,4 0 -8 16,4 -4 0 -16,-4 -4 -8 15,0 -8 8 -15,8 0 -8 16,4 -8 8 -16,-4 4 0 15,4 -4 4 -15,-4 8 0 16,4 0 0 -16,0 0 8 16,-4 0 4 -16,0 4 -24 15,0 0 -8 -15,0 0 -12 16,0 0 12 -16,0 -4 0 16,0 -4 12 -16,0 4 -4 15,0 0 -4 -15,-4 0 4 16,12 0 4 -16,0 4 4 0,4 4 4 15,0 0 -20 -15,4 4 4 16,-4 0 -8 -16,0 0 0 16,-4 0 8 -16,4 -4 8 15,-4 0 -4 -15,0 0 8 16,0 -4 -8 -16,8 0 -4 16,-4 0 4 -16,0 0 -4 15,0 4 0 -15,0 0 0 16,-4 0 0 -16,0 -4 0 15,-4 0 0 -15,0 0 8 16,0 -8 -4 -16,-4 4 -4 16,0 0 4 -16,4 0 4 15,-4 0 4 -15,12 -4 4 0,4 4 -8 16,0 -4 4 -16,4 4 -16 31,0 4 0 -31,0 4 4 0,-4 0 8 0,4 0 -4 16,-8 0 -4 -16,4 4 4 15,-4 -4 -4 -15,-4 4 -12 16,16 0 8 -16,-4 4 4 16,0 0 8 -16,0 0 -12 15,0 0 0 -15,-8 0 -4 16,-4 0 0 -16,4 0 16 16,-8 0 4 -16,-4 0 -4 15,0 -8 4 -15,-4 0 -16 0,-4 0 0 31,0 0 20 -31,-4 0 20 0,0 0 -20 0,-4 0 0 16,0 0 8 -16,8 -8 4 16,-4 8 -4 -16,8 -4 12 31,-4 4 -12 -31,-4 0 -12 0,0 0 4 16,0 0 -12 -16,0 0 -4 15,-4 0 4 -15,-4 4 -4 16,0 4 0 -16,-4 -4 0 15,-4 -4 -88 -15,-8 0 -40 0,-8 4 -244 0,-4 -12 -100 16</inkml:trace>
    </iact:actionData>
  </iact:action>
  <iact:action type="add" startTime="76727">
    <iact:property name="dataType"/>
    <iact:actionData xml:id="d11">
      <inkml:trace xmlns:inkml="http://www.w3.org/2003/InkML" xml:id="stk11" contextRef="#ctx0" brushRef="#br0">15692 7249 640 0,'4'-8'252'16,"4"8"-136"-16,-8 0 -108 0,0 0 48 15,0 0 -28 -15,0 0 4 0,4 12 -20 0,0 4 -8 16,4 4 24 -16,0 0 12 31,0 4 12 -31,0 0 20 0,0 0 -16 16,0 4 8 -16,0 0 -20 15,0 4 -4 -15,-4 0 -24 0,-4 8 -12 16,0 4 8 0,-4 0 0 -1,0 4 -4 -15,-4 -4 4 0,0 -4 -16 16,0 4 0 -16,0 12 4 16,4 4 0 -16,0 0 0 14,0 0 8 -14,0 4 12 16,4 4 8 -16,0 4 -4 15,0 0 4 -15,0 -4 -16 0,8 -4 0 32,0 -4 -4 -32,0 0 -8 0,4 0 4 15,0 -8 -4 -15,4 -4 24 0,0 0 16 16,4 -4 4 -16,-4 -4 12 16,0 4 -12 -16,0 -4 4 15,4 12 -20 -15,-4 -12 -8 16,-4 0 -8 -16,0 -8 -12 15,-4 -4 -8 -15,0 -4 -4 16,4 -8 16 -16,0 4 4 0,4 -4 0 16,4 0 -8 -16,4 0 4 15,0 0 4 -15,4 -4 12 16,0 0 8 -16,8 0 -12 16,0 -4 -4 -1,8 -4 -4 -15,0 4 -8 16,12 -4 12 -16,4 0 8 15,4 4 0 -15,4 0 0 16,0 4 -4 -16,8 8 8 0,0 4 -12 16,8 0 0 -16,12 0 -4 15,4 -8 -8 -15,-4 0 4 16,4 -4 4 -16,4 -4 -4 16,0 4 -4 -16,0 -8 12 15,0 0 8 -15,-4 0 16 16,0 0 20 -16,0 -4 -32 15,16 0 -4 -15,0 0 -12 16,-8 0 4 -16,4 -4 -16 16,-8 -8 0 -16,12 -16 20 0,0 8 8 15,0 -8 -28 -15,-4 8 -4 32,-8 -4 0 -32,12 -8 4 0,0 12 12 15,8 0 4 -15,-12 0 -16 0,-4 4 4 16,0 4 -8 -16,12 -4 0 14,0 -8 8 -14,-8 0 8 16,-8 8 -4 -16,-4 -8 8 16,-4 4 -16 -16,12 0 0 15,12 -4 4 -15,-12 8 0 16,-12 4 0 -16,-12 0 8 16,-8 -4 -4 -16,-4 4 -4 15,-8 0 12 -15,-4 0 0 16,4 0 -24 -16,0 -4 0 0,0 4 4 31,-4 4 12 -31,-4 0 0 0,0 4 -4 16,-12 0 4 -16,-4 4 -4 0,0 8 0 15,-8 0 0 -15,-4 -4 8 16,0 4 4 -16,-4 -4 -16 16,-4 0 4 -16,0 -4 8 15,-4 0 12 -15,0 -4 0 16,0 -4 0 -16,0 -8 -12 15,0 -12 -8 -15,0 -4 4 16,-4 -12 4 -16,8 -12 -12 16,8 -8 0 -16,0 -16 12 0,-8 -12 4 31,-4 -4 -4 -31,-4 0 -8 0,0 -16 -8 0,-8 8 4 16,-4 4 4 -16,0 -16 0 15,-12 0 0 -15,0 8 0 16,-8 12 0 -16,4 16 0 15,0 8 0 -15,4 8 8 32,4 16 -12 -32,0 12 -8 0,4 12 8 0,0 4 0 15,-12 4 -8 -15,-4 4 8 32,0 4 4 -32,-8 0 0 0,-8 -8 8 15,0 0 -12 -15,-12 8 -8 16,12 -4 8 -16,-44 0 8 15,-12 -4 -8 -15,-4 0 0 0,0 0 4 16,-8 0 0 -16,-16 0 0 30,-16 -4 0 -30,0 -4 0 15,-4 -8 8 -15,-28 0 -12 16,0 0 0 -16,12 0 4 16,-8 -4 8 -16,48 16 -12 15,-76 -4 0 -15,12 -4 4 16,-20 12 0 -16,24 8 0 15,8 -4 8 -15,0 -4 -4 16,-8 4 8 -16,8 12 -8 16,8 -8 -4 -16,0 0 4 15,-4 8 -4 -15,4 0 8 0,8 8 4 32,4 -4 -4 -32,-8 0 -8 0,12 12 4 0,4 0 -4 15,8 0 0 -15,0 0 0 16,4 12 0 -16,12 0 0 15,8 4 0 -15,16 4 8 16,4 -4 -4 -16,0 0 -4 16,-4 0 -8 -16,4 -16 4 15,8 8 4 -15,4 -4 8 16,4 -4 -4 -16,8 -4 8 16,8 0 -16 -16,4 -4 0 15,4 16 4 -15,0 -16 0 16,4 0 -12 -16,0 0 8 15,0 0 4 -15,4 0 8 16,0 4 -32 -16,8 0 -4 16,8 8 -356 -16,8 0 -152 62</inkml:trace>
    </iact:actionData>
  </iact:action>
  <iact:action type="add" startTime="76728">
    <iact:property name="dataType"/>
    <iact:actionData xml:id="d12">
      <inkml:trace xmlns:inkml="http://www.w3.org/2003/InkML" xml:id="stk12" contextRef="#ctx0" brushRef="#brinv">0 0 2048 0</inkml:trace>
    </iact:actionData>
  </iact:action>
  <iact:action type="add" startTime="76729">
    <iact:property name="dataType"/>
    <iact:actionData xml:id="d13">
      <inkml:trace xmlns:inkml="http://www.w3.org/2003/InkML" xml:id="stk13" contextRef="#ctx0" brushRef="#brinv">22112 10231 2048 0</inkml:trace>
    </iact:actionData>
  </iact:action>
</iact:actions>
</file>

<file path=ppt/ink/inkAction37.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087" units="1/cm"/>
          <inkml:channelProperty channel="F" name="resolution" value="0" units="1/deg"/>
          <inkml:channelProperty channel="T" name="resolution" value="1" units="1/dev"/>
        </inkml:channelProperties>
      </inkml:inkSource>
      <inkml:timestamp xml:id="ts0" timeString="2017-11-23T15:59:16.191Z"/>
    </inkml:context>
    <inkml:brush xml:id="br0">
      <inkml:brushProperty name="width" value="0.12638" units="cm"/>
      <inkml:brushProperty name="height" value="0.12638"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6116">
    <iact:property name="dataType"/>
    <iact:actionData xml:id="d0">
      <inkml:trace xmlns:inkml="http://www.w3.org/2003/InkML" xml:id="stk0" contextRef="#ctx0" brushRef="#br0">6256 3521 464 0,'12'-4'184'16,"-4"4"-96"-16,0 -8 -76 0,0 8 40 0,4 0 -16 31,0 -4 8 -31,4 -4 -8 0,0 0 0 0,8 -4 -20 32,4 -4 32 -32,4 -4 28 0,4 0 -24 0,0 -4 0 0,4 -12 -12 15,20 4 4 -15,4 0 -24 16,4 4 -4 -16,4 -4 8 15,0 12 4 1,4 0 -4 -16,0 0 -4 0,12 8 -12 16,8 0 -8 -16,-4 8 4 15,-4 4 4 -15,0 4 -12 16,4 8 0 -16,8 0 -4 16,-4 16 0 -16,0 4 8 15,-12 4 8 -15,-8 -4 -4 14,-4 4 -4 -14,-8 0 -8 0,-4 8 4 15,0 4 4 -15,-8 4 8 16,0 -4 -4 -16,0 8 -4 16,-8 0 4 -16,-4 -8 -4 15,-8 -4 -12 -15,-4 -4 0 16,-8 4 8 -16,-4 0 8 16,0 -8 -8 -16,-8 0 0 15,0 -4 4 -15,-8 8 8 16,0 -4 -4 -16,0 4 -4 15,-4 0 -8 -15,-4 -4 4 16,-4 12 4 -16,-8 -8 0 0,0 0 0 16,0 4 0 -16,0 0 0 31,0 -8 8 -31,0 4 12 0,-4 -4 8 16,4 4 -12 -16,0 0 -4 0,4 -8 -4 15,0 4 4 -15,0 -8 8 16,-4 4 16 -16,0 -8 -16 15,0 -4 -12 -15,0 0 40 16,-4 -4 16 -16,-4 -4 -24 16,-8 0 -12 -16,4 0 -8 15,0 4 4 -15,0 -4 -12 16,4 4 0 -16,-4 0 4 16,-8 0 0 -16,0 -4 0 15,-4 -4 8 -15,0 -4 -12 16,0 -4 0 -16,0 4 4 0,0 -4 0 15,0 0 -8 -15,0 0 4 16,0 4 0 -16,0 4 12 16,-8 0 -12 -16,0 8 0 15,4 -4 -12 -15,0 0 -4 16,4 -4 4 -16,0 0 0 16,-4 -4 8 -16,4 -4 4 15,-4 -4 4 -15,4 -4 0 16,-4 0 -8 -16,-12 -4 4 15,4 0 0 -15,0 -8 12 21,0 4 -12 -21,4 0 -8 16,0 4 -12 -16,0 -8 4 15,4 4 4 -15,-4 0 8 16,4 -4 -4 -16,4 -4 8 16,-4 0 -8 -16,-4 -12 8 0,0 0 -16 15,4 0 0 -15,-8 0 4 16,8 8 8 -16,8 0 12 15,0 0 16 -15,8 -4 -8 16,4 0 -8 -16,4 0 -20 16,8 0 0 -16,0 4 0 15,8 -8 0 -15,4 -8 16 16,4 4 8 -16,0 -8 0 16,8 0 -4 -16,4 -12 4 15,4 -8 4 -15,16 0 -24 16,0 -8 0 -16,0 0 4 0,4 12 12 15,4 4 8 -15,4 4 4 16,4 4 -36 -16,0 12 -4 16,8 -4 -116 -16,4 4 -44 15,-4 8 -244 -15,28 8 -104 16,0 20 24 -16</inkml:trace>
    </iact:actionData>
  </iact:action>
  <iact:action type="add" startTime="17109">
    <iact:property name="dataType"/>
    <iact:actionData xml:id="d1">
      <inkml:trace xmlns:inkml="http://www.w3.org/2003/InkML" xml:id="stk1" contextRef="#ctx0" brushRef="#br0">1376 2421 768 0,'12'-16'296'15,"-12"12"-160"-15,0 4 -152 0,0 0 52 16,-4 0 -20 -16,-4 -4 8 0,-4 0 12 0,-4 0 20 16,-4 -4 -32 -1,-12 -16 24 1,0 4 4 -16,-4 -8 0 0,-4 0 0 16,0 8 4 -16,-12 4 16 15,-4 8 -16 -15,0 0 0 16,-8 4 -16 -16,-16 4 -4 15,16 0 -12 -15,-12 12 4 16,4 -4 -8 -16,-8 -16 8 16,8 0 -24 -16,0 4 -4 0,4 0 0 15,8 0 8 -15,4 4 -4 16,8 0 8 -16,12 8 -8 16,-4 -8 -4 -16,12 12 -68 15,16 -20 -24 -15,4 4 -196 31,28 -8 -324 -31</inkml:trace>
    </iact:actionData>
  </iact:action>
  <iact:action type="add" startTime="17676">
    <iact:property name="dataType"/>
    <iact:actionData xml:id="d2">
      <inkml:trace xmlns:inkml="http://www.w3.org/2003/InkML" xml:id="stk2" contextRef="#ctx0" brushRef="#br0">872 1649 464 0,'8'-4'176'16,"-8"8"-96"-16,4 0 -112 0,0 4 20 0,0 -4 -12 31,8 0 16 -31,0 0 20 0,4 4 24 0,0 4 16 15,4 0 16 -15,-8 8 0 16,4 0 4 -16,4 12 -20 16,0 8 0 -16,4 0 -32 15,0 -8 16 -15,8 8 12 0,4 -4 -16 0,0 0 -8 16,0 -4 32 0,0 0 20 -16,-4 -4 -24 15,0 0 0 -15,-4 8 -20 0,-4 -8 0 16,-8 8 -20 -16,-4 0 12 31,0 -8 0 -31,-4 4 -8 0,-8 -4 -12 16,-4 0 32 -16,0 -4 24 14,-16 -4 8 -14,0 8 -4 16,-28 0 12 -16,0 4 0 16,-4 0 -16 -16,-4 4 4 15,-4 -4 -28 -15,0 4 -4 16,0 -4 28 -16,0 8 16 15,4 -4 -12 -15,-4 -4 -4 16,8 8 -28 -16,4 -8 0 0,8 4 -20 16,4 -4 -8 -16,4 0 0 15,8 -12 -4 -15,4 -4 -28 16,4 0 -12 -16,4 -4 -196 16,8 -4 -88 -16,4 -8 -280 0</inkml:trace>
    </iact:actionData>
  </iact:action>
  <iact:action type="add" startTime="21142">
    <iact:property name="dataType"/>
    <iact:actionData xml:id="d3">
      <inkml:trace xmlns:inkml="http://www.w3.org/2003/InkML" xml:id="stk3" contextRef="#ctx0" brushRef="#br0">17048 3161 272 0,'0'-24'108'15,"0"4"-56"-15,-4 4 -8 0,8 12 48 0,-4 0 12 16,4 0 8 -16,-4 0 -36 0,0 0 -4 0,4 4 -28 16,-4 0 4 -16,0 0 -28 0,0 0 -4 0,0 0 0 15,0 0 16 -15,4 0 20 16,4 0 40 -16,8 -4 32 0,4 4 4 31,4 0 12 -31,4 0 -40 16,4 4 -24 -1,8 0 -24 1,0 4 -4 -16,0 0 -28 0,0 0 -4 16,0 0 -16 -16,4 0 -4 15,0 4 12 -15,0 -4 4 16,16 0 -4 -16,-4 -4 -8 15,4 -4 4 -15,4 4 4 16,0 0 4 -16,4 4 4 16,-4 4 0 -16,-4 0 0 15,-4 -4 -8 -15,12 -8 4 16,-4 4 -8 -16,4 -4 -4 16,-4 0 4 -16,0 -4 -4 15,-4 -4 0 -15,0 -4 8 16,4 4 12 -16,-4 0 8 15,8 4 -4 -15,4 0 -4 16,0 0 -24 -16,-4 0 4 0,0 4 -8 16,-8 0 0 -16,0 0 8 15,-4 -4 8 -15,0 0 -4 32,0 0 -4 -32,-4 0 4 0,8 0 -4 0,-4 4 0 15,-4 0 0 -15,0 0 0 16,-4 0 8 -16,-4 0 -12 14,-4 4 0 -14,-4 0 12 16,-4 -4 4 -16,-8 0 -4 16,-4 0 -8 -16,-4 0 4 0,-4 -4 -4 15,0 4 -20 1,-4 0 4 -16,-8 0 -72 0,-4 0 -24 0,-12 8 -300 0,-8 4 -292 0,-8 0 212 62</inkml:trace>
    </iact:actionData>
  </iact:action>
  <iact:action type="add" startTime="22726">
    <iact:property name="dataType"/>
    <iact:actionData xml:id="d4">
      <inkml:trace xmlns:inkml="http://www.w3.org/2003/InkML" xml:id="stk4" contextRef="#ctx0" brushRef="#br0">7312 317 96 0,'44'-16'44'15,"-12"16"-24"-15,4 0 0 0,-16 0 24 0,8 0 36 16,4 0 20 -16,4 0 0 16,8 0 0 -16,4 4 -32 0,4 8 -8 31,16 4 -28 -31,4 8 0 0,4 8 32 0,-4 4 20 16,-4 4 -20 -1,0 4 4 -15,-4 4 -40 16,-8 32 -16 -16,0 0 0 0,-16 8 0 0,-8 8 4 15,-12 -4 -8 -15,-4 8 4 16,-8 12 -16 -16,-12 -8 0 16,-4 -4 28 -16,-12 -8 24 15,-8 -12 0 -15,-4 0 12 16,-12 -12 -16 -16,-12 -8 4 16,-16 -8 -20 -16,-4 0 -8 15,-8 -8 0 -15,-12 -16 -4 16,-8 -8 8 -16,-16 -16 4 15,0 -8 -4 -15,0 -8 4 16,-4 -8 8 -16,0 -8 8 0,4 -8 -4 16,12 0 -4 -16,0 -8 -12 31,12 -12 4 -31,12 -8 8 0,8 -8 8 0,16 -4 4 16,12 -8 0 -16,12 -28 8 31,28 0 16 -31,28 -32 -4 0,24 -8 -4 0,20 -4 -24 15,20 -4 -8 -15,12 4 8 16,8 24 4 -16,4 20 -4 16,12 28 4 -16,8 28 -44 15,8 32 -16 -15,4 56 -136 32,16 32 -56 -32,0 44 -436 0</inkml:trace>
    </iact:actionData>
  </iact:action>
  <iact:action type="add" startTime="26059">
    <iact:property name="dataType"/>
    <iact:actionData xml:id="d5">
      <inkml:trace xmlns:inkml="http://www.w3.org/2003/InkML" xml:id="stk5" contextRef="#ctx0" brushRef="#br0">820 1577 896 0,'12'-32'340'16,"-8"60"-184"-16,-4 -40 -192 0,0 12 56 31,0 0 -28 -31,8 0 -8 0,0 12 20 15,4 0 -4 -15,-4 0 0 0,0 0 4 0,0 0 12 0,12 4 8 16,4 12 8 -16,0 -4 8 16,4 4 -20 -16,4 16 -12 15,0 0 4 1,8 8 0 -16,8 -4 4 16,-4 8 8 -1,4 8 -4 -15,-4 8 0 0,-4 4 -12 16,-4 -20 4 -16,-4 0 0 0,-4 -12 12 15,-8 0 -32 -15,-4 -16 0 32,-4 4 8 -32,-4 -8 8 0,-4 4 24 0,-4 0 20 15,-4 -4 -12 -15,-8 4 0 16,-4 -4 0 -16,-4 8 4 16,-20 -8 -4 -16,-4 4 -4 15,-8 4 -4 -15,-4 -4 8 16,-8 0 -12 -16,0 -4 4 15,-4 -4 -4 -15,0 4 4 16,-4 -4 -8 -16,0 -4 -4 16,8 8 -12 -16,12 -4 -8 15,8 -8 -8 -15,8 -4 -4 16,8 4 -92 -16,8 -8 -40 16,12 -16 -356 -16,8 0 -24 46</inkml:trace>
    </iact:actionData>
  </iact:action>
  <iact:action type="add" startTime="26668">
    <iact:property name="dataType"/>
    <iact:actionData xml:id="d6">
      <inkml:trace xmlns:inkml="http://www.w3.org/2003/InkML" xml:id="stk6" contextRef="#ctx0" brushRef="#br0">1328 2349 816 0,'4'0'308'32,"-8"16"-168"-32,-4 -12 -164 0,4 0 48 0,-4 0 0 0,-8 0 16 15,-12 -4 24 -15,-8 4 8 16,-4 -8 -36 -16,-4 4 40 15,-16 -4 16 -15,0 -4 8 0,-8 4 0 16,-4 4 -12 -16,-8 0 4 16,4 4 -8 -16,4 -4 -4 15,4 8 -24 -15,0 0 -16 16,4 0 -12 0,4 0 -8 -16,0 -4 -128 0,12 0 -56 15,-8 -8 -456 -15</inkml:trace>
    </iact:actionData>
  </iact:action>
  <iact:action type="add" startTime="32257">
    <iact:property name="dataType"/>
    <iact:actionData xml:id="d7">
      <inkml:trace xmlns:inkml="http://www.w3.org/2003/InkML" xml:id="stk7" contextRef="#ctx0" brushRef="#br0">16960 10589 528 0,'4'-16'208'16,"0"16"-112"-16,-4 0 -44 0,0 0 68 0,0 0 -24 15,0 0 0 -15,0 0 -16 0,0 12 -12 0,0 -12 -36 16,0 4 -4 -16,0 4 12 16,-4 -4 -24 -16,-4 -4 -8 0,0 0 28 0,-8 4 16 15,0 -4 8 16,-4 8 16 -31,-4 -4 -36 0,-4 8 -12 16,-4 -8 0 -16,-4 8 8 16,-8 -8 0 -1,-20 0 0 -15,0 -4 -20 16,-4 -4 -4 -16,-4 4 -4 0,0 -4 4 16,-4 -8 0 -16,0 12 12 15,-12 -4 4 -15,8 4 12 16,4 0 -12 -16,8 0 -8 15,4 0 8 -15,8 0 0 16,4 0 -12 -16,8 0 -4 16,4 4 -12 -16,-4 0 -4 15,12 8 4 -15,0 4 8 16,4 -4 -40 -16,4 0 -16 16,4 -4 -108 -16,8 0 -40 15,4 -4 -164 -15,4 -4 -60 0,8 -12 44 0</inkml:trace>
    </iact:actionData>
  </iact:action>
  <iact:action type="add" startTime="33100">
    <iact:property name="dataType"/>
    <iact:actionData xml:id="d8">
      <inkml:trace xmlns:inkml="http://www.w3.org/2003/InkML" xml:id="stk8" contextRef="#ctx0" brushRef="#br0">16632 9973 704 0,'16'-4'264'15,"-8"4"-144"-15,4 0 -96 0,-4 4 60 0,0 -4 -52 16,4 16 -16 -16,0 -4 -40 0,8 -4 -4 16,0 4 12 -16,4 4 8 0,8 12 16 15,0 4 12 -15,4 0 8 16,4 0 20 -16,12 0 20 16,4 0 -12 -16,0 0 8 15,0 0 0 -15,-4 8 8 16,-8 -8 -40 -1,-8 0 -16 -15,-4 0 -24 0,-8 0 -4 16,-4 -12 8 -16,-8 8 0 16,-12 -12 4 -16,-8 0 0 15,-12 0 44 -15,-8 4 28 16,-20 8 16 -16,-8 4 8 16,0 4 -44 -16,-12 4 -12 15,4 20 -24 -15,0 4 -12 0,-4 -4 16 31,4 -4 4 -31,-8 4 36 0,4 4 8 16,12 0 -8 -16,8 -8 -4 0,4 0 -32 16,8 4 -16 -16,4 -12 -4 15,8 8 4 -15,4 -20 -76 16,4 -4 -24 -16,0 -8 -304 16,4 -8 -140 -16,8 -32 44 46</inkml:trace>
    </iact:actionData>
  </iact:action>
  <iact:action type="add" startTime="33101">
    <iact:property name="dataType"/>
    <iact:actionData xml:id="d9">
      <inkml:trace xmlns:inkml="http://www.w3.org/2003/InkML" xml:id="stk9" contextRef="#ctx0" brushRef="#brinv">0 0 2048 0</inkml:trace>
    </iact:actionData>
  </iact:action>
  <iact:action type="add" startTime="33102">
    <iact:property name="dataType"/>
    <iact:actionData xml:id="d10">
      <inkml:trace xmlns:inkml="http://www.w3.org/2003/InkML" xml:id="stk10" contextRef="#ctx0" brushRef="#brinv">19892 11579 2048 0</inkml:trace>
    </iact:actionData>
  </iact:action>
</iact:actions>
</file>

<file path=ppt/ink/inkAction38.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59:16.425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7307">
    <iact:property name="dataType"/>
    <iact:actionData xml:id="d0">
      <inkml:trace xmlns:inkml="http://www.w3.org/2003/InkML" xml:id="stk0" contextRef="#ctx0" brushRef="#br0">4953 582 80 0,'-8'-12'32'16,"4"16"-16"-16,0 -4 -20 0,4 0 16 15,0 0 -8 -15,0 0 -4 16,0 0 -8 -16,0 0 4 0,0 0 100 0,0 0 52 16,0 0 24 -16,0 0 8 0,0 0 -32 0,0 0 0 15,0 0 -32 -15,0 0 -4 0,-4 -4 -60 0,-4 -8 12 16,-4 8 16 -16,-12 -8 -20 31,-8 12 0 0,-12 -4 16 -31,-20 -4 8 16,-12 4 -16 -16,-8 0 -8 0,-16 -8 -28 16,-24 -4 0 -16,0 4 -20 15,0 8 -8 -15,0 -8 0 16,8 8 -4 -16,0 0 0 16,12 8 8 -16,8 -4 -4 15,12 12 -4 -15,8 4 4 16,4 0 -4 -16,12 -8 0 15,8 4 0 -15,8 -12 -80 0,4 4 -36 16,12 -4 -136 -16,12 -4 -48 31,8 0 -108 -31</inkml:trace>
    </iact:actionData>
  </iact:action>
  <iact:action type="add" startTime="7978">
    <iact:property name="dataType"/>
    <iact:actionData xml:id="d1">
      <inkml:trace xmlns:inkml="http://www.w3.org/2003/InkML" xml:id="stk1" contextRef="#ctx0" brushRef="#br0">4481 58 320 0,'0'-4'132'16,"4"4"-72"-16,4 4 8 0,0 4 64 0,0 -4 -52 15,0 -4 -12 -15,0 12 -20 0,4 -8 0 0,0 8 -24 16,12 -8 0 -16,4 8 16 16,0 4 28 -16,8 -8 16 15,4 16 -8 -15,4 -4 4 16,4 12 -20 -16,4 12 4 15,-4 -12 -20 -15,0 12 -4 16,-4 -8 -24 -16,-4 -4 -4 16,-4 8 -4 -16,-8 -8 -8 15,-4 0 -8 -15,-8 -8 4 16,-4 4 4 -16,-4 4 0 16,-8 0 -12 -16,-4 0 8 0,-4 -4 4 31,0 16 8 -31,-4 -8 -4 0,-12 -4 -4 0,-4 8 4 14,-4 -16 4 -14,-8 16 12 32,-4 -20 8 -32,-4 20 -4 0,-4 -16 -4 0,-4 16 -4 15,4 -16 0 -15,4 16 -20 16,4 -16 4 -16,4 8 0 16,8 -4 8 -16,4 0 -84 15,8 0 -36 -15,4 -4 -340 47</inkml:trace>
    </iact:actionData>
  </iact:action>
  <iact:action type="add" startTime="9787">
    <iact:property name="dataType"/>
    <iact:actionData xml:id="d2">
      <inkml:trace xmlns:inkml="http://www.w3.org/2003/InkML" xml:id="stk2" contextRef="#ctx0" brushRef="#br0">4913 2686 544 0,'8'0'208'16,"-4"4"-112"-16,-4 0 -120 0,0 -4 32 0,0 4 -16 15,0 4 0 -15,-4 -4 32 16,-8 -4 24 -16,-4 0 -24 0,-4 0 4 15,-8 -4 12 -15,-20 4 12 16,-4 0 16 -16,-8 -4 16 16,-8 4 8 -16,-4 4 -4 0,-12 -4 -8 15,-20 0 12 -15,0 0 0 32,-4 0 -24 -32,-8 -4 -8 0,0 -4 -36 0,-8 8 -16 15,12 -4 4 -15,8 4 0 16,4 0 4 -16,16 0 8 15,4 4 4 -15,12 0 12 16,8 0 -20 -16,12 0 -12 16,4 -4 -4 -16,12 4 -4 15,4 -4 -56 -15,12 0 -20 16,8 -4 -136 -16,16 -4 -64 0,8 0 -164 0</inkml:trace>
    </iact:actionData>
  </iact:action>
  <iact:action type="add" startTime="10352">
    <iact:property name="dataType"/>
    <iact:actionData xml:id="d3">
      <inkml:trace xmlns:inkml="http://www.w3.org/2003/InkML" xml:id="stk3" contextRef="#ctx0" brushRef="#br0">4425 2214 640 0,'-4'-16'252'31,"4"16"-136"-31,0 -4 -120 0,0 4 60 0,0 0 -4 0,0 0 8 16,8 4 -32 -16,0 0 -8 0,4 4 -12 0,4 0 4 16,8 8 8 -1,12 0 8 -15,8 8 4 16,0 8 -16 -16,8 8 -12 15,0 16 24 -15,0 0 12 16,0 -4 -4 -16,0 -8 0 16,-4 -8 4 -1,-4 4 16 -15,-4 -4 -16 0,-8 4 0 16,-4 0 -16 -16,-4 -4 4 0,-4 4 -16 16,-8 -4 -8 -16,-4 12 -12 15,-12 0 -4 -15,-8 8 24 16,-12 8 12 -16,-12 -4 20 15,-12 -12 24 -15,-12 -4 0 16,-16 -4 -4 -16,-8 -4 -16 16,4 -4 -8 -16,4 -8 -24 15,4 -4 -4 -15,4 4 4 0,8 -4 0 32,0 -4 -8 -32,16 12 -8 0,8 0 -148 0,12 4 -60 15,12 0 -336 -15</inkml:trace>
    </iact:actionData>
  </iact:action>
  <iact:action type="add" startTime="14977">
    <iact:property name="dataType"/>
    <iact:actionData xml:id="d4">
      <inkml:trace xmlns:inkml="http://www.w3.org/2003/InkML" xml:id="stk4" contextRef="#ctx0" brushRef="#br0">11453 3302 384 0,'4'0'152'16,"0"4"-80"-16,-4 -8 -76 0,0 4 28 0,0 0 8 0,0 0 12 15,-4 4 20 -15,-8 -4 16 0,-8 -4 -4 16,-4 0 -8 -16,0 4 -28 16,-4 0 -16 -16,-4 8 -12 15,0 0 16 1,-4 8 12 -16,0 -8 -12 0,0 4 4 15,0 -4 16 -15,0 0 8 0,4 0 -4 15,0 4 0 -15,4 -4 4 31,4 -8 16 -31,4 4 -40 0,4 -4 -16 0,8 0 12 16,4 -4 20 -16,4 4 -16 0,12 -4 -8 0,4 4 -12 16,4 0 -12 -1,12 -4 4 1,0 -4 -4 -16,4 4 0 15,8 0 8 -15,0 0 -4 16,4 4 -4 -16,0 0 28 16,-4 0 12 -16,-8 0 -12 15,-4 0 4 -15,-4 0 -20 16,-4 4 -8 -16,-8 0 8 16,-4 -4 0 -16,-12 0 4 0,-8 0 0 15,-20 0 24 -15,-8 -4 16 16,-8 0 -20 -16,-8 0 -12 15,0 0 -4 -15,-8 4 -4 16,-4 0 -8 -16,4 0 4 16,-4 4 -8 -16,4 0 -4 15,8 0 4 -15,12 0 -4 16,8 8 -56 -16,12 -12 -20 16,16 8 -436 -16,24 -4 -260 0,12 -12 332 78</inkml:trace>
    </iact:actionData>
  </iact:action>
  <iact:action type="add" startTime="19435">
    <iact:property name="dataType"/>
    <iact:actionData xml:id="d5">
      <inkml:trace xmlns:inkml="http://www.w3.org/2003/InkML" xml:id="stk5" contextRef="#ctx0" brushRef="#br0">5053 4722 624 0,'4'-4'228'16,"-4"0"-120"-16,-4 8 -128 0,4 -4 64 0,-12 12 -4 31,-8 -4 24 -31,-4 0 8 0,-12 0 -36 0,-12 -4 32 16,-20 -4 20 -16,-4 -4 0 15,-12 0 4 -15,0 0 -24 0,-12 0 0 16,-20 -16 -4 -16,0 16 -4 31,-4 -8 -12 -31,-4 4 0 0,0 -8 -20 0,-12 12 4 16,12 0 -20 -16,-4 4 0 15,8 -16 4 -15,8 24 0 16,12 4 -20 -16,8 -4 4 16,16 0 0 -16,12 0 8 15,12 -4 -4 -15,12 0 -4 16,12 -4 -16 -16,12 4 -8 16,8 0 -176 -16,28 0 -72 0,12 4 -216 15</inkml:trace>
    </iact:actionData>
  </iact:action>
  <iact:action type="add" startTime="19964">
    <iact:property name="dataType"/>
    <iact:actionData xml:id="d6">
      <inkml:trace xmlns:inkml="http://www.w3.org/2003/InkML" xml:id="stk6" contextRef="#ctx0" brushRef="#br0">4517 4178 832 0,'4'0'308'16,"-8"4"-168"-16,4 4 -172 0,0 -8 48 16,4 8 -8 -16,0 12 4 15,4 0 4 -15,4 0 0 16,4 -4 -8 -16,8 8 4 16,8 -4 8 -16,4 0 28 0,8 4 16 15,0 -4 12 -15,4 0 4 16,0 8 -36 -16,4 -4 -16 0,-8 4 -16 15,-4 4 0 -15,-8 0 -8 16,-8 0 -4 0,-8 8 4 -16,-12 -12 -4 0,-16 8 16 15,-8 -4 8 -15,-12 0 0 16,-12 -8 4 -16,-12 8 8 16,-12 -8 8 -16,0 -4 4 15,0 12 0 -15,0 -12 0 16,4 12 0 -16,4 -8 -16 15,4 -4 -12 -15,4 4 0 16,8 -4 -4 -16,4 0 -8 16,4 0 4 -16,4 -4 -8 15,4 0 -4 -15,-4 8 -120 16,-4 -4 -52 -16,4 0 -396 0</inkml:trace>
    </iact:actionData>
  </iact:action>
  <iact:action type="add" startTime="25479">
    <iact:property name="dataType"/>
    <iact:actionData xml:id="d7">
      <inkml:trace xmlns:inkml="http://www.w3.org/2003/InkML" xml:id="stk7" contextRef="#ctx0" brushRef="#br0">5137 6682 544 0,'-16'-8'208'16,"12"8"-112"-16,-16 0 0 0,8 0 88 15,-8 0 -40 -15,-8 4 -12 0,-12 4 -24 16,-12 0 -8 -16,-20 4 -56 16,-8 12 36 -16,-8 -8 12 0,-4 0 -20 15,-12 0 0 -15,-20 -4 -28 16,4 -8 4 -16,-4 0 -4 15,0 -12 4 -15,4 12 -16 16,0 0 -12 -16,8 0 8 16,12 16 0 -16,12 0 -32 0,4 -8 -4 15,8 -4 8 -15,16 0 8 16,8 0 0 -16,12 0 4 16,8 -4 -116 -16,8 -4 -36 29,12 0 -172 -29,12 -16 -60 0,20 -16 -96 16</inkml:trace>
    </iact:actionData>
  </iact:action>
  <iact:action type="add" startTime="25931">
    <iact:property name="dataType"/>
    <iact:actionData xml:id="d8">
      <inkml:trace xmlns:inkml="http://www.w3.org/2003/InkML" xml:id="stk8" contextRef="#ctx0" brushRef="#br0">4613 6350 624 0,'0'-16'228'15,"-8"4"-120"-15,4 4 -136 0,4 4 40 0,0 0 -12 16,0 -4 0 -16,0 4 8 0,0 0 12 0,0 0 -8 15,0 4 36 -15,36 12 52 16,4 12 -16 0,8 16 -32 -16,4 4 -16 31,12 0 -12 -31,-4 4 4 0,0 0 20 0,-4 -4 16 16,0 0 20 -1,0 0 16 -15,-8 0 -28 0,-8 -8 -12 16,-8 0 -8 -16,-12 0 4 15,-8 0 -4 -15,-20 4 8 16,-8 0 -8 -16,-8 12 0 16,-8 0 -12 -16,-8 0 4 15,-12 -4 0 -15,-4 8 4 16,-8 -4 -8 -16,-4 4 4 16,0 0 -24 -16,0 -4 -4 15,8 -4 -8 -15,8 -4 -8 16,4 4 4 -16,12 -12 4 0,4 4 -120 15,8 -12 -52 -15,4 0 -304 32,12 -12 -304 -32,16 -12 244 0</inkml:trace>
    </iact:actionData>
  </iact:action>
  <iact:action type="add" startTime="44961">
    <iact:property name="dataType"/>
    <iact:actionData xml:id="d9">
      <inkml:trace xmlns:inkml="http://www.w3.org/2003/InkML" xml:id="stk9" contextRef="#ctx0" brushRef="#br0">1721 10630 720 0,'16'-16'272'16,"-4"16"-144"-16,0 -8 -160 0,0 8 48 0,4 -4 -24 16,4 0 -8 -16,16 -4 12 15,4 0 0 -15,0 -4 4 16,8 0 68 -16,20 -4 36 0,12 8 8 16,4 -8 4 -16,16 0 -32 15,0 8 0 -15,16 4 -32 16,8 4 0 -16,4 0 -32 15,4 0 -4 -15,12 4 16 16,4 4 12 -16,8 -4 8 16,-8 8 12 -16,20 -12 -20 15,0 0 4 -15,4 4 -28 16,16 0 -12 -16,0 4 -4 0,8 8 -4 16,8 0 0 -16,0 4 8 15,-4 0 12 -15,12 0 8 16,4 0 -4 -16,-4 -4 4 15,4 12 0 -15,-8 -12 4 16,8 -8 -16 -16,0 4 -4 16,-8 -8 -4 -16,8 12 4 23,-4 0 -8 -23,-8 0 -4 16,8 0 12 -16,-4 8 8 16,-8 -8 -8 -16,8 -4 0 15,-4 -8 -4 -15,0 8 4 16,48 -8 -16 -16,-12 12 0 15,-16 0 12 -15,16 0 4 0,-16 0 -16 32,-8 16 -4 -32,8 -4 12 0,-8 24 12 0,-12 4 -4 15,0 -4 -8 -15,-12 -4 -12 16,-16 -4 4 -16,-16 16 4 16,-4 -8 0 -16,-4 8 0 15,-24 4 0 -15,-8 4 0 16,-16 12 0 -16,-16 8 -12 15,-16 -4 0 -15,-4 0 8 16,-16 0 0 -16,-16 4 -8 16,-24 -8 0 -16,-12 4 8 15,-12 4 0 -15,-12 -4 -8 16,-16 -4 8 -16,-12 0 4 0,-16 8 8 16,-16 -4 -4 -16,-16 4 8 31,0 -12 -16 -31,-16 -4 0 0,-12 -8 12 0,-16 8 4 15,-4 -4 -4 -15,0 -8 -8 32,-28 -8 12 -32,4 -12 0 0,0 -4 -4 0,-16 -4 -8 15,-4 0 4 -15,0 -4 4 16,-12 -4 -4 -16,-4 12 8 16,-8 -8 -8 -16,-16 12 -4 15,4 -12 4 -15,-16 -4 4 16,-8 0 -12 -16,-4 -12 0 15,-8 0 -4 -15,4 -8 0 0,-8 0 8 32,4 0 0 -32,-12 0 8 0,12 8 4 15,4 -4 -4 -15,-20 0 -8 0,4 -8 12 21,-4 -4 0 -21,-12 -8 -4 16,-4 -12 4 -16,12 -16 -8 15,-8 16 -4 -15,8 -4 12 16,0 0 0 -16,12 0 12 15,-8 4 4 -15,4 -12 -12 16,20 12 -12 -16,80 4 0 16,-104 -40 -4 -16,88 24 0 15,-96 -44 0 -15,28 -4 0 16,16 -12 8 -16,20 0 -4 0,20 0 -4 31,12 -24 4 -31,20 -12 -4 0,24 -8 8 0,16 -16 12 16,20 -32 -8 -16,16 -12 0 15,20 -4 -4 -15,24 -16 4 16,28 8 -8 -16,24 0 -4 16,32 8 36 -16,24 16 16 15,40 16 -16 -15,20 0 -4 16,28 32 -24 -16,28 20 -8 16,20 12 -64 -16,24 16 -24 15,16 16 -56 -15,0 12 -16 16,8 16 -128 -16,8 16 -56 15,16 -4 -232 -15</inkml:trace>
    </iact:actionData>
  </iact:action>
  <iact:action type="add" startTime="44962">
    <iact:property name="dataType"/>
    <iact:actionData xml:id="d10">
      <inkml:trace xmlns:inkml="http://www.w3.org/2003/InkML" xml:id="stk10" contextRef="#ctx0" brushRef="#brinv">0 0 2048 0</inkml:trace>
    </iact:actionData>
  </iact:action>
  <iact:action type="add" startTime="44963">
    <iact:property name="dataType"/>
    <iact:actionData xml:id="d11">
      <inkml:trace xmlns:inkml="http://www.w3.org/2003/InkML" xml:id="stk11" contextRef="#ctx0" brushRef="#brinv">12566 13768 2048 0</inkml:trace>
    </iact:actionData>
  </iact:action>
</iact:actions>
</file>

<file path=ppt/ink/inkAction39.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59:16.826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1402">
    <iact:property name="dataType"/>
    <iact:actionData xml:id="d0">
      <inkml:trace xmlns:inkml="http://www.w3.org/2003/InkML" xml:id="stk0" contextRef="#ctx0" brushRef="#br0">9293 1942 384 0,'4'-4'140'15,"0"8"-72"-15,4 4 -36 0,-4 0 44 0,0 0 -44 16,0 0 -8 -16,-4 0 -16 0,0 0 -8 0,0 0 4 16,-4 0 -4 -16,-4 4 44 15,0 -8 20 -15,-4 0 12 0,0 0 4 16,0 0 -28 -16,0 0 -12 16,-4 0 -20 -16,0 -4 4 15,-8 4 12 1,-8 -4 -4 -16,0 -4 12 15,0 -4 -8 1,-4 0 0 -16,-4 0 -20 0,0 -4 -4 16,0 8 -24 -16,0 0 0 15,0 4 20 -15,-8 4 16 16,0 0 12 -16,-4 8 8 16,-16 -4 -12 -16,0 0 0 15,-4 0 -20 -15,-4 -4 0 16,-12 -4 -12 -16,0 0 -12 15,-8 4 16 -15,4 0 12 16,12 0 -4 -16,8 0 0 0,4 12 -12 31,8 -8 -12 -31,12 8 8 0,8 -4 0 0,4 -4 4 16,4 0 8 -16,4 4 -4 16,0 -8 8 -16,4 0 -16 15,4 0 0 -15,4 0 4 16,4 -4 0 -16,0 0 0 0,4 0 8 0,0 0 4 31,0 4 4 -31,4 -4 -20 0,0 4 4 0,0 0 -8 0,4 0 0 16,0 0 8 -16,0 4 0 0,0 0 0 0,-4 4 8 15,0 -4 -4 17,0 4 -4 -32,0 4 -8 15,0 4 4 -15,-4 4 4 31,0 0 8 -31,4 4 -4 0,0 8 -4 16,0 16 12 -16,0 8 0 16,0 8 4 -16,0 8 8 15,4 12 -4 -15,0 8 0 16,0 32 -12 -16,0 4 -8 16,4 0 4 -16,0 4 -4 15,0 16 8 -15,0 -16 4 16,0 8 20 -16,0 -16 12 15,4 -4 -16 -15,-4 -4 4 16,4 -4 -20 -16,-4 -4 0 0,-4 -4 4 16,0 -12 0 -16,0 -12 -20 15,-4 -8 4 -15,4 -12 0 16,0 -12 8 -16,0 -8 -4 19,0 0 -4 -19,4 -8 12 15,0 -8 0 -15,0 4 12 16,0 -12 4 -16,0 4 -4 15,0 -8 4 -15,0 0 -16 16,-4 -12 -8 -16,0 8 8 0,0 -12 0 0,0 0 4 16,0 0 8 -16,4 0 -12 0,4 0 -8 0,0 -4 0 0,0 -4 -4 0,0 4 0 47,0 4 8 -47,0 -4 -4 0,0 -8 8 0,4 8 -8 15,0 -8 8 1,8 -4 -8 -1,0 0 -4 -15,8 4 4 16,4 -4 4 0,16 -4 20 -16,12 4 16 15,4 0 8 -15,4 0 20 16,-4 4 -16 -16,8 -4 8 16,0 0 -36 -16,8 0 -8 15,-16 0 -12 -15,28 0 -8 0,0 4 4 16,-12 0 4 -16,0 8 -12 31,-8 0 -8 -31,-4 -4 8 0,-4 8 0 16,0 0 4 -16,-4 8 8 0,-12 -4 -12 15,-8 0 -8 -15,-8 4 -92 16,-8 -8 -28 -16,-32 0 -1000 16,0 -12 456 -1</inkml:trace>
    </iact:actionData>
  </iact:action>
  <iact:action type="add" startTime="29912">
    <iact:property name="dataType"/>
    <iact:actionData xml:id="d1">
      <inkml:trace xmlns:inkml="http://www.w3.org/2003/InkML" xml:id="stk1" contextRef="#ctx0" brushRef="#br0">9965 530 704 0,'-4'4'264'15,"0"-4"-144"-15,-4 -8 -80 0,4 8 80 16,-8 0 -56 -16,-12 -4 -12 16,-8 -4 -16 -16,-28 -8 4 15,-4 0 -20 -15,-12 -12 -4 16,-4 -4 8 -16,-12 0 -12 0,-20 24 0 16,8 0 -12 -16,0 4 -4 15,0 4 4 -15,4 0 0 16,4 12 0 -16,-4 -8 8 15,16 0 -4 -15,12 -4 -4 0,12 4 4 16,8 -12 -4 -16,16 0 -188 16,8 -4 -72 -16,12 -20 -108 46</inkml:trace>
    </iact:actionData>
  </iact:action>
  <iact:action type="add" startTime="30348">
    <iact:property name="dataType"/>
    <iact:actionData xml:id="d2">
      <inkml:trace xmlns:inkml="http://www.w3.org/2003/InkML" xml:id="stk2" contextRef="#ctx0" brushRef="#br0">9645 114 208 0,'-36'-36'76'16,"28"28"-40"-16,0 0 28 0,4 8 44 16,0 0 40 -16,0 -4 28 0,0 0 -36 0,4 4 -4 15,0 0 -68 -15,4 0 -20 0,8 4 -32 0,12 8 -12 31,8 4 0 -31,4 8 4 32,0 0 4 -32,4 4 28 0,0 -4 24 0,0 -4 4 15,-4 12 4 -15,0 4 -12 16,0 -4 -4 0,-4 -4 -24 -16,-4 8 -12 0,-8 0 -8 15,-8 8 -12 -15,-4 4 4 16,-16 4 -4 -16,-4 -12 0 15,-8 4 8 -15,-8 0 32 16,-12 -4 20 -16,-16 -4 8 16,-8 -8 4 -16,-4 0 -28 0,4 -8 -16 15,0 -4 -16 -15,4 0 -12 16,0 -8 4 -16,0 0 -4 4,8 0 -284 -4,12 0 -116 46</inkml:trace>
    </iact:actionData>
  </iact:action>
  <iact:action type="add" startTime="32100">
    <iact:property name="dataType"/>
    <iact:actionData xml:id="d3">
      <inkml:trace xmlns:inkml="http://www.w3.org/2003/InkML" xml:id="stk3" contextRef="#ctx0" brushRef="#br0">7209 7102 864 0,'52'-40'328'16,"-16"28"-176"-16,12 -4 -116 0,-24 16 76 0,8 0 -64 15,4 -4 -20 -15,8 4 -16 0,12 -4 -12 16,4 -4 4 -16,28 4 -4 15,8 -8 8 -15,8 4 -4 0,12 0 -4 32,24 4 4 -32,8 0 -4 0,16 -4 8 0,20 8 12 14,0 8 16 -14,0 -8 8 16,24 0 4 -16,-4 0 8 16,4 0 -12 -16,8 0 4 15,-4 -8 -28 -15,0 8 -12 16,8 8 -4 -16,-8 0 -4 15,8 0 -12 -15,-4 8 8 16,-12 4 4 -16,8 0 0 16,-4 20 -12 -16,-20 -4 8 15,-12 4 4 -15,8 8 8 0,-12 4 -4 32,-16 4 -4 -32,-20 16 4 0,-8 -8 -4 0,0 8 0 15,-16 4 0 -15,-12 -4 -20 16,-16 16 4 -16,-16 4 8 15,-16 12 4 -15,-16 4 -8 16,-16 16 8 -16,-16 -12 4 16,-16 8 0 -16,-36 20 -12 15,-12 4 8 -15,-20 -16 4 16,-4 8 8 -16,-24 -24 4 16,-36 0 12 -16,-4 -12 4 15,-16 -4 12 -15,-44 4 -20 0,12 -12 -4 16,-36 -8 -8 -16,4 -12 4 15,-24 -8 0 -15,-12 16 12 16,0 -16 -12 -16,-28 -8 -8 16,-12 -12 16 -16,4 -4 4 15,-20 -4 -8 -15,20 -4 -12 16,-24 -12 8 -16,32 -12 8 16,12 -12 -16 -16,-4 -8 -4 31,28 -12 -8 -31,0 -20 0 0,32 -8 24 0,20 -8 20 15,16 -32 4 -15,12 -8 16 16,28 -12 -4 -16,24 -12 8 16,24 -24 -16 -16,20 -12 4 15,20 4 -12 -15,20 -16 0 16,20 -16 -20 -16,24 0 -12 14,20 4 8 -14,36 12 8 0,20 0 0 15,20 16 0 -15,16 16 -4 16,32 12 0 -16,8 12 -28 15,4 16 0 -15,28 28 -32 16,4 16 -12 -16,-4 12 -48 16,16 32 -16 -16,-4 16 -96 15,-8 12 -40 -15,-8 20 -324 47</inkml:trace>
    </iact:actionData>
  </iact:action>
  <iact:action type="add" startTime="41444">
    <iact:property name="dataType"/>
    <iact:actionData xml:id="d4">
      <inkml:trace xmlns:inkml="http://www.w3.org/2003/InkML" xml:id="stk4" contextRef="#ctx0" brushRef="#br0">4017 11674 160 0,'0'-8'64'15,"-8"0"-32"-15,0 -8 4 0,8 12 36 16,-4 -4 12 -16,0 -4 16 0,0 -4 0 16,-8 8 8 -16,4 0 -16 0,0 4 0 15,0 4 -4 -15,-4 4 4 16,0 0 -52 -16,0 4 4 0,-4 0 8 15,-4 -4 -4 -15,-8 4 4 16,-4 -4 -4 0,-4 0 8 -16,-16 0 -12 15,0 4 -4 1,0 0 0 -16,-4 0 16 0,-4 0 -8 16,-4 -4 12 -16,-8 -4 -16 15,-16 0 4 -15,-8 0 -28 16,-4 0 -12 -16,0 0 -4 15,0 0 -4 -15,-4 0 24 16,-8 8 24 -16,4 8 -8 16,4 -4 8 -16,4 0 -20 15,0 0 4 -15,0 16 -20 16,-8 0 -8 -16,0 4 0 0,8 -8 4 16,8 -4 4 -16,0 -4 4 15,4 -24 -8 -15,4 4 -8 16,0 0 4 -16,8 -12 -4 15,12 0 -64 -15,12 -8 -16 32,12 4 -312 -32,16 -4 -140 0,12 -8 84 0</inkml:trace>
    </iact:actionData>
  </iact:action>
  <iact:action type="add" startTime="42348">
    <iact:property name="dataType"/>
    <iact:actionData xml:id="d5">
      <inkml:trace xmlns:inkml="http://www.w3.org/2003/InkML" xml:id="stk5" contextRef="#ctx0" brushRef="#br0">3285 11234 368 0,'8'0'140'16,"-8"4"-72"-16,-4 4 -72 0,8 -4 36 0,4 0 -12 16,4 0 8 -16,-4 0 -24 0,4 0 -4 15,4 4 0 -15,0 0 8 16,4 8 20 -16,4 0 24 15,4 4 8 -15,16 8 12 16,0 0 -32 -16,4 0 -12 16,4 4 -8 -16,0 -4 4 31,0 4 -12 -31,0 -8 36 0,-8 4 28 0,0 -12 -16 0,-8 0 8 31,-8 -8 -40 -31,-4 0 -8 0,-4 0 -4 0,-4 -8 0 16,-4 0 8 -16,-4 4 4 0,-8 4 -24 15,-4 12 0 -15,-8 20 20 16,-8 8 16 0,-4 4 12 -16,-4 8 12 15,-8 -8 -12 -15,-4 12 8 16,-4 -4 -24 -16,-4 -4 -4 16,-4 4 -8 -16,4 4 -4 15,4 -4 -12 -15,4 12 4 16,4 -8 -80 -16,4 -4 -32 0,8 -4 -380 47</inkml:trace>
    </iact:actionData>
  </iact:action>
  <iact:action type="add" startTime="46866">
    <iact:property name="dataType"/>
    <iact:actionData xml:id="d6">
      <inkml:trace xmlns:inkml="http://www.w3.org/2003/InkML" xml:id="stk6" contextRef="#ctx0" brushRef="#br0">4333 13190 592 0,'4'-4'220'15,"0"4"-120"-15,0 0 -56 0,-4 0 60 0,0 0 -40 16,0 0 -16 -16,-4 4 -28 0,-4 -4 -8 0,0 0 -4 15,-8 0 48 -15,-16 0 20 32,-4 -4 24 -16,-4 -4 16 -16,-4 0 -36 15,-4 0 -16 -15,0 0 -28 16,0 -4 -4 -16,-8 4 -20 16,-8 0 0 -16,-16 -4 -4 15,-8 0 4 -15,-4 -8 -8 16,4 0 -4 -16,-8 0 4 15,4 -4 4 -15,-4 4 -4 16,8 8 -4 -16,8 4 36 0,12 4 24 16,8 0 -4 -16,8 4 0 15,4 4 -24 -15,8 0 -12 16,8 0 -8 -16,4 -4 -12 16,8 0 -8 -16,4 0 4 15,4 0 -68 -15,4 0 -20 16,8 -4 -264 -16,12 0 -484 62,8 4 416 -62</inkml:trace>
    </iact:actionData>
  </iact:action>
  <iact:action type="add" startTime="47526">
    <iact:property name="dataType"/>
    <iact:actionData xml:id="d7">
      <inkml:trace xmlns:inkml="http://www.w3.org/2003/InkML" xml:id="stk7" contextRef="#ctx0" brushRef="#br0">4045 12722 512 0,'4'-12'196'15,"-4"12"-104"-15,4 -4 -56 0,-4 4 56 16,8 4 -8 -16,0 -4 -4 0,0 4 -32 0,0 0 -20 16,4 4 -16 -16,0 4 -12 15,16 0 12 1,0 0 -8 -16,4 4 8 16,0 -4 28 -16,0 4 20 0,0 12 32 15,0 -8 12 -15,0 0 -36 16,0 8 -12 -16,-4 0 -24 15,0 4 0 -15,4 0 -20 32,-4 4 0 -32,-4 -4 -12 0,-4 0 -12 0,-4 0 8 15,-8 0 0 -15,-4 0 -8 16,-4 0 8 -16,-12 0 -4 16,-4 8 0 -16,-4 -8 44 15,-8 4 12 -15,-4 -8 -4 16,-4 4 4 -16,-4 -8 -12 15,-12 8 0 -15,4 -4 -4 16,4 4 8 -16,4 -8 -12 16,4 -4 4 -16,0 4 -20 15,12 -8 0 -15,0 0 -12 0,8 0 -4 16,4 4 4 -16,0 -4 0 16,4 0 -124 -16,4 0 -48 0,4 8 -360 15</inkml:trace>
    </iact:actionData>
  </iact:action>
  <iact:action type="add" startTime="62773">
    <iact:property name="dataType"/>
    <iact:actionData xml:id="d8">
      <inkml:trace xmlns:inkml="http://www.w3.org/2003/InkML" xml:id="stk8" contextRef="#ctx0" brushRef="#br0">1929 19954 352 0,'-4'-12'132'31,"0"12"-72"-31,0 -8 -20 0,4 8 56 0,-4 -4 -28 16,0 0 4 -16,-4 0 0 0,0 0 4 16,-4 -4 12 -16,-4 4 12 0,-8 0 -52 15,-8 4 16 1,-4 0 16 -16,-4 4 0 0,-4 0 12 16,-8 -4 -16 -16,0 4 0 15,-8 4 4 -15,-8 0 8 16,-16 8 -32 -1,0 0 -12 -15,4 -4 -16 0,-8 -4 -8 16,0 -4 -12 -16,-8 -4 -8 16,0 0 28 -16,8 0 12 15,8 -4 -12 -15,8 0 -8 16,8 0 -8 -16,4 0 0 0,8 0 -28 16,8 0 -4 -16,12 4 -136 31,4 0 -44 -31,32 -16 -744 0,12 -8 492 47</inkml:trace>
    </iact:actionData>
  </iact:action>
  <iact:action type="add" startTime="63366">
    <iact:property name="dataType"/>
    <iact:actionData xml:id="d9">
      <inkml:trace xmlns:inkml="http://www.w3.org/2003/InkML" xml:id="stk9" contextRef="#ctx0" brushRef="#br0">1405 19346 672 0,'4'-4'264'16,"0"4"-144"-16,0 0 -80 0,-4 0 68 0,4 0 -52 15,4 4 -12 -15,4 0 -28 0,4 4 -4 16,0 4 -4 -16,4 0 12 15,0 0 4 -15,4 0 0 0,4 4 4 16,0 8 -24 -16,16 0 -4 16,0 8 0 -1,0 -4 0 -15,0 4 8 16,-4 -8 4 -16,0 12 40 16,-4 4 24 -1,-4 -4 -32 -15,-4 -4 -4 0,0 0 -16 16,-8 -8 -4 -16,0 4 -12 15,-4 -4 -8 -15,-4 -4 4 0,-4 4 4 16,4 -8 -12 -16,-8 0 0 0,-4 -4 12 16,-4 4 4 -16,-8 0 20 15,-8 4 20 -15,-12 8 8 16,-4 -4 0 0,-20 0 -12 -16,0 12 0 15,0 0 -20 -15,0 8 4 16,0 -4 -4 -16,4 -4 12 15,8 0 -12 -15,4 0 -8 16,0 8 -20 -16,4 -8 -8 16,4 -12 -68 -16,4 -16 -20 31,8 -4 -876 -31,8 -36 380 31</inkml:trace>
    </iact:actionData>
  </iact:action>
  <iact:action type="add" startTime="71290">
    <iact:property name="dataType"/>
    <iact:actionData xml:id="d10">
      <inkml:trace xmlns:inkml="http://www.w3.org/2003/InkML" xml:id="stk10" contextRef="#ctx0" brushRef="#br0">6213 10582 48 0,'28'12'20'16,"-12"-8"-8"-16,4 4 -32 0,-4 0 -4 31</inkml:trace>
    </iact:actionData>
  </iact:action>
  <iact:action type="add" startTime="71400">
    <iact:property name="dataType"/>
    <iact:actionData xml:id="d11">
      <inkml:trace xmlns:inkml="http://www.w3.org/2003/InkML" xml:id="stk11" contextRef="#ctx0" brushRef="#br0">6797 10922 288 0,'44'60'108'15,"-28"-32"-56"-15,4 72 -52 0,-12 -68 20 0,0 16 -12 32,0 16 4 -32,-4 0 -8 0,0 4 8 0,-4 8 -8 15,-4 24 -4 -15,-4 -4 -8 16,-4 0 -4 -16,-4 8 8 16,-8 -4 0 -16,0 -4 28 15,-4 0 16 -15,-16 12 -12 16,-4 -12 4 -16,-4 -8 -4 15,0 -4 4 -15,-8 -16 8 16,0 -4 4 -16,-4 -4 -4 16,0 -16 -4 -16,-20 -4 -12 15,8 -8 4 -15,0 -8 -16 0,0 -8 -8 16,4 -16 0 -16,4 -12 20 16,0 -12 16 -16,0 -12 4 15,0 -20 4 -15,-4 -12 -8 0,8 -8 4 16,8 -8 -8 -16,8 -8 8 15,4 0 12 -15,8 -20 12 16,12 -12 -12 -16,12 -4 8 16,4 -4 -36 -16,16 -12 -8 15,12 -20 -12 -15,12 4 -8 16,4 -8 4 -16,8 12 -4 16,4 -4 32 -16,0 16 20 15,20 -16 -8 -15,0 32 4 16,4 28 -28 -16,20 24 -12 0,0 20 -16 31,0 20 4 -31,-4 28 -24 0,0 20 0 16,0 28 -96 -16,-12 36 -36 0,4 24 -200 31,-16 28 -140 -31,-4 44 200 31</inkml:trace>
    </iact:actionData>
  </iact:action>
  <iact:action type="add" startTime="75994">
    <iact:property name="dataType"/>
    <iact:actionData xml:id="d12">
      <inkml:trace xmlns:inkml="http://www.w3.org/2003/InkML" xml:id="stk12" contextRef="#ctx0" brushRef="#br0">4273 15610 592 0,'4'-12'228'29,"-8"16"-120"-29,4 -8 -108 0,0 4 52 0,0 0 0 31,-4 0 16 -31,0 4 0 0,-8 -4 -4 0,0 8 -32 0,-4 -8 32 16,0 4 16 -16,0 8 -8 0,0 -8 0 31,-4 8 4 -31,-4 -4 0 0,-4 0 -32 0,0 -8 -16 16,-8 0 -8 0,-4 0 4 -16,-4 0 -4 15,-4 0 8 1,-4 0 8 -16,-4 0 20 0,-8 8 -16 15,-4 0 0 -15,0 -8 -16 0,-4 0 4 32,0 -8 -8 -32,0 4 8 0,0 0 0 0,0 -12 12 15,0 8 4 -15,4 4 4 16,8 0 -24 -16,4 -4 -8 16,8 4 -8 -16,4 4 -8 15,4 0 4 -15,8 4 4 16,0 4 -12 -16,4 0 0 15,8 0 4 -15,4 8 0 16,4 -12 0 -16,4 8 8 0,4 -8 -24 16,0 8 4 -16,4 -12 -68 15,0 0 -16 -15,12 -8 -304 0,0 0 -180 0</inkml:trace>
    </iact:actionData>
  </iact:action>
  <iact:action type="add" startTime="76788">
    <iact:property name="dataType"/>
    <iact:actionData xml:id="d13">
      <inkml:trace xmlns:inkml="http://www.w3.org/2003/InkML" xml:id="stk13" contextRef="#ctx0" brushRef="#br0">3965 15206 640 0,'0'-12'240'15,"-4"12"-128"-15,4 0 -112 0,0 0 52 0,0 0 -28 16,4 12 8 -16,0 0 4 0,4 -8 8 0,0 8 -20 16,4 4 12 -16,4 -8 12 15,0 12 -24 -15,4 -4 -4 16,8 8 -4 -16,8 0 8 16,0 8 -12 -1,4 0 -8 -15,-4 -8 24 16,-4 0 12 -16,0 -4 4 15,-4 0 4 -15,-4 12 -24 16,-4 -8 -16 -16,-8 4 -4 0,-4 -8 4 31,-12 8 -4 -31,-8 12 8 0,-4 -8 16 16,-12 0 24 -16,-8 -8 -4 0,0 4 4 16,-4 -4 16 -16,-4 0 4 15,8 8 -20 -15,0 -12 0 16,0 8 -24 -16,4 -4 4 15,4 0 -20 -15,4 4 -8 16,0 -4 0 -16,8 4 4 16,0 16 -216 -16,4 -12 -308 47</inkml:trace>
    </iact:actionData>
  </iact:action>
  <iact:action type="add" startTime="89314">
    <iact:property name="dataType"/>
    <iact:actionData xml:id="d14">
      <inkml:trace xmlns:inkml="http://www.w3.org/2003/InkML" xml:id="stk14" contextRef="#ctx0" brushRef="#br0">1749 20938 912 0,'48'-4'340'16,"-48"4"-184"-16,0 -4 -120 0,0 4 88 15</inkml:trace>
    </iact:actionData>
  </iact:action>
  <iact:action type="add" startTime="89361">
    <iact:property name="dataType"/>
    <iact:actionData xml:id="d15">
      <inkml:trace xmlns:inkml="http://www.w3.org/2003/InkML" xml:id="stk15" contextRef="#ctx0" brushRef="#br0">1785 20934 1704 0,'-20'8'100'16,"-4"4"-56"-16,-8 4 56 15,-8 -8 16 -15,-12 -8 20 0,-12 -4 8 16,-24 0 -44 -16,-20 -8 -20 15,-8 4 -44 -15,0 -4 -24 0,-8 4 -8 16,-12 0 4 -16,12 8 -12 16,8 0 0 -16,12 0 4 15,4 4 8 -15,12 4 -4 16,12 -4 -4 -16,4 0 12 16,16 0 8 -16,12 0 -104 15,12 -4 -44 -15,24 -8 -308 31,8 -16 -212 -31</inkml:trace>
    </iact:actionData>
  </iact:action>
  <iact:action type="add" startTime="89834">
    <iact:property name="dataType"/>
    <iact:actionData xml:id="d16">
      <inkml:trace xmlns:inkml="http://www.w3.org/2003/InkML" xml:id="stk16" contextRef="#ctx0" brushRef="#br0">1349 20458 288 0,'-4'-52'108'16,"0"44"-56"-16,4 -8 -52 0,0 12 20 0,4 0 136 16,4 0 64 -16,0 0 68 0,4 0 20 0,0 4 -88 15,0 0 -40 -15,0 4 -104 16,4 8 -40 -16,4 8 -8 15,0 4 -16 -15,4 8 -8 16,4 0 0 -16,8 8 4 16,16 -4 -4 -1,0 8 -4 -15,0 4 4 16,0 -4 4 -16,0 0 20 0,-8 -4 16 16,-4 -8 -16 -16,-8 0 4 31,-8 -12 -20 -31,-4 -4 0 0,-8 4 -12 0,-8 -4 -4 15,-8 0 -4 -15,-12 4 0 16,-8 8 16 -16,-4 0 12 16,-20 12 0 -16,0 4 8 15,-4 -8 -8 -15,-4 4 8 16,0 -4 -16 -16,4 4 0 16,-4 -8 -4 -16,0 0 4 15,4 8 -8 -15,4 -12 -4 16,-4 -4 4 -16,0 8 -4 15,8 -16 -116 -15,4 4 -52 16,8 8 -440 -16</inkml:trace>
    </iact:actionData>
  </iact:action>
  <iact:action type="add" startTime="89835">
    <iact:property name="dataType"/>
    <iact:actionData xml:id="d17">
      <inkml:trace xmlns:inkml="http://www.w3.org/2003/InkML" xml:id="stk17" contextRef="#ctx0" brushRef="#brinv">0 0 2048 0</inkml:trace>
    </iact:actionData>
  </iact:action>
  <iact:action type="add" startTime="89836">
    <iact:property name="dataType"/>
    <iact:actionData xml:id="d18">
      <inkml:trace xmlns:inkml="http://www.w3.org/2003/InkML" xml:id="stk18" contextRef="#ctx0" brushRef="#brinv">13546 21552 2048 0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09:22.591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3540">
    <iact:property name="dataType"/>
    <iact:actionData xml:id="d0">
      <inkml:trace xmlns:inkml="http://www.w3.org/2003/InkML" xml:id="stk0" contextRef="#ctx0" brushRef="#br0">8165 1453 224 0,'-8'-16'96'16,"8"8"-48"-16,0 8 24 0,0 0 56 0,4 -8 -4 16,4 4 8 -16,0 4 -52 15,4 0 -16 -15,4 -4 -12 16,0 4 -4 -16,4 -8 -24 0,4 16 12 15,8 -8 4 -15,0 0 32 0,0 0 12 16,4 4 -24 -16,0 0 -8 31,4 4 -4 -31,4 -8 8 0,4 16 -20 16,0 -8 -12 -16,4 16 -12 0,8 0 -12 16,4 16 4 -16,-4 -8 -4 15,-4 0 0 -15,-4 20 0 16,-4 4 -12 -16,-4 -8 8 15,-4 1 12 -15,0 -5 4 16,-4 4 -4 -16,-8 -8 -8 16,-4 8 -8 -16,4 -4 -4 0,-4 -4 8 31,-8 -4 0 -31,-4 8 4 0,-4 -12 0 0,0 0 0 16,-4 0 0 -16,0 0 16 15,-4 -3 8 -15,0 -13 0 16,-4 8 -4 -16,0 4 -12 31,0 0 -8 -31,0 4 4 0,0 0 4 0,-4 -4 -12 16,0 -8 0 -16,-4 8 12 15,0 -12 4 -15,-4 0 20 16,-4 0 20 -16,-8 -12 -28 0,-4 4 -4 16,0 -4 -12 -16,-8 -4 -8 15,0 0 4 -15,8 0 -4 31,0 0 -12 -31,8 0 8 0,0 4 4 0,8 8 8 16,0 -8 -4 -16,0 8 8 16,0 4 -16 -16,-4 -16 0 15,0 4 -112 -15,0 -8 -52 16,4 -8 -308 -16</inkml:trace>
    </iact:actionData>
  </iact:action>
  <iact:action type="add" startTime="21360">
    <iact:property name="dataType"/>
    <iact:actionData xml:id="d1">
      <inkml:trace xmlns:inkml="http://www.w3.org/2003/InkML" xml:id="stk1" contextRef="#ctx0" brushRef="#br0">13257 3068 432 0,'24'-16'176'15,"-20"4"-96"-15,-4 -8 -40 0,0 8 48 16,0 -4 12 -16,4 4 16 16,0 -8 -24 -16,4 4 -8 15,4 4 -48 -15,8 4 12 16,0 -4 8 -16,8 0 -4 0,8 8 0 16,8 4 -40 -16,8 -4 -4 0,4 -4 -8 15,20 4 8 -15,4 4 4 16,0 -4 12 -1,0 -8 32 -15,0 12 12 0,-4 0 -16 16,0 0 -12 -16,8 12 4 16,-4 4 12 -16,-8 8 -24 15,0 8 0 -15,-8 12 -24 16,-8 16 -8 -16,-8 0 0 16,0 4 8 -16,-4 4 -12 15,0 4 -8 -15,-4 1 -4 16,0 15 12 -16,-4 8 0 15,0 16 4 -15,-4 -8 -12 0,4 5 8 32,-8 -9 4 -32,-4 8 0 0,4 0 0 0,-4 8 0 15,-8 -11 -12 -15,-12 -9 8 16,-4 -28 -4 -16,-16 -8 0 16,-4 -16 8 -16,-8 -8 8 15,-4 -20 -12 -15,-12 -4 0 16,-4 -8 4 -16,-12 -4 8 15,-4 -4 -24 -15,-20 4 4 16,-4 12 12 -16,-8 8 16 16,-4 8 -4 -16,-8 25 -8 15,-12 3 -44 -15,8 16 -16 16,-8 36 -412 -16</inkml:trace>
    </iact:actionData>
  </iact:action>
  <iact:action type="add" startTime="29033">
    <iact:property name="dataType"/>
    <iact:actionData xml:id="d2">
      <inkml:trace xmlns:inkml="http://www.w3.org/2003/InkML" xml:id="stk2" contextRef="#ctx0" brushRef="#br0">13669 162 496 0,'-8'-52'184'15,"4"40"-96"-15,8 -8 -16 0,0 16 80 32,0 0 -48 -32,4 0 -20 0,4 0 -48 0,4 0 -24 15,4 0 -8 -15,8 4 -4 16,8 4 0 -16,4 0 0 0,8 8 8 0,8 8 -12 31,4 0 0 -31,4 4 -4 0,8 4 -8 0,20 -4 12 16,4 12 8 -1,4 1 -8 -15,-8 -5 0 0,0 -16 20 16,-8 4 20 -16,0 4 -20 16,0 -4 0 -16,-8 -4 -8 15,-4 8 4 -15,-4 0 -16 16,-8 0 0 -16,-4 12 4 15,0 12 0 -15,-4 8 -12 16,-4 16 8 -16,-4 37 -4 16,-4 11 0 -16,0 12 8 0,-8 12 0 15,-4 29 0 -15,-4 -1 0 16,-4 0 -12 -16,8 25 8 16,-4 15 4 -16,8 9 8 15,0 31 12 -15,4 5 8 16,4 39 -24 -16,4 -11 0 15,-4 -1 -4 -15,-4 1 8 16,4 39 -4 -16,-8 -51 8 16,-8 -29 -8 -16,0 -47 -4 15,-4 -29 12 -15,-4 -28 0 16,-4 -31 -4 -16,-4 -25 -8 16,-4 -20 4 -16,0 -12 -4 15,-4 -12 32 -15,0 -12 28 16,-8 0 -4 -16,-4 -12 0 15,-4 -8 -8 -15,-4 -8 8 16,-4 -4 -20 -16,-8 -4 -4 0,-12 -12 -8 16,-16 -4 -4 -16,-12 0 -12 15,-4 -8 4 -15,-8 8 -16 16,0 0 0 -16,-16 8 12 16,-12 4 12 -16,0 8 -8 15,-4 4 0 -15,0 0 -4 16,-8 0 -8 -16,-20 -4 20 15,4 -8 4 -15,4 -12 -8 16,-4 8 -4 -16,-4 0 12 16,8 4 4 -16,8 -4 20 15,0 8 12 -15,4 4 0 16,-4 -4 4 -16,8 4 -24 0,8 4 -8 16,20 0 -8 -16,12 0 -4 15,8 0 -4 -15,4 0 0 16,12 4 -8 -16,12 -4 4 15,8 4 -8 -15,8 0 -4 16,4 -4 4 -16,4 8 4 16,4 0 -136 -16,8 24 -592 47</inkml:trace>
    </iact:actionData>
  </iact:action>
  <iact:action type="add" startTime="30441">
    <iact:property name="dataType"/>
    <iact:actionData xml:id="d3">
      <inkml:trace xmlns:inkml="http://www.w3.org/2003/InkML" xml:id="stk3" contextRef="#ctx0" brushRef="#br0">2505 503 720 0,'20'-28'272'15,"-16"12"-144"-15,12 4 -96 0,-12 4 64 16,0 8 -56 -16,0 -4 -12 15,-4 4 -28 -15,-8 -4 -4 0,-4 4 4 0,-8 -4 0 16,-12 -12 8 0,-12 0 -4 -16,-24 -8 8 15,-12 0 -8 -15,-8 -4 8 16,-12 8 -16 -16,-8 -4 0 16,-8 8 12 -16,0 3 12 15,0 9 28 -15,4 8 8 16,8 33 -28 -16,-12 -5 -8 15,8 12 -4 -15,0 0 0 16,8 4 -20 -16,4 8 4 16,4 -8 0 -16,4 -8 0 0,20 -4 -12 15,-8 4 8 -15,20 -4 12 16,12 12 4 -16,4 17 28 31,4 3 16 -31,4 8 -28 0,4 4 -16 0,0 8 -8 16,-8 -4 -4 -16,4 13 0 15,-4 3 0 -15,4 0 8 16,4 4 4 -16,0 -16 28 16,8 5 16 -16,4 -5 -20 15,4 -8 -4 -15,0 -16 -8 16,4 28 -4 -16,0 16 -12 0,4 -11 -8 31,4 -1 4 -31,0 12 -4 0,0 -16 0 0,8 8 0 16,0 5 32 -16,8 11 28 15,-4 -8 -12 -15,12 8 -8 16,4 -12 -20 -16,-8 -3 -8 16,4 3 4 -16,4 8 0 15,0 -16 -20 -15,-8 -4 -4 16,-4 1 12 -16,-4 -9 12 16,-4 -8 4 -16,0 0 0 15,-4 -8 -12 -15,4 -4 4 16,-8 -4 -8 -16,0 5 8 15,0 -5 0 -15,0 0 4 16,4 0 -8 -16,0 -8 4 16,4 -12 -8 -16,4 0 8 15,0 -12 -8 -15,-12 0 -4 0,12 -8 28 16,4 -4 12 -16,0 0 -4 16,8 -12 0 -16,4 8 -12 15,4 -8 4 -15,4 -4 0 16,32 0 4 -16,20 0 -8 15,12 0 -4 -15,4 0 -12 16,-8 0 -8 -16,0 0 12 16,-8 -8 0 -16,-8 -4 -16 15,-12 -4 4 -15,-8 -4 -132 16,-4 -4 -60 -16,4 12 -452 47</inkml:trace>
    </iact:actionData>
  </iact:action>
  <iact:action type="add" startTime="30442">
    <iact:property name="dataType"/>
    <iact:actionData xml:id="d4">
      <inkml:trace xmlns:inkml="http://www.w3.org/2003/InkML" xml:id="stk4" contextRef="#ctx0" brushRef="#brinv">0 0 2048 0</inkml:trace>
    </iact:actionData>
  </iact:action>
  <iact:action type="add" startTime="30443">
    <iact:property name="dataType"/>
    <iact:actionData xml:id="d5">
      <inkml:trace xmlns:inkml="http://www.w3.org/2003/InkML" xml:id="stk5" contextRef="#ctx0" brushRef="#brinv">16110 5815 2048 0</inkml:trace>
    </iact:actionData>
  </iact:action>
</iact:actions>
</file>

<file path=ppt/ink/inkAction40.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59:17.025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7593">
    <iact:property name="dataType"/>
    <iact:actionData xml:id="d0">
      <inkml:trace xmlns:inkml="http://www.w3.org/2003/InkML" xml:id="stk0" contextRef="#ctx0" brushRef="#br0">3061 780 688 0,'12'-45'264'16,"-8"33"-144"-16,0 -12 -44 0,-4 16 84 0,0 0 -80 31,0 0 -24 -31,-4 0 -36 0,-8 4 -16 0,-4 4 0 0,-12 0 -4 31,-16 4 0 -31,-12 0 16 0,-32 0 8 16,-8 -4 16 -16,-8 4 16 0,-12 0 -60 15,-20 0 -12 -15,8 0 64 16,0 4 44 0,-4 4 -28 -16,-16 -4 -12 0,16 4 -32 15,4 -4 -16 -15,12 0 8 16,4 0 0 -16,8 0 -16 16,4 1 -4 -16,4 -5 -32 15,20 -4 -16 -15,16 0 -144 16,12 0 -72 -16</inkml:trace>
    </iact:actionData>
  </iact:action>
  <iact:action type="add" startTime="8124">
    <iact:property name="dataType"/>
    <iact:actionData xml:id="d1">
      <inkml:trace xmlns:inkml="http://www.w3.org/2003/InkML" xml:id="stk1" contextRef="#ctx0" brushRef="#br0">2461 138 624 0,'0'-40'240'16,"4"32"-128"-16,-4 -4 -52 0,4 8 72 0,-4 0 -84 15,4 0 -20 -15,0 -4 -24 0,0 4 -4 0,4 4 0 16,4 0 8 -16,4 0 4 15,8 4 4 -15,12 8 0 16,8 -4 24 -16,4 0 16 16,4 0 24 -16,0 4 8 15,0 16 -36 -15,0 0 -12 16,-4 -4 -24 0,4 4 -12 -16,-4 4 0 0,8 9 4 15,-4 7 -12 -15,-4 8 0 16,-8 8 12 -16,-4 4 12 15,-12 4 -16 -15,-8 0 -4 16,-8 0 -8 -16,-20 -7 0 16,-16 -5 24 -16,-4 0 8 15,-4 -4 16 -15,-4 4 4 16,-4 4 -4 -16,0 0 4 16,0 0 -16 -16,-4 5 4 15,8 -9 -4 -15,0 -16 12 0,0 -4 -4 16,4 -4 0 -16,-4 -12 -12 31,-4 -4 4 -31,4 0 -52 0,8 -4 -12 0,4 0 -196 31,12 28 -436 -31</inkml:trace>
    </iact:actionData>
  </iact:action>
  <iact:action type="add" startTime="18528">
    <iact:property name="dataType"/>
    <iact:actionData xml:id="d2">
      <inkml:trace xmlns:inkml="http://www.w3.org/2003/InkML" xml:id="stk2" contextRef="#ctx0" brushRef="#br0">413 6150 848 0,'36'-32'316'16,"-28"32"-168"-16,8 -16 -172 0,-4 16 48 0,8 -16 -24 0,0 4 8 31,4 -4 -24 -31,4 -20 -4 0,20 4 8 0,12 -12 -4 16,12 0 8 -16,4 7 8 0,16 -7 8 15,0 8 12 -15,24 8 8 25,12 0 -12 -9,4 20 -12 -16,12 -4 0 0,4 12 -4 15,0 4 0 -15,4 8 0 16,12 12 0 -16,-4 -4 0 15,-8 8 0 -15,0 4 0 16,12 8 16 -16,-8 5 20 16,-4 -1 4 -16,-16 0 8 15,-16 4 0 -15,-4 4 0 16,-8 -4 -36 -16,-12 12 -4 16,-16 0 -8 -16,-12 8 0 0,-16 21 -12 15,-16 -5 0 -15,-16 8 8 16,-16 8 8 -16,-20 16 0 15,-16 5 -4 -15,-12 11 -8 16,-12 -12 -4 -16,-12 4 8 16,-12 -16 0 -16,-28 -11 12 15,0 -5 4 -15,-12 -12 4 16,-12 -4 0 -16,-20 -16 -8 16,-8 -12 4 -16,-4 8 0 15,-12 9 4 -15,8 -9 -8 0,-4 0 -8 31,-4 0 12 -31,-8 8 8 0,8 0 -8 16,0 -8 -8 -16,-4 -12 0 0,8 -8 -4 16,20 -24 44 -16,0 -24 28 15,4 -24 32 -15,12 -16 20 16,16 -36 0 -16,16 -16 4 16,20 -24 -16 -16,12 -49 0 15,24 -15 -56 -15,20 -29 -20 16,16 -19 -36 -16,24 -4 0 15,32 -9 -8 -15,24 9 0 16,28 31 -12 -16,16 13 -4 16,44 39 -32 -16,20 33 -16 15,36 40 -32 -15,8 52 -16 16,4 40 -40 -16,-16 44 -8 16,-12 72 -388 -16</inkml:trace>
    </iact:actionData>
  </iact:action>
  <iact:action type="add" startTime="24951">
    <iact:property name="dataType"/>
    <iact:actionData xml:id="d3">
      <inkml:trace xmlns:inkml="http://www.w3.org/2003/InkML" xml:id="stk3" contextRef="#ctx0" brushRef="#br0">3581 10939 320 0,'0'-28'132'16,"0"24"-72"-16,0 -4 0 0,0 8 52 0,0 0 -16 16,0 -4 0 -16,0 0 -36 0,-4 0 -16 0,0 0 20 15,0 0 4 -15,0 0 -32 0,-4 0 -12 0,0 0 0 16,0 0 12 -16,-4 0 20 16,-4 0 -24 -1,-4 4 -8 1,-4 -4 -4 -16,-4 4 4 15,0 0 -4 -15,-20 4 0 16,0 0 -12 0,0 4 -8 -16,0 0 4 0,-4 0 -4 15,0 -4 16 -15,0 4 8 16,-4 -4 16 -16,-8 -4 4 16,-4 8 -12 -16,-4 -8 0 15,8 0 -12 -15,4 0 8 16,8 4 -24 -16,4 8 -4 15,4 0 0 -15,8 0 8 16,4 -4 -4 -16,4 16 8 16,4 -8 0 -16,4 0 4 15,4 0 -8 -15,4 9 4 16,4 -1 8 -16,0 4 16 16,0 4 0 -16,4 20 0 0,0 4 -12 15,0 8 4 -15,4 4 -16 16,-4 20 0 -16,4 5 -4 15,0 -9 4 -15,0 24 -16 16,0 -12 0 -16,0 8 4 16,0 0 8 -16,0 13 -4 15,0 -13 8 -15,0 -4 -16 16,-4 8 0 -16,0 -7 4 16,0 -9 0 -16,0 -8 0 0,0 12 8 15,-4 -12 -4 -15,4 -8 -4 31,0 1 4 -31,0 -13 -4 0,0 4 0 16,0 -4 8 -16,4 -8 -4 0,0 -12 -4 16,0 -4 4 -16,0 -12 4 15,0 4 -12 -15,0 -8 0 16,0 0 28 -16,0 -4 24 16,0 0 -16 -16,0 5 -8 15,0 -5 -24 -15,0 0 0 16,0 4 0 -16,0 -4 0 15,0 0 0 -15,0 4 0 16,-4 -8 0 -16,4 0 0 16,0 4 0 -16,0 4 0 31,4 0 32 -31,0 -4 12 0,0 0 -4 16,0 -4 4 -16,0 0 -32 31,4 -4 -16 -31,0 4 0 0,0 -4 0 0,0 0 4 15,0 0 8 -15,8 0 -4 0,-4 4 -4 16,4 -4 20 -16,-4 -4 4 16,4 -4 -8 -16,0 0 -4 15,4 -4 20 -15,0 4 12 16,4 0 -24 -16,20 -4 -12 16,0 0 4 -1,0 0 0 -15,0 0 4 16,0 0 0 -16,0 -4 -20 0,-4 0 4 15,-4 0 -8 -15,0 0 0 16,-4 0 16 -16,0 0 4 16,0 4 -16 -16,4 0 4 15,-8 0 16 -15,0 0 20 16,0 8 -20 -16,-4 -4 0 16,4 0 -16 -16,-4 0 -12 31,-4 0 8 -31,4 -4 0 0,-4 4 4 15,-4 -4 0 -15,-4 4 0 0,0 0 0 16,-4 4 0 -16,-4 0 -108 16,-8 4 -36 -16,-12 0 -272 15,-8 4 -112 -15,8 -8 4 16</inkml:trace>
    </iact:actionData>
  </iact:action>
  <iact:action type="add" startTime="37085">
    <iact:property name="dataType"/>
    <iact:actionData xml:id="d4">
      <inkml:trace xmlns:inkml="http://www.w3.org/2003/InkML" xml:id="stk4" contextRef="#ctx0" brushRef="#br0">925 20738 144 0,'0'0'52'16,"0"4"-24"-16,0 -4 -16 0,0 0 28 15,0 0 36 -15,0 0 32 0,0 0 12 0,0 0 16 15,0 0 -64 -15,0 0 -32 0,8 0 20 0,0 0 4 0,0 -4 -28 0,0 4 40 31,0 -4 28 -31,4 0 -32 16,0 4 -8 -16,0 -4 -20 15,0 4 0 -15,4 -12 -16 16,-4 12 -8 -16,0 -8 -8 16,4 0 0 -16,0 4 0 15,4 0 4 1,-4 -4 -20 -16,4 -4 -4 16,-4 0 4 -16,4 0 0 15,-4 4 4 -15,4 4 0 16,0 -4 0 -16,-4 4 0 15,0 0 -12 -15,0 0 8 16,-4 0 4 -16,0 0 8 16,0 0 -12 -16,-4 0 -8 0,12 0 40 15,-4 4 -24 -15,-4 0 -8 32,8 0 4 -32,0 0 -4 0,-4 0 4 31,-4 0 0 -31,0 -8 0 0,-4 8 0 15,0 0 0 -15,0 0 -12 0,0 0 8 16,0 0 4 -16,-4 0 8 0,4 0 -12 16,-4 0 0 -16,0 8 -4 0,4 -4 0 15,0 8 8 -15,0 -4 0 16,0 0 -12 0,-4 0 8 -16,0 -4 12 0,4 0 12 15,0 0 -16 -15,0 -12 -4 16,0 4 24 -16,0 -4 24 15,0 4 -24 -15,0 0 -4 16,0 0 -12 -16,0 0 4 16,0 4 -8 -16,0 -4 -4 15,0 0 4 -15,0 0 4 16,0 0 -12 -16,0 -4 0 16,0 4 12 -16,0 0 4 15,0 -4 20 -15,0 8 12 16,0 -4 -24 -16,0 0 -4 15,4 4 0 -15,0 0 0 32,0 0 -20 -32,0 0 4 0,0 0 -8 0,0 0 0 15,-4 0 8 -15,0 0 8 16,0 0 -12 -16,0 4 0 16,0 0 4 -16,0 4 8 15,0 0 -12 -15,0 0 0 16,0 -4 -4 -16,-4 0 0 15,0 0 16 -15,0 -4 4 0,-4 0 -16 0,8 4 4 16,-8 -4 0 -16,4 0 8 0,4 4 -4 0,-4 0 -4 16,0 0 -8 -16,0 4 4 15,0 -8 4 -15,4 0 8 16,-4 8 -4 0,4 -4 8 -16,0 -4 -8 31,-4 0 -4 -31,0 -4 4 0,0 4 -4 0,0 0 0 15,0 0 8 -15,-4 0 -4 16,12 4 -4 -16,-4 0 12 16,0 0 -8 -16,0 -4 -4 15,0 8 20 17,-4 -4 16 -32,0 -8 -4 0,0 -4 -16 15,8 8 0 -15,0 0 0 31,-4 0 0 -31,0 0 0 32,-4 0 -20 -32,4 -8 -4 0,-4 0 4 0,0 4 8 15,4 0 -8 -15,0 0 0 0,0 0 4 16,0 0 0 -16,0 4 0 16,0 -4 8 -16,0 0 -4 15,4 0 8 -15,0 0 -16 16,0 0 0 2,4 -4 4 -18,-4 4 8 16,4 4 -12 -16,-4 0 0 16,0 0 -4 -16,0 4 0 15,-4 4 8 -15,0 -4 0 16,0 -4 0 -16,0 0 0 16,-8 0 0 -16,0 0 0 0,4 4 0 0,-4 -4 0 15,0 0 0 -15,4 4 0 0,0 8 0 0,0 -4 0 16,0 -8 8 -16,0 8 -4 0,-4 -8 8 31,4 8 -8 -31,-4 -8 8 31,0 0 8 -31,0 0 0 16,0 0 0 -16,0 0 4 16,0 0 4 -16,0 0 4 31,0 0 8 -31,4 4 -20 0,-4 -4 -4 0,0 0 -8 0,0 0 4 0,4 4 -16 15,-4 -4 -16 -15,4 -4 8 0,4 8 16 0,0 -8 8 16,-4 8 -4 0,4 4 -8 31,-4 -16 4 -47,4 4 -4 15,4 0 0 1,0 0 8 -1,-4 4 -4 -15,4 -4 -4 16,0 4 4 -16,0 -8 -4 16,-4 4 0 -16,0 0 0 15,0 4 0 -15,0 -4 0 16,0 0 -12 -16,0 4 8 16,0 -4 4 -16,0 4 8 15,0 0 -12 -15,0 0 -8 0,-8 0 24 16,8 4 20 -1,-8 -4 -44 -15,4 0 -8 0,0 4 8 0,0 -4 4 0,0 4 16 0,0 -4 4 0,0 4 -16 16,4 -4 4 -16,-4 8 -8 16,-4 -8 0 -16,4 8 8 15,0 -4 8 -15,-4 -4 -12 0,4 4 0 16,-4 -4 12 -16,8 4 4 16,4 -4 -4 -1,0 0 -16 16,-4 0 -4 1,8 0 16 -32,0 0 12 15,-4 0 -12 -15,0 0 -12 0,0 0 4 16,-4 0 8 -16,0 0 0 0,0 -8 -4 16,0 8 -8 -16,0 0 4 15,0 4 4 -15,0 -8 8 16,0 8 -12 -16,0 -4 0 15,0 0 4 -15,0 -8 8 16,0 4 -4 -16,-4 0 -4 0,0 0 4 31,-4 0 -4 -31,0 4 0 0,0 -4 0 16,0 4 8 -16,0 0 -12 16,0 -4 0 -16,0 4 4 0,4 0 0 0,-4 0 16 0,0 0 20 15,0 0 -12 -15,0 0 -4 0,0 0 -20 0,4 0 0 16,-4 0 0 -16,0 0 8 0,0 0 4 15,0 0 4 -15,0 0 0 0,0 0 8 0,4 0 -12 16,0 0 -8 -16,-4 0 0 0,4 0 -4 0,-4 0 -12 16,4 0 8 -16,-4 0 4 0,0 0 0 0,8 8 8 15,-4 0 -12 -15,0 -12 0 47,0 12 4 -47,4 -12 0 31,0 0 0 -15,-4 12 8 15,0 -4 -4 -31,-4 -4 -4 0,0 0 -8 32,4 4 4 -32,-4 -4 4 0,0 0 0 0,0 0 0 15,8 4 0 -15,-8 -4 0 16,4 0 0 -16,4 4 0 0,-4 -4 8 0,0 8 -4 15,-4 -8 -4 -15,4 4 -8 16,-4 -4 4 -16,0 0 4 16,4 0 0 -16,-4 0 0 0,4 0 8 0,-4 0 -12 15,0 0 0 -15,0 0 4 0,0 0 0 0,0 0 0 16,0 0 8 -16,0 0 -4 16,4 -12 -4 -16,-4 12 4 15,0 0 -4 -15,0 0 0 0,0 0 0 0,0 0 16 0,0 0 8 0,0 0 0 16,0 0 -4 -16,0 0 -12 0,0 0 -8 0,4 -4 12 0,-4 4 -16 0,0 0 0 15,0 0 4 -15,0 0 0 16,0 0 0 -16,0 0 -12 0,0 0 8 0,0 0 4 16,0 0 8 -16,0 -4 4 0,0 4 -16 0,0 0 4 15,0 0 0 -15,0 0 8 16,0 0 -4 -16,0 0 8 16,0 0 -16 -16,0 0 -8 0,0 0 8 0,4 4 0 15,-4 -4 12 -15,4 4 4 0,-4 -4 -16 0,4 8 4 31,0 4 0 -31,-4 -4 8 0,0 0 -12 200,0 0 0 -200,0 0 -128 15,0 0 -52 -15</inkml:trace>
    </iact:actionData>
  </iact:action>
  <iact:action type="add" startTime="41773">
    <iact:property name="dataType"/>
    <iact:actionData xml:id="d5">
      <inkml:trace xmlns:inkml="http://www.w3.org/2003/InkML" xml:id="stk5" contextRef="#ctx0" brushRef="#br0">4553 12502 560 0,'0'-8'220'15,"0"4"-120"-15,-4 -24 -72 0,4 20 52 0,-4 -12 -4 16,-8 8 4 -16,-8 -4 -28 15,-8 4 -12 -15,-4 0 -20 16,-8 -4 4 -16,-12 0 0 0,-8 4 8 16,-16 -4 8 -16,-20 -4 -20 15,-12 4 -12 -15,0 0 -16 16,-4 0 4 0,-12 4 48 -16,-4 8 28 0,12 4 -12 15,8 4 8 -15,12 8 -40 16,12 -4 -8 -16,8 4 -12 0,12 4 4 31,8 0 -52 -31,20 24 -12 0,12 0 -260 0,20 0 -260 47,12 -4 156 -47</inkml:trace>
    </iact:actionData>
  </iact:action>
  <iact:action type="add" startTime="42226">
    <iact:property name="dataType"/>
    <iact:actionData xml:id="d6">
      <inkml:trace xmlns:inkml="http://www.w3.org/2003/InkML" xml:id="stk6" contextRef="#ctx0" brushRef="#br0">4021 11889 848 0,'12'-48'328'15,"-12"24"-176"-15,-4 -4 -168 0,4 16 60 0,0 -4 -32 16,0 -4 -8 -16,4 0 -12 16,4 4 4 -16,8 4 4 15,0 16 8 -15,4 12 4 0,12 12 -4 0,0 0 -8 16,4 8 -8 -16,0 0 -4 15,8 12 8 -15,4 -4 0 16,4 0 20 -16,0 4 20 16,0 1 16 -1,-4 -9 8 -15,0 4 -16 0,-8 -4 4 16,-4 -8 -20 -16,-4 12 4 16,-4 0 -12 -16,-8 -8 0 15,-8 4 -12 -15,-4 -4 -8 16,-8 -4 28 -16,-8 -4 12 15,-12 0 24 -15,-12 -4 8 16,-12 9 -4 -16,-12 -5 8 16,-4 8 -40 -16,0 -4 -20 15,-4 4 -12 -15,0 -4 4 16,0 4 -32 -16,0 -4 -4 16,8 4 -388 -16,0 -8 -340 15,36 -12 228 -15</inkml:trace>
    </iact:actionData>
  </iact:action>
  <iact:action type="add" startTime="51144">
    <iact:property name="dataType"/>
    <iact:actionData xml:id="d7">
      <inkml:trace xmlns:inkml="http://www.w3.org/2003/InkML" xml:id="stk7" contextRef="#ctx0" brushRef="#br0">3009 19047 256 0,'0'8'108'31,"-4"0"-56"-31,4 0 -16 0,0 0 44 0,0 0 -28 0,0 4 0 15,0 0 -28 -15,0 4 -16 0,0 -4 -4 16,-8 8 -4 -16,8 8 0 16,0 -4 8 -16,4 0 -4 15,0 5 -4 -15,4 -1 36 16,-4 4 24 -16,0 0 8 16,0 0 -4 -16,0 -4 -32 15,-4 4 -12 -15,0 0 -12 16,0 0 4 -16,-4 4 0 15,0 0 -16 -15,4 -4 -4 0,0 4 4 32,0 0 0 -32,4 0 4 0,0 1 8 29,0 -5 40 -29,0 4 28 0,0 4 -4 16,-4 -8 -4 -16,0 -4 -12 16,0 4 -4 -16,-4 -8 -4 15,4 8 0 -15,0 -4 -16 16,0 0 -12 -16,0 0 0 15,0 0 -4 -15,0 4 -20 16,0 4 4 -16,4 4 8 16,0 1 4 -16,0 -5 -16 15,0 0 4 -15,-4 -4 0 0,0 8 8 32,0 -4 12 -32,0 0 16 0,0 12 0 15,0 -4 8 -15,0 0 -16 16,0 -4 -8 -16,0 -4 -8 0,0 0 -12 15,0 -4 -8 -15,4 5 4 16,-4 -5 4 -16,4 4 8 16,0 4 -12 -16,0 4 0 15,0 0 28 -15,0 -4 16 16,0 0 12 -16,0 0 12 16,0 -4 -20 -16,0 4 -4 15,0 0 -8 -15,0 -4 0 16,-4 5 -28 -16,0 -17 0 15,4 0 -4 -15,-4 -8 0 0,0 -16 -116 0,4 -4 -52 16,0 -12 -372 -16</inkml:trace>
    </iact:actionData>
  </iact:action>
  <iact:action type="add" startTime="52022">
    <iact:property name="dataType"/>
    <iact:actionData xml:id="d8">
      <inkml:trace xmlns:inkml="http://www.w3.org/2003/InkML" xml:id="stk8" contextRef="#ctx0" brushRef="#br0">3061 21011 144 0,'16'-20'64'15,"-8"20"-32"-15,8 4 68 0,-4 8 68 16,4 -8 24 -16,12 4 24 15,12 -12 -36 -15,0 4 -24 16,8 0 -40 -16,4 12 -24 0,12 16 -52 16,4 0 0 -16,0 4 12 0,20 -4 8 15,0 4 12 -15,0 -12 -4 16,0 -4 4 -16,-4 -12 -36 16,8 -8 -20 -16,8 -8 -24 15,0 0 4 -15,0 -28 4 16,-8 8 8 -16,-4 4 12 15,-8 8 16 -15,-4 8 8 16,-8 4 4 -16,12 -4 -8 16,-12 8 4 -16,-8 0 -32 15,-8 0 -8 -15,-8 0 -4 16,0 0 0 -16,-8 0 -12 16,-8 0 8 -16,-4 0 4 15,-4 -4 0 -15,0 0 -12 0,-4 4 8 16,-4 0 4 -16,0 -4 0 15,-4 0 0 -15,0 0 0 0,-4 -8 0 0,-4 -8 0 16,0 -12 -12 0,-8 -12 8 -1,-4 -9 -4 -15,-4 -7 0 16,0 -8 8 -16,0 -16 0 16,-4 -4 0 -16,-8 0 0 15,4 -13 -12 -15,-4 13 8 16,4 -8 4 -16,-4 -4 0 15,8 -4 0 -15,0 -5 8 16,4 21 -12 -16,0 12 0 0,0 12 4 16,0 12 0 -16,4 8 0 31,0 12 0 -31,0 12 -12 0,4 4 8 16,-4 4 4 -16,0 12 0 0,-8 -8 -12 15,-4 12 0 -15,0 0 8 16,-4 -4 0 -16,-12 -8 4 15,-4 4 0 -15,-12 -4 -12 16,-12 12 8 -16,0 0 4 16,-12 12 8 -16,-8 -4 -12 15,-8 0 0 -15,-20 4 4 0,-4 -4 8 16,4 -4 -4 -16,4 4 -4 16,0 -4 4 -16,-8 0 -4 15,12 4 8 -15,12 0 4 16,8 4 -4 -16,8 0 -8 15,12 4 4 -15,8 -4 4 16,4 0 -332 -16,8 -4 -144 47</inkml:trace>
    </iact:actionData>
  </iact:action>
  <iact:action type="add" startTime="53799">
    <iact:property name="dataType"/>
    <iact:actionData xml:id="d9">
      <inkml:trace xmlns:inkml="http://www.w3.org/2003/InkML" xml:id="stk9" contextRef="#ctx0" brushRef="#br0">3965 14266 16 0,'16'12'20'15,"-8"-8"-8"-15,0 0 -24 0,-4 -4 0 32</inkml:trace>
    </iact:actionData>
  </iact:action>
  <iact:action type="add" startTime="53877">
    <iact:property name="dataType"/>
    <iact:actionData xml:id="d10">
      <inkml:trace xmlns:inkml="http://www.w3.org/2003/InkML" xml:id="stk10" contextRef="#ctx0" brushRef="#br0">3989 14170 480 0,'0'-4'184'16,"4"-16"-96"-16,0 12 -84 0,0 16 44 15,4 0 -32 -15,0 0 -8 0,0 -4 64 0,0 0 32 16,0 4 -52 -16,-4 -4 -12 0,-4 -4 -8 15,12 4 28 -15,-4 0 28 16,0 8 24 -16,0 -4 8 0,0 0 8 31,0 0 -44 -31,0 0 -12 0,-4 4 -32 21,0 -8 -16 -21,-4 -4 4 0,-4 0 8 16,-4 -4 -8 -16,-4 0 -8 0,-4 -12 0 0,-8 8 4 46,0 -8 -12 -46,-8 4 0 16,-4 4 4 0,0 -4 0 -16,0 4 24 15,0 4 16 -15,-4 0 -28 16,-4 0 -8 -16,-8 -4 -12 16,-4 0 4 -16,-12 -4 0 15,-8 -5 4 -15,-12 5 0 16,4 0 8 -16,-4 4 -4 0,4 4 0 15,0 4 4 -15,0 8 4 16,-12 4 -12 -16,12 0 -4 16,4 1 -4 -16,8 -5 -8 15,0 8 4 -15,4 -8 4 16,4 0 -12 -16,4 -4 0 16,4 0 4 -16,4 0 0 15,8 12 8 -15,-4 -8 4 16,0 0 4 -16,8 0 0 15,8 4 -20 -15,4 0 4 16,4 8 8 -16,4 0 4 16,4 0 -4 -16,0 4 4 15,4 0 -8 -15,0 8 -4 0,4 0 -8 16,0 16 -4 -16,-4 12 16 16,4 8 4 -16,0 21 0 15,4 3 4 -15,0 -20 8 16,0 60 8 -16,0 0 -24 15,0 5 0 -15,4 7 4 16,-4 12 4 -16,0 -44 -16 16,-4 45 4 -16,4 -17 0 15,-4 4 0 -15,4 25 24 16,-4 -25 16 -16,0 0 -32 16,0 -16 0 -16,0 -3 -8 15,0 -5 8 -15,-4 -24 -4 16,0 -16 -4 -16,4 -16 -8 15,0 -15 -4 -15,4 -13 16 0,0 0 4 16,12 -12 16 -16,4 -8 -4 31,0 -4 0 -31,8 -12 -4 0,0 4 0 16,16 -8 -20 -16,8 4 4 16,12 -4 -28 -16,4 -4 0 15,0 4 12 -15,8 4 16 16,0 4 -4 -16,0 4 0 15,4 -4 4 -15,0 -4 0 16,-4 0 0 -16,0 0 0 16,0 0 0 -16,-8 0 0 15,0 4 0 -15,-4 8 0 16,-4 -8 -12 -16,-4 8 8 16,-8 4 -84 -16,0 4 -32 15,-16 -24 -476 -15,-4 -16 -332 16,0 -24 364 -16</inkml:trace>
    </iact:actionData>
  </iact:action>
  <iact:action type="add" startTime="53878">
    <iact:property name="dataType"/>
    <iact:actionData xml:id="d11">
      <inkml:trace xmlns:inkml="http://www.w3.org/2003/InkML" xml:id="stk11" contextRef="#ctx0" brushRef="#brinv">0 0 2048 0</inkml:trace>
    </iact:actionData>
  </iact:action>
  <iact:action type="add" startTime="53879">
    <iact:property name="dataType"/>
    <iact:actionData xml:id="d12">
      <inkml:trace xmlns:inkml="http://www.w3.org/2003/InkML" xml:id="stk12" contextRef="#ctx0" brushRef="#brinv">5350 21438 2048 0</inkml:trace>
    </iact:actionData>
  </iact:action>
</iact:actions>
</file>

<file path=ppt/ink/inkAction41.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59:17.458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4464">
    <iact:property name="dataType"/>
    <iact:actionData xml:id="d0">
      <inkml:trace xmlns:inkml="http://www.w3.org/2003/InkML" xml:id="stk0" contextRef="#ctx0" brushRef="#br0">1657 614 640 0,'20'0'252'0,"-20"-16"-136"0,0 4 -92 0,0 12 68 0,0 0 12 0,0 -4 20 0</inkml:trace>
    </iact:actionData>
  </iact:action>
  <iact:action type="add" startTime="14714">
    <iact:property name="dataType"/>
    <iact:actionData xml:id="d1">
      <inkml:trace xmlns:inkml="http://www.w3.org/2003/InkML" xml:id="stk1" contextRef="#ctx0" brushRef="#br0">1665 582 1484 0,'-20'0'108'0,"-4"0"-8"0,-4 0 -32 0,-8 -8 0 0,-4 0 -24 0,-4 -4 4 0,-8 -4 -4 0,-12 12 12 0,-12 -8 -4 0,-4 8 0 0,-12 4 -12 0,8 -8 -4 0,-12 8 -4 0,-4 0 0 0,-4 8 -16 0,-4 -4 -12 0,4 -4 0 0,16 -4 4 0,0 -4 -4 0,12 4 8 0,12 4 -36 0,12 -4 -12 0,8 -4 -68 0,16 4 -36 0,4 0 -232 0,20 4 -108 0,4 0 36 0</inkml:trace>
    </iact:actionData>
  </iact:action>
  <iact:action type="add" startTime="15135">
    <iact:property name="dataType"/>
    <iact:actionData xml:id="d2">
      <inkml:trace xmlns:inkml="http://www.w3.org/2003/InkML" xml:id="stk2" contextRef="#ctx0" brushRef="#br0">1181 54 608 0,'8'0'228'15,"-4"4"-120"-15,4 4 -72 0,-4 -4 56 0,4 4 -28 0,8 8 -4 16,-8 0 -28 -16,4 0 0 0,4 -8 -20 16,4 16 20 -16,4 -4 16 15,4 8 0 -15,4 4 12 16,4 0 -24 -16,12 0 -12 16,12 0 12 -16,4 12 8 15,0 -8 8 -15,0 0 12 16,-16 4 -28 -1,-4 -8 -12 -15,-8 -12 -12 0,0 4 0 0,-8 -8 -8 16,-12 4 -4 -16,-4 8 20 16,-12 -8 4 -16,-4 8 36 15,-8 4 16 -15,-12 16 0 32,-12 -4 -8 -32,-8 8 -4 0,-12 8 0 0,-8 -12 -24 15,4 0 -16 -15,-4 -4 -4 16,8 0 -4 -16,4 8 16 15,8 -16 12 -15,4 8 -16 16,0 -12 4 -16,8 0 -28 0,0 0 -4 31,4 -4 -132 -31,8 0 -52 0</inkml:trace>
    </iact:actionData>
  </iact:action>
  <iact:action type="add" startTime="19962">
    <iact:property name="dataType"/>
    <iact:actionData xml:id="d3">
      <inkml:trace xmlns:inkml="http://www.w3.org/2003/InkML" xml:id="stk3" contextRef="#ctx0" brushRef="#br0">2745 1338 800 0,'20'0'296'16,"-16"0"-160"-16,4 0 -124 0,0 0 60 0,-8 0 -28 15,4 0 20 -15,8 0 -16 16,0 0 -28 -16,-4 0 24 15,-12 0 16 -15,0 0 -20 0,-8 0 -4 16,-4 -4 24 -16,-12 -8 8 16,-4 0 -24 -16,-8 -4 -8 15,0 8 -20 -15,-12 -4 -12 16,-4 4 0 0,-16 16 4 -16,0 -8 -4 0,-4 4 -4 23,0 8 4 -23,4 0 4 16,-4 -8 -12 -16,0 0 0 15,4 -4 4 -15,-8 0 8 16,4 0 -4 -16,8 8 -4 16,8 -4 4 -16,8 -8 -4 15,12 -4 0 -15,4 16 8 16,8 0 -4 -16,8 4 -4 16,4 0 4 -16,4 8 4 0,4 12 -12 15,4 4 0 -15,4 24 4 16,-4 0 0 -16,0 -8 0 15,0 12 0 -15,-4 -4 0 16,4 12 0 -16,-8 -4 0 16,4 12 0 -16,0 0 0 15,0 12 0 -15,-4 16 8 16,4 -12 12 -16,-8 12 -8 16,4 0 0 -16,4 0 4 15,-4 8 8 -15,0 -4 -12 16,4 4 0 -16,-4 -8 4 0,4 -4 8 15,4 -4 -4 -15,0 -4 8 32,4 0 -16 -32,0 -4 0 0,0 -4 4 0,0 0 8 15,0 -16 -20 -15,0 -4 -4 16,0 0 16 -16,0 -12 8 16,0 -4 16 -16,0 -12 16 15,0 0 -16 -15,0 -12 0 16,0 4 -8 -16,4 -8 0 15,0 0 -28 -15,0 -4 0 16,0 -4 -4 -16,0 0 8 0,4 0 -4 16,-8 -4 -4 -16,4 -4 28 15,0 0 12 -15,4 0 -12 16,8 -4 4 -16,4 0 -12 0,4 8 0 16,8 -4 -12 -1,4 4 -8 -15,16 0 4 16,0 4 -4 -16,4 0 0 31,4 -4 0 -31,0 -4 0 0,4 0 0 0,0 0 8 16,0 0 4 -16,8 -4 -4 31,0 -4 4 -31,-4 0 -8 0,-4 0 8 0,-4 0 -16 16,-8 0 0 -16,-4 4 -4 15,-12 12 -8 -15,-4 -20 -184 16,-12 12 -76 -16,-16 -28 -416 0</inkml:trace>
    </iact:actionData>
  </iact:action>
  <iact:action type="add" startTime="31398">
    <iact:property name="dataType"/>
    <iact:actionData xml:id="d4">
      <inkml:trace xmlns:inkml="http://www.w3.org/2003/InkML" xml:id="stk4" contextRef="#ctx0" brushRef="#br0">12105 3474 608 0,'12'-20'228'16,"-12"28"-120"-16,0 -8 -92 0,0 -4 52 0,0 4 -32 16,0 0 -12 -16</inkml:trace>
    </iact:actionData>
  </iact:action>
  <iact:action type="add" startTime="31461">
    <iact:property name="dataType"/>
    <iact:actionData xml:id="d5">
      <inkml:trace xmlns:inkml="http://www.w3.org/2003/InkML" xml:id="stk5" contextRef="#ctx0" brushRef="#br0">12117 3446 1100 0,'0'-8'28'16,"0"-4"20"-16,0 8 44 0,-4 0 24 0,0 0 -28 15,0 0 -8 -15,-4 4 -4 0,-8 0 0 0,-8 0 -32 16,0 0 -16 -1,-4 0 -16 -15,0 0 0 0,0 0 -8 16,0 -4 8 -16,0 0 -8 16,-4 0 8 -1,0 -4 8 -15,4 4 16 16,8 4 -16 -16,0 -4 -4 16,4 4 -8 -16,4 -4 4 15,4 0 16 -15,4 4 24 0,4 0 -20 0,12 0 -8 16,4 0 -12 -16,8 0 0 15,4 0 -8 1,0 0 8 -16,4 0 0 16,4 0 4 -1,4 0 -8 -15,0 0 4 16,-4 4 -8 -16,0 -4 -4 0,-4 8 4 16,-4 -4 4 -16,-4 -4 -12 35,-8 4 -8 -35,-4 -4 8 0,-4 8 0 0,-8 0 12 15,-4 -12 12 -15,-4 4 0 0,-8 0 0 0,-8 0 -24 16,-8 0 4 0,-4 4 8 -1,0 0 4 -15,0 4 -4 16,0 0 4 -16,4 4 -16 16,-4 -8 0 -16,0 8 20 15,4 -8 8 -15,4 8 -8 16,0 -8 -12 -16,4 8 8 0,4 0 0 15,8 -8 4 -15,4 0 0 32,8 0 -8 -32,8 0 -8 0,12 0 -60 0,4 4 -28 15,8 0 -336 -15,12 8 -140 16,36 0 68 -16</inkml:trace>
    </iact:actionData>
  </iact:action>
  <iact:action type="add" startTime="33042">
    <iact:property name="dataType"/>
    <iact:actionData xml:id="d6">
      <inkml:trace xmlns:inkml="http://www.w3.org/2003/InkML" xml:id="stk6" contextRef="#ctx0" brushRef="#br0">12705 3258 272 0,'12'8'108'16,"-8"-8"-56"-16,8 4 -88 0,-4 0 4 0,0 4 -12 0,0 0 -4 15,0 0 0 -15,4 4 8 0,0 -4 48 16,0 -4 24 -16,0 0 152 16,0 4 80 -16,4 0 -12 15,0 0 -12 -15,-4 0 -100 16,4 -4 -32 -16,0 8 -68 15,0 -4 -8 -15,4 0 -4 16,0 -4 -12 -16,0 0 -12 0,0 0 44 16,0 -4 16 -16,0 0 20 15,0 -4 16 -15,4 4 -16 16,0 -4 -4 -16,4 0 -28 16,8 -4 -12 -16,0 0 -4 31,0 0 4 -31,4 4 -20 0,8 0 -4 0,-4 4 -8 20,0 0 -8 -20,4 0 4 0,-4 0 -4 0,4 0 0 16,0 4 0 -16,16 -4 -12 15,-4 4 8 -15,0 -4 4 16,0 8 8 -16,-4 -8 12 16,-4 4 16 -16,-4 0 -16 15,0 0 -12 -15,-4 -4 -16 16,0 4 4 -16,-4 0 4 15,0 0 8 -15,-4 -4 -12 16,-4 0 -8 -16,4 -4 16 16,4 0 4 -16,0 0 0 0,-8 0 4 15,-4 -4 -16 -15,-4 -4 -8 32,0 0 24 -32,0 4 20 0,0 0 -16 15,0 -4 0 -15,4 0 -16 0,0 -4 -4 16,0 4 4 -16,4 0 0 15,4 -4 0 -15,-4 0 0 16,4 4 0 -16,0 8 0 16,0 -8 -12 -16,8 12 8 15,8 -16 4 -15,0 -8 8 16,0 4 -4 -16,0 4 -4 16,0 0 4 -16,0 0 4 15,0 8 -12 -15,0 0 0 16,-4 4 -4 -16,0 4 -8 0,8 0 12 31,0 0 8 -31,-4 4 -8 0,-4 8 0 16,0 -4 4 -16,-4 -4 8 0,0 -8 -4 15,0 0 -4 -15,-4 -4 -8 16,4 8 4 -16,-4 8 4 16,0 -4 8 -16,0 16 -4 15,0 -8 -4 -15,0 -4 -8 16,0 4 4 -16,4 -4 4 15,4 8 0 -15,0 -4 0 16,-4 0 8 -16,0 4 -12 16,0 -4 0 -16,0 -4 4 29,0 8 8 -29,0 -4 -12 0,0 4 0 32,-4 0 4 -32,0 0 8 0,0 0 -12 0,4 -4 0 15,8 -4 4 -15,0 0 8 16,-4 4 -40 -16,0 -4 -16 15,0 8 56 -15,-4 -4 32 16,-4 0 -8 -16,-8 -4 -8 16,-4 4 -12 -16,-4 -8 0 15,-4 -4 -8 -15,-4 0 -4 16,4 -4 -60 -16,-8 -8 -28 16,0 4 -320 -16,0 -8 -128 0,4 -12 32 15</inkml:trace>
    </iact:actionData>
  </iact:action>
  <iact:action type="add" startTime="38022">
    <iact:property name="dataType"/>
    <iact:actionData xml:id="d7">
      <inkml:trace xmlns:inkml="http://www.w3.org/2003/InkML" xml:id="stk7" contextRef="#ctx0" brushRef="#br0">5721 13898 416 0,'-8'-36'152'16,"12"8"-80"-16,-12 20 -40 0,8 8 44 0,0 0 32 0,0 0 24 16,0 0 36 -16,0 0 24 0,0 0 -52 0,0 0 -24 15,0 0 -64 -15,0 0 -16 0,-4 8 4 0,-20 20 -16 32,-4 -8 -12 -1,-8 4 4 -31,-12 -8 4 15,-16 4 -8 1,-8 -4 -8 -16,0 -4 8 0,-12 0 0 16,4 0 -16 -16,-4 0 4 15,-4 0 16 -15,0 -8 20 16,0 4 -4 -16,12 -8 4 16,8 0 -4 -16,4 -8 0 0,12 4 -16 31,4 0 -4 -31,8 -4 -68 0,12 8 -28 0,12 -12 -224 31,16 -8 -204 -31</inkml:trace>
    </iact:actionData>
  </iact:action>
  <iact:action type="add" startTime="38592">
    <iact:property name="dataType"/>
    <iact:actionData xml:id="d8">
      <inkml:trace xmlns:inkml="http://www.w3.org/2003/InkML" xml:id="stk8" contextRef="#ctx0" brushRef="#br0">5405 13506 832 0,'4'-4'316'16,"-4"8"-168"-16,0 -4 -172 0,8 12 72 15,0 -8 8 -15,0 8 32 0,4 0 28 0,0 4 -64 31,4 -4 16 -31,0 4 4 0,4 4 4 0,4 8 4 16,4 -4 -36 -16,4 8 -16 16,-4 0 -16 -1,4 0 -12 -15,0 8 -8 16,0 -4 4 -16,-4 -8 12 16,4 4 4 -16,-4 -12 -4 15,4 8 4 -15,-8 -12 0 16,-4 -4 4 -16,-4 0 16 15,-4 -4 12 -15,-4 4 -36 16,0 -8 -8 -16,-12 8 -4 0,0 -8 8 0,-8 12 0 0,-4 0 -4 16,-4 8 12 -1,-8 -4 0 -15,-4 0 12 16,-4 12 4 0,-4 0 -24 -16,0 -4 0 15,0 -4 4 -15,0 0 4 16,0 8 -4 -16,8 -8 4 15,0 0 8 -15,8 0 8 16,4 0 -40 -16,4 -8 -20 16,0 -4 -312 -16,20 -40 -428 0</inkml:trace>
    </iact:actionData>
  </iact:action>
  <iact:action type="add" startTime="41320">
    <iact:property name="dataType"/>
    <iact:actionData xml:id="d9">
      <inkml:trace xmlns:inkml="http://www.w3.org/2003/InkML" xml:id="stk9" contextRef="#ctx0" brushRef="#br0">2641 4806 288 0,'0'-16'120'16,"0"16"-64"-16,-4 -16 -40 0,4 8 32 0,0 0 -20 16,0 0 -8 -16,0 0 140 31,4 0 68 -31,0 4 -8 0,0 0 -8 0,0 4 -60 0,-4 -4 -24 0,0 0 -72 0,0 -4 -16 0,0 4 -12 15,0 -4 48 -15,0 4 -8 0,0 -4 4 16,-4 4 -16 -16,4 0 -4 0,-4 4 -20 0,-4 4 0 31,-8 0 -20 -15,-8 0 0 0,-8 0 12 15,-8 0 4 -31,-4 -4 -4 15,-24 -4 -4 -15,4 4 -12 0,-4 -4 -8 16,-8 0 4 -16,0 0 4 16,-4 0 4 -16,0 0 4 15,-12 -4 -8 -15,4 0 4 16,4 -16 0 -16,-4 8 12 16,8 -4 -4 -16,4 0 0 15,8 16 -12 -15,8 4 4 16,8 16 -8 -16,8 0 -4 15,8 0 4 -15,8 0 4 16,-4 4 -12 -16,8 0 -8 0,4 0 8 16,4 4 8 -16,0 -4 0 15,0 12 -4 -15,0 4 4 16,8 4 4 -16,-4 0 -4 16,12 16 -4 -16,0 4 -8 4,0 20 4 -4,-8 8 -4 16,8 4 0 -16,4 8 16 15,-4 8 12 -15,0 20 -16 16,4 0 -12 -16,-4 12 12 16,0 -4 4 -16,4 0 8 15,-4 12 0 -15,8 -8 -8 16,-4 -4 -8 -16,4 0 4 16,0 -16 4 -16,-4 0 12 15,4 8 16 -15,0 -4 -8 0,-8 0 4 16,4 8 -20 -16,4 0 -8 15,0 16 0 -15,0 -16 -4 16,0 -20 0 -16,0 8 8 16,0 -12 -4 -16,8 -16 -4 31,-8 -4 12 -31,4 -12 8 0,0 -4 0 0,0 -4 8 16,-4 4 -16 -16,0 -12 0 15,0 -4 -12 -15,-8 -8 -4 16,4 -12 4 -16,0 4 8 15,0 -8 -4 -15,0 -8 8 16,0 -4 -8 -16,4 0 -4 16,-8 -4 -8 -16,8 4 4 0,0 12 12 15,0 8 4 -15,0 -4 -16 16,0 -8 4 -16,0 -4 0 16,0 -4 0 -16,4 -4 0 15,0 -4 8 -15,12 0 -4 16,8 -4 8 -16,0 0 -8 15,12 0 -4 -15,24 4 4 16,8 8 4 -16,8 8 -12 16,8 -4 0 -16,-12 4 4 15,-4 -4 8 -15,-4 0 -12 16,8 0 0 -16,-8 4 4 16,-8 12 8 -16,-4 -12 -12 15,-8 0 0 -15,-8 -8 -60 16,-8 0 -16 -16,-8 -4 -216 0,-20 -80 -560 61</inkml:trace>
    </iact:actionData>
  </iact:action>
  <iact:action type="add" startTime="48763">
    <iact:property name="dataType"/>
    <iact:actionData xml:id="d10">
      <inkml:trace xmlns:inkml="http://www.w3.org/2003/InkML" xml:id="stk10" contextRef="#ctx0" brushRef="#br0">2857 8470 528 0,'-4'-4'208'15,"0"-12"-112"-15,0 20 -52 0,4 -4 60 0,-8 -4 -12 0,-4 0 0 16,0 0 -12 -16,-4 0 -12 0,-4 -4 -36 16,-12 0 4 -1,-4 -4 8 -15,-8 0 0 0,-8 0 12 16,-12 0 -4 -16,-20 -4 0 16,-12 0 -4 -16,0 4 0 15,-4 -4 -8 1,-8 -4 4 -16,-8 -8 -16 0,8 16 -8 15,0 -12 -8 -15,12 8 0 16,4 4 0 -16,8 0 4 16,8 4 0 -16,12 -12 0 15,8 16 0 -15,4 4 0 16,12 0 8 -16,8 0 12 16,24 0 20 -16,-4 0 -24 15,12 0 -8 -15,12 0 -84 0,4 -12 -32 0,4 -4 -136 16,0 4 -64 -1,0 -4 -192 -15</inkml:trace>
    </iact:actionData>
  </iact:action>
  <iact:action type="add" startTime="50089">
    <iact:property name="dataType"/>
    <iact:actionData xml:id="d11">
      <inkml:trace xmlns:inkml="http://www.w3.org/2003/InkML" xml:id="stk11" contextRef="#ctx0" brushRef="#br0">2505 7854 208 0,'-4'-8'76'16,"4"8"-40"-16,0 8 -44 0,0 -8 24 0,0 0 -4 15,0 0 4 -15,0 0 80 0,0 0 32 0,0 0 44 16,0 0 12 -16,4 8 -44 0,0 0 -24 0,0 0 -36 15,4 0 0 -15,0 0 -44 16,0 0 4 -16,8 0 12 19,0 8 -28 -19,0 -4 -4 16,4 4 -4 -16,8 4 0 16,0 4 16 -16,12 -4 12 31,8 12 0 -31,4 4 4 0,-4 4 -24 15,0 -4 -16 -15,-4 -4 -4 0,-8 -4 -4 16,-4 -4 0 -16,-8 -4 0 16,-4 -4 -12 -16,-4 -4 8 15,-4 4 4 -15,-4 -4 0 16,0 -4 0 -16,-4 0 0 16,-4 4 0 -16,-4 4 0 15,0 4 8 -15,-4 4 4 16,-4 4 4 -16,-4 0 0 15,0 8 24 -15,0 0 16 16,-4 12 4 -16,-4 0 4 16,-4 4 -24 -16,-4 0 -8 15,0 0 -8 -15,0 0 4 16,4 0 -8 -16,4 -12 8 16,0 0 0 -16,-4 0 12 15,12 -12 4 -15,4 4 4 16,0 -8 0 -16,4 -4 8 0,4 0 8 15,-4 -8 8 -15,4 0 -48 0,0 -8 -16 16,4 -8 -4 -16,0 0 4 0,4 0 -84 0,4 0 -28 16,-4 -4 -380 -16,4 -8 -160 15,0 -8 108 1</inkml:trace>
    </iact:actionData>
  </iact:action>
  <iact:action type="add" startTime="54007">
    <iact:property name="dataType"/>
    <iact:actionData xml:id="d12">
      <inkml:trace xmlns:inkml="http://www.w3.org/2003/InkML" xml:id="stk12" contextRef="#ctx0" brushRef="#br0">17357 8690 640 0,'8'-4'240'15,"-8"4"-128"-15,0 4 -140 0,0 -4 40 0,-4 4 -12 16,-4 0 0 -16,0 0 52 0,-8 -4 32 16,-4 0 -40 -16,-4 0 20 15,-4 0 16 -15,-8 0 -8 16,-8 0 4 -16,-12 4 -24 16,-12 0 -12 -16,-4 4 -20 15,-8 0 -8 -15,-4 4 -4 0,-8 4 4 31,-20 -4 8 -31,0 -8 8 0,-8 -4 4 0,4 0 8 16,0 -4 4 -16,-12 0 12 31,8 0 -4 -31,4 0 8 0,4 8 -8 0,0 4 0 16,-8 8 -12 -16,4 0 -4 16,8 16 -12 -16,4 0 -4 15,0 4 -24 -15,4 -12 -4 16,-12 0 12 -16,8 -4 12 15,8 -8 12 -15,-4 -4 4 16,4 -4 -16 -16,-4 -4 -12 16,4 0 16 -16,-4 0 16 15,4 4 -12 -15,8 8 -4 16,0 -4 -20 -16,4 4 -8 0,4 0 4 16,0 -4 8 -16,-12 -4 8 15,4 -8 4 -15,-16 -8 -8 15,12 0 -8 -15,8 -4 -8 15,4 0 4 -15,8 8 12 16,8 4 4 -16,4 4 4 16,4 4 8 -16,0 4 -4 15,12 0 0 -15,4 8 -4 16,8 -8 0 -16,0 0 -8 16,4 0 4 -16,4 0 -16 15,4 0 0 -15,0 0 12 16,4 4 12 -16,4 -4 -8 0,-4 4 -8 0,4 -4 0 15,0 4 -4 -15,-4 12 -176 16,4 4 -80 -16</inkml:trace>
    </iact:actionData>
  </iact:action>
  <iact:action type="add" startTime="56939">
    <iact:property name="dataType"/>
    <iact:actionData xml:id="d13">
      <inkml:trace xmlns:inkml="http://www.w3.org/2003/InkML" xml:id="stk13" contextRef="#ctx0" brushRef="#br0">5717 14942 1088 0,'16'0'416'15,"-16"-20"-224"-15,0 28 -208 0,0 -12 72 16,0 -4 -16 -16,-4 0 16 0,-4 0 12 0,-8 -4 8 16,-12 4 -40 -16,-4 0 4 15,-12 0 4 -15,-20 4 -16 31,-12 4 -8 -31,-8 8 -20 0,-16 8 0 16,-8 8 0 -16,-16 -4 8 0,4 -4 -4 16,-12 0 8 -1,12 -16 8 -15,8 -8 8 0,4 8 -24 16,4 0 0 -16,12 -12 -4 16,12 12 0 -16,16 0 -80 15,12 4 -28 -15,12 0 -156 31,20 20 -388 -31</inkml:trace>
    </iact:actionData>
  </iact:action>
  <iact:action type="add" startTime="57470">
    <iact:property name="dataType"/>
    <iact:actionData xml:id="d14">
      <inkml:trace xmlns:inkml="http://www.w3.org/2003/InkML" xml:id="stk14" contextRef="#ctx0" brushRef="#br0">5221 14334 1184 0,'8'0'448'16,"0"4"-240"-16,16 8 -244 0,-16 -8 72 0,12 12 -36 15,0 8 8 -15,8 4 4 16,12 16 12 -16,4 12 -12 15,0 -8 12 -15,12 4 12 0,0 0 4 16,4 0 16 -16,8 -4 -4 0,-4 4 0 3,-8 -8 -12 -3,-8 -8 -4 15,-4 -8 -20 -15,-8 0 -4 16,-8 -4 -12 -16,-12 4 -12 16,-16 12 40 -1,-8 0 20 -15,-20 12 32 0,-12 12 8 16,-8 0 -20 -16,-4 -8 0 15,-8 -4 -40 -15,-8 -4 -8 16,0 0 -20 -16,-4 -12 -4 16,0 4 -84 -16,4 -16 -40 15,0 -16 -572 -15,20 -24 -260 78,20 -16 476 -78</inkml:trace>
    </iact:actionData>
  </iact:action>
  <iact:action type="add" startTime="57471">
    <iact:property name="dataType"/>
    <iact:actionData xml:id="d15">
      <inkml:trace xmlns:inkml="http://www.w3.org/2003/InkML" xml:id="stk15" contextRef="#ctx0" brushRef="#brinv">0 0 2048 0</inkml:trace>
    </iact:actionData>
  </iact:action>
  <iact:action type="add" startTime="57472">
    <iact:property name="dataType"/>
    <iact:actionData xml:id="d16">
      <inkml:trace xmlns:inkml="http://www.w3.org/2003/InkML" xml:id="stk16" contextRef="#ctx0" brushRef="#brinv">17410 15640 2048 0</inkml:trace>
    </iact:actionData>
  </iact:action>
</iact:actions>
</file>

<file path=ppt/ink/inkAction42.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59:17.691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7860">
    <iact:property name="dataType"/>
    <iact:actionData xml:id="d0">
      <inkml:trace xmlns:inkml="http://www.w3.org/2003/InkML" xml:id="stk0" contextRef="#ctx0" brushRef="#br0">1281 142 416 0,'20'-16'164'16,"-8"12"-88"-16,-4 -8 0 0,0 8 64 15,4 -4 -44 -15,-4 4 -4 0,0 0 -44 0,0 0 -12 0,4 0 -4 16,0 0 0 -16,0 0 -28 16,-4 0 0 -16,-12 0 12 0,-8 4 0 15,-8 -4 4 31,-12 -4 -4 -31,-8 8 0 -15,-12 0 -8 16,-4 12 -8 -1,-4 4 -8 -15,-4 12 -4 0,4 0 8 16,0 8 0 -16,0 16 4 16,-4 8 0 -16,0 0 0 15,4 0 0 -15,0 4 8 0,0 8 4 32,4 12 -4 -32,8 -8 -8 0,4 36 4 0,8 -12 -4 15,8 -4 0 -15,12 0 0 31,12 4 0 -31,4 -20 8 0,8 0 4 0,12 -4 4 16,4 -20 24 -16,-4 0 24 16,-4 -8 -40 -16,-4 -4 -16 15,-8 4 -4 -15,-8 0 -4 16,-8 0 -12 -16,0 12 8 16,4 4 28 -16,-4 16 16 15,4 16 4 -15,0 28 4 16,0 8 20 -16,-4 4 4 0,0 4 -20 15,-8 16 0 -15,-8 -8 -24 16,0 -8 4 -16,-12 -12 -12 16,4 -8 8 -16,4 -8 0 15,-8 0 4 -15,12 12 28 16,0 0 16 -16,8 4 -28 16,12 -4 -8 -16,4 0 -24 15,4 4 -12 -15,0 -4 8 16,8 -12 0 -16,8 -8 -40 15,4 -8 -12 -15,16 -12 56 16,12 -4 32 -16,12 -4 -20 16,16 0 -12 -16,0 -4 4 15,0 0 16 -15,8 -12 -4 0,-8 -8 4 16,-8 -16 -20 -16,-4 -8 -12 16,-12 -8 -44 -16,-4 -8 -16 15,-16 -4 -168 -15,-8 0 -60 16,-12 4 -316 -16</inkml:trace>
    </iact:actionData>
  </iact:action>
  <iact:action type="add" startTime="15245">
    <iact:property name="dataType"/>
    <iact:actionData xml:id="d1">
      <inkml:trace xmlns:inkml="http://www.w3.org/2003/InkML" xml:id="stk1" contextRef="#ctx0" brushRef="#br0">2193 2354 384 0,'0'-16'140'16,"4"8"-72"-16,0 4 8 0,0 4 72 0,-4 0 -56 15,0 0 -16 -15,0 -4 -40 16,-4 -8 -4 -16,-4 8 -20 0,-8 -8 0 0,4 12 12 16,-4 -4 12 -16,-4 4 20 15,-8 4 -8 -15,-4 12 12 21,-4 0 -8 -21,-12 4 0 0,-8 4 -20 15,-20 -8 0 -15,0 12 -20 16,-4 -24 0 -16,0 -4 -4 15,0 0 -8 -15,-4 -16 4 0,8 -8 4 16,-8 4 -12 -16,16 0 0 16,8 8 4 -16,12 8 8 15,16 4 -76 -15,24 4 -24 16,16 16 -208 -16</inkml:trace>
    </iact:actionData>
  </iact:action>
  <iact:action type="add" startTime="15719">
    <iact:property name="dataType"/>
    <iact:actionData xml:id="d2">
      <inkml:trace xmlns:inkml="http://www.w3.org/2003/InkML" xml:id="stk2" contextRef="#ctx0" brushRef="#br0">1833 1962 544 0,'-8'-16'208'15,"8"16"-112"-15,0 0 -76 0,0 0 52 16,8 4 -24 -16,-4 8 -8 15,12 -4 -20 -15,4 8 -16 16,0 0 0 -16,0 8 -4 16,8 4 0 -16,0 -8 0 0,4 0 0 15,-4 4 16 -15,0 -8 8 16,0 8 24 -16,-4 0 12 16,0 -4 -24 -16,4 12 -4 15,0 -4 0 -15,-8 4 8 16,-8 -12 -12 -16,-12 4 4 15,-4 0 -4 -15,-8 0 12 0,-8 -8 4 32,-12 4 12 -32,0 -4 -12 0,-4 0 -4 15,0 12 -16 -15,4 0 4 16,0 -8 8 -16,0 -4 8 0,4 0 -4 16,4 0 -4 -16,-4 -4 -32 15,8 4 0 -15,0 -12 -12 16,4 4 -8 -16,8 -8 -200 0,4 0 -96 15,4 0 -132 -15</inkml:trace>
    </iact:actionData>
  </iact:action>
  <iact:action type="add" startTime="16810">
    <iact:property name="dataType"/>
    <iact:actionData xml:id="d3">
      <inkml:trace xmlns:inkml="http://www.w3.org/2003/InkML" xml:id="stk3" contextRef="#ctx0" brushRef="#br0">2005 3350 592 0,'16'-4'220'15,"-16"0"-120"-15,4 4 -64 0,-4 0 56 0,0 0 -20 16,0 -8 8 -16,-4 4 -8 0,-4 0 -8 0,0 -4 -32 16,0 4 32 -16,0 4 16 0,0 -4 36 15,-8 -8 92 -15,-8 12 -52 31,-4 0 -20 -31,-12 0 -16 31,-12 -12 -24 -31,-4 -4 -12 0,-12 0 -44 15,4 -8 -16 -15,4 4 -16 0,4 12 4 16,4 -4 -8 -16,0 12 -4 16,4 0 4 -16,0 12 -4 15,4 8 0 -15,-4 4 8 16,0 0 -12 -16,0 -8 0 15,0 8 4 -15,8 -16 0 16,8 0 8 -16,0 -4 4 16,4 -4 -16 -16,8 -4 4 0,12 -4 -96 31,-4 4 -48 -31,16 -16 -232 0,8 8 -100 0,20 0 -44 47</inkml:trace>
    </iact:actionData>
  </iact:action>
  <iact:action type="add" startTime="17371">
    <iact:property name="dataType"/>
    <iact:actionData xml:id="d4">
      <inkml:trace xmlns:inkml="http://www.w3.org/2003/InkML" xml:id="stk4" contextRef="#ctx0" brushRef="#br0">1901 2950 800 0,'-12'-8'308'16,"8"8"-168"-16,0 0 -112 0,4 0 72 15,0 0 -36 -15,0 0 -4 16,0 0 -4 -16,0 0 8 0,0 12 -36 0,4 -8 -8 16,4 8 4 -16,4 8 4 0,4 4 12 15,8 4 24 -15,4 4 16 16,0 8 -4 0,4 4 0 -16,0 4 -24 15,0 0 0 -15,4 -8 -32 16,-4 -4 -4 -1,4 -4 -8 -15,-8 0 -8 0,-8 0 -8 16,-4 0 4 -16,-12 -4 -4 16,-16 -8 0 -16,-8 4 8 15,-4 -4 0 -15,-4 8 44 16,-4 -8 20 -16,-4 -4 -16 16,0 8 4 -16,4 -8 -24 0,0 0 4 31,4 0 -12 -31,0 4 0 0,4 0 -24 0,4 -4 -4 15,4 12 -120 -15,0 -8 -48 32,4 -8 -340 -32,4 -8 -276 0,4 -8 288 31</inkml:trace>
    </iact:actionData>
  </iact:action>
  <iact:action type="add" startTime="20588">
    <iact:property name="dataType"/>
    <iact:actionData xml:id="d5">
      <inkml:trace xmlns:inkml="http://www.w3.org/2003/InkML" xml:id="stk5" contextRef="#ctx0" brushRef="#br0">1461 5562 352 0,'0'-8'140'16,"4"4"-72"-16,-4 -4 24 0,0 8 84 0,4 0 -36 19,0 0 -8 -19,-4 -4 -52 0,0 0 -20 0,0 4 -32 16,-4 -4 -28 -16,0 4 -4 0,-4 -4 20 0,-4 4 8 15,-4 -4 -8 1,-4 0 -4 0,-4 0 32 -16,-8 0 16 15,-8 0 -20 -15,-4 -4 -12 16,-16 0 0 -16,-4 -4 8 31,-4 8 -16 -31,4 -4 -4 0,0 4 -16 0,8 0 -4 16,0 4 4 -16,4 0 8 15,-4 0 -4 -15,8 4 8 16,-4 4 -8 -16,4 0 -4 16,4 8 4 -16,4 4 -4 15,8 0 -12 -15,4 16 8 16,8 0 40 -16,-8 4 12 16,8 8 -12 -16,0 8 -12 15,4 4 -12 -15,-4 16 -12 0,0 4 4 16,0 8 -4 -16,0 4 0 15,0 0 8 -15,0 8 -4 32,4 16 -4 -32,0 -4 -8 0,0 12 4 0,4 16 20 15,4 0 8 -15,-8 24 -8 16,4 12 -4 -16,4 4 -4 16,-4 16 4 -16,4 -8 -16 15,0 0 0 -15,4 4 4 16,4 4 8 -16,0 -4 20 15,0 -8 24 -15,0 4 -28 16,4 4 -12 -16,0 4 -8 16,0 -4 -4 -16,-4 12 0 15,0 -12 8 -15,0 -4 -4 0,-4 -4 -4 32,0 12 4 -32,0 -20 4 0,4 -4 20 0,0 -16 24 15,0 -8 -12 -15,0 -20 0 16,0 -4 -24 -16,0 -12 -4 15,0 -16 -12 -15,0 -8 -4 16,0 -16 4 -16,0 8 8 16,0 -16 4 -16,0 -4 4 15,0 -8 0 -15,0 -4 8 16,4 0 -20 -16,0 0 -4 16,0 -4 8 -16,0 -8 4 15,0 4 -16 -15,4 -16 4 16,-8 16 8 -16,4 -12 4 15,0 0 -4 -15,0 -8 4 16,0 -4 0 -16,-4 0 4 0,4 -8 -8 16,4 0 -8 -16,-4 0 4 0,4 0 4 15,-4 -8 4 -15,8 0 4 0,0 0 0 0,4 0 0 16,8 -16 -8 0,4 0 -8 -1,0 0 4 -15,16 -8 4 16,12 4 -12 -1,4 0 0 -15,0 8 4 16,4 4 8 -16,-16 8 4 16,8 8 4 -16,-4 0 -8 0,-4 4 -8 31,-8 4 4 -31,-4 -4 4 0,-8 0 -4 16,-4 -4 -4 -16,-4 0 4 15,-4 8 -4 -15,-4 -16 -12 0,-12 0 8 16,8 0 -4 -16,-4 8 0 0,-4 -8 0 15,-4 -4 -8 -15,0 0 -60 0,-4 -12 -28 0,0 0 -284 0,-8 -24 -124 63</inkml:trace>
    </iact:actionData>
  </iact:action>
  <iact:action type="add" startTime="27230">
    <iact:property name="dataType"/>
    <iact:actionData xml:id="d6">
      <inkml:trace xmlns:inkml="http://www.w3.org/2003/InkML" xml:id="stk6" contextRef="#ctx0" brushRef="#br0">2141 7066 352 0,'0'-12'132'15,"0"8"-72"-15,0 4 -28 0,0 -4 44 16,0 0 -20 -16,0 0 8 0,0 0 0 0,0 0 -4 15,0 4 16 -15,-4 0 0 0,0 0 -40 0,-4 -4 12 16,-4 4 8 -16,-4 0 -4 31,-4 0 0 -31,-4 0 -20 16,-4 0 0 -16,-4 4 16 16,-4 0 16 -1,-4 0 -16 -15,0 0 4 16,-4 0 -16 -16,-8 4 8 15,0 -4 -24 -15,0 -4 -4 16,0 0 0 -16,0 0 0 16,4 -4 -8 -16,8 0 -8 0,4 -4 48 31,4 4 16 -31,8 0 -8 0,4 0 8 0,4 0 -20 16,4 0 4 -16,4 4 -12 0,4 0 8 15,0 0 -32 -15,4 4 -16 16,0 0 0 -16,0 0 0 0,0 -4 4 0,0 4 0 0,0 -4 -12 15,0 0 8 -15,0 0 4 0,0 0 8 0,0 0 -12 16,0 0 0 -16,0 0 -60 0,0 0 -24 0,4 -4 -308 16</inkml:trace>
    </iact:actionData>
  </iact:action>
  <iact:action type="add" startTime="27901">
    <iact:property name="dataType"/>
    <iact:actionData xml:id="d7">
      <inkml:trace xmlns:inkml="http://www.w3.org/2003/InkML" xml:id="stk7" contextRef="#ctx0" brushRef="#br0">1785 6594 496 0,'-4'0'184'16,"8"0"-96"-16,0 4 -68 0,4 0 52 0,0 0 -16 16,0 0 0 -16,4 0 0 0,0 0 16 0,0 0 -40 31,0 0 16 -31,4 0 16 0,0 8 -8 0,0 -4 0 16,4 4 -32 -16,4 0 -16 0,4 8 -4 15,0 4 4 -15,0 8 -4 16,0 0 8 -16,4 -8 -16 22,4 8 0 -6,-8 -4 4 -16,8 0 0 16,-8 -4 8 -16,-8 -4 4 15,0 4 -4 -15,-8 -4 -8 16,0 8 4 -16,-4 8 -4 16,-12 -8 8 -16,-8 0 12 15,-4 -4 8 -15,0 4 4 16,-4 -8 0 -16,-4 0 0 15,-8 4 0 -15,4 -4 8 16,-4 0 -4 -16,4 4 0 16,0 0 -4 -16,4 -4 8 15,4 8 4 -15,4 -8 4 0,0 0 -16 16,0 0 0 -16,4 4 -20 16,0 0 0 -16,0 -4 -4 15,0 -8 -8 -15,4 0 4 0,0 -4 -4 16,8 -4 -124 -16,0 -4 -48 15</inkml:trace>
    </iact:actionData>
  </iact:action>
  <iact:action type="add" startTime="42741">
    <iact:property name="dataType"/>
    <iact:actionData xml:id="d8">
      <inkml:trace xmlns:inkml="http://www.w3.org/2003/InkML" xml:id="stk8" contextRef="#ctx0" brushRef="#br0">4313 15450 400 0,'-4'-24'152'16,"4"16"-80"-16,0 -12 -4 0,4 16 56 0,0 -4 4 15,0 8 12 -15,0 -4 4 0,0 4 8 0,0 0 -84 16,0 -4 -12 -16,-4 4 -8 0,0 0 -28 0,-4 0 -4 16,-4 0 8 -16,-4 0 4 0,-4 0 32 31,-8 0 8 -15,-8 4 -8 -1,-8 -4 4 -15,-4 0 -20 16,-8 -4 4 -1,-4 -4 -28 -15,-4 8 -12 0,-8 -4 -4 16,-8 -8 4 -16,-20 12 32 0,-4 -4 20 31,0 4 -12 -31,8 4 4 0,0 4 -16 0,4 0 0 16,-12 4 4 -16,8 0 4 16,4 12 -12 -16,4 -8 0 15,8 0 -12 -15,4 8 8 16,4 -8 -16 -16,4 0 -8 15,4 -4 0 -15,4 8 -4 16,4 -8 0 -16,4 -4 0 16,4 8 0 -16,12 -8 8 15,4 0 -4 -15,8 -8 -4 16,28 0 -228 -16,8 -4 -236 0,12 0 -112 31,8 -4 76 -31</inkml:trace>
    </iact:actionData>
  </iact:action>
  <iact:action type="add" startTime="43442">
    <iact:property name="dataType"/>
    <iact:actionData xml:id="d9">
      <inkml:trace xmlns:inkml="http://www.w3.org/2003/InkML" xml:id="stk9" contextRef="#ctx0" brushRef="#br0">3713 14682 480 0,'12'28'184'15,"-4"-20"-96"-15,0 -4 -84 0,0 12 32 16,0 0 -4 -16,0 4 0 16,8 -4 16 -16,4 0 20 0,8 12 -36 31,4 4 16 -31,8 0 16 0,16 8 20 0,0 -4 8 0,0 -4 12 15,4 4 4 -15,-4 -8 -40 16,-8 12 -20 -16,-4 -8 -12 16,4 0 -4 -16,-16 -8 -16 15,-4 8 -12 -15,-12 -8 0 16,-4 -4 -4 -16,-12 0 0 16,-4 8 0 -16,0 16 24 15,-8 -8 24 -15,-4 4 0 16,-8 0 12 -16,-4 0 20 15,-8 12 8 -15,-12 8 -12 0,0 -8 4 32,-4 4 -44 -32,0 -4 -12 0,0 -4 -24 15,0 0 -4 -15,8 0 4 0,0 0 0 16,4 -12 8 -16,4 12 12 16,8 -4 -60 -16,0 -12 -24 15,4 4 -560 -15</inkml:trace>
    </iact:actionData>
  </iact:action>
  <iact:action type="add" startTime="47126">
    <iact:property name="dataType"/>
    <iact:actionData xml:id="d10">
      <inkml:trace xmlns:inkml="http://www.w3.org/2003/InkML" xml:id="stk10" contextRef="#ctx0" brushRef="#br0">10589 2938 128 0,'-36'-16'52'16,"36"16"-24"-16,-28 -12 20 0,20 12 32 0,-4 0 20 15,0 0 16 -15,-4 -4 -8 0,-4 4 4 16,-4 -4 -40 -16,-4 -4 0 16,-8 4 -36 -16,-8 -8 -4 15,0 8 -16 -15,-4 -16 16 16,4 4 8 -16,4 4 -4 0,-8 12 8 16,4 0 -8 -16,4 4 0 15,0 8 -20 -15,-4 4 -4 16,0 0 -4 -16,0 -4 4 15,-16 -8 -8 -15,0 8 8 16,4 -8 -16 -16,0 -4 0 16,-4 4 4 -16,8 4 8 15,4 -4 4 -15,0 0 12 16,0 4 -4 -16,0 -4 8 0,0 8 0 16,4 -8 12 -16,-16 0 -12 15,4 8 -8 -15,4 -12 -8 16,0 4 -12 -16,4 4 -8 15,0 -4 4 -15,0 0 12 16,4 -4 4 -16,0 0 12 16,0 8 12 -16,0 -4 -8 15,0 -4 4 -15,4 4 -20 16,-4 4 0 -16,-12 -4 4 16,-8 -4 0 -16,4 0 -8 15,0 -12 -8 -15,-4 8 -16 0,4 -12 0 31,4 0 32 -31,0 4 28 0,4 8 16 0,4 -8 0 16,-4 8 4 -16,-4 4 0 16,8 -4 -32 -16,0 -4 -12 15,4 4 -12 -15,0 0 -8 16,4 -4 4 -16,0 4 -4 16,4 4 0 -16,8 -4 0 15,0 -4 0 -15,0 4 0 16,0 4 0 -16,4 -4 0 15,-4 -8 16 -15,0 12 8 16,-4 -12 -20 -16,0 20 0 16,-8 -8 -4 -16,-4 0 8 15,4 4 -4 -15,0 -4 -4 16,8 4 4 -16,-4 8 -4 0,4 -8 0 16,0 8 0 -16,-8 0 0 15,4 4 0 -15,0 -8 0 16,0 4 0 -16,-4 -8 -12 15,-4 4 8 -15,0 -4 -4 16,-16 -4 0 -16,0 0 16 16,4 -4 4 -16,4 4 -4 15,4 -8 -8 -15,0 4 -8 16,-4 4 4 -16,4 -4 4 16,0 -8 8 -16,0 8 -4 0,-4 -8 8 15,-4 0 -16 -15,-4 4 0 31,0 -8 4 -31,8 4 0 0,4 -4 -12 0,-8 12 8 16,4 -4 4 -16,8 4 8 16,0 16 -4 -16,0 -20 -4 15,0 4 4 -15,4 4 -4 32,0 -4 -12 -32,4 4 8 0,4 0 4 0,-4 0 0 15,0 4 8 -15,4 -4 4 16,0 0 -16 -16,8 0 4 15,0 -4 0 -15,8 4 0 16,0 -8 -36 -16,4 8 -16 0,8 0 -192 16,4 0 -80 -16,8 12 -164 15</inkml:trace>
    </iact:actionData>
  </iact:action>
  <iact:action type="add" startTime="54232">
    <iact:property name="dataType"/>
    <iact:actionData xml:id="d11">
      <inkml:trace xmlns:inkml="http://www.w3.org/2003/InkML" xml:id="stk11" contextRef="#ctx0" brushRef="#br0">6065 3790 624 0,'8'0'240'15,"0"12"-128"-15,4 0 -60 0,-4 0 68 16,0 -4 -44 -16,-4 8 -12 0,0 0 -4 0,-4 16 4 15,0 0 -36 -15,-8 -4 44 16,-4 -8 32 -16,-4 -4 -20 0,-12 8 0 16,-8 -12 -32 -1,-4 -4 -12 -15,-4 8 4 16,0 -16 12 -16,-8 8 -16 16,-8 -8 0 -16,-8 -8 -16 15,-12 4 4 -15,-12 -8 -16 16,4 -4 -8 -16,-4 4 8 15,4 -8 0 -15,0 0 4 0,-4 8 0 16,-8 0 0 -16,4 4 8 16,0 0 12 -16,4 0 8 15,0 0 -12 -15,-4 -8 -12 16,-12 8 -20 -16,4 -8 0 16,0 0 0 -16,12 4 0 15,8 0 8 -15,0 -4 4 16,0 4 4 -16,4 8 8 15,0 4 -20 -15,4 0 -4 16,8 0 0 -16,0 0 8 16,8 0 -4 -16,8 -4 8 15,4 4 0 -15,4 0 12 16,-4 0 4 -16,8 4 4 16,4 0 -8 -16,4 8 4 0,4 0 -16 15,8 -8 -8 -15,4 8 0 16,4 0 -4 -16,4 -4 0 15,4 0 8 -15,0 -4 -128 16,4 -4 -56 -16,4 -4 -512 0</inkml:trace>
    </iact:actionData>
  </iact:action>
  <iact:action type="add" startTime="59174">
    <iact:property name="dataType"/>
    <iact:actionData xml:id="d12">
      <inkml:trace xmlns:inkml="http://www.w3.org/2003/InkML" xml:id="stk12" contextRef="#ctx0" brushRef="#br0">2793 9086 176 0,'-8'-8'76'15,"12"12"-40"-15,-8 -8 52 0,4 4 68 16,0 0 -28 -16,0 0 -12 0,0 0 -52 0,0 0 -12 0</inkml:trace>
    </iact:actionData>
  </iact:action>
  <iact:action type="add" startTime="59252">
    <iact:property name="dataType"/>
    <iact:actionData xml:id="d13">
      <inkml:trace xmlns:inkml="http://www.w3.org/2003/InkML" xml:id="stk13" contextRef="#ctx0" brushRef="#br0">2793 9090 940 0,'8'20'24'15,"0"4"-8"-15,8 -4 -8 0,-4 -4 -8 0,-16 12 12 32,0 -12 16 -32,-4 0 24 0,0 -4 24 0,-4 -12 20 15,4 0 4 -15,-4 -4 8 16,4 0 -44 -16,-4 -4 -16 16,0 -4 -28 -16,4 0 -16 31,-4 -4 0 -31,0 8 4 0,4 -4 4 0,-4 0 12 15,0 0 4 -15,-4 -4 -4 16,0 4 4 -16,-4 4 -16 16,0 -4 -8 -16,-4 -8 0 15,-8 0 4 1,-4 -4 -4 -16,-4 4 -4 16,-4 0 4 -16,-8 8 4 15,4 4 -4 -15,0 8 -4 16,0 8 -8 -16,8 4 -4 15,-8 8 8 -15,8 0 8 16,8 0 0 -16,0 8 -4 16,4 0 20 -16,4 12 16 15,0 4 -20 -15,0 0 0 0,4 4 -16 16,0 4 -4 -16,4 -4 -4 31,4 4 0 -31,4 16 8 0,8 -4 8 0,4 -4 12 16,4 4 16 -16,8 4 -16 15,-8 0 -12 -15,8 -4 -4 16,0 4 4 -16,4 8 -4 16,-4 0 8 -16,-4 0 8 15,0 8 8 -15,-4 0 -12 25,-8 0 -12 -25,-4 -8 -12 16,-8 -4 4 -16,-4 -4 4 15,-8 -8 0 -15,-4 -8 0 16,-8 -8 8 -16,-12 -16 20 15,-4 -12 24 -15,-4 -8 -4 0,4 -16 12 16,4 0 -32 -16,-4 -4 -16 16,4 -12 16 -16,8 -12 20 15,8 4 -16 -15,4 -8 -8 16,4 0 -12 -16,8 8 -12 16,4 -4 -8 -16,8 12 4 15,4 8 -4 -15,8 8 0 16,4 12 8 -16,4 8 0 15,0 8 0 -15,0 12 0 16,-4 8 -12 -16,0 12 8 16,0 8 4 -16,-4 4 0 15,-4 12 0 -15,-4 8 0 16,0 0 -20 -16,0 24 -4 16,0 -4 12 -16,-4 8 4 0,0 -4 16 15,4 -8 4 -15,0 0 -16 16,0 -8 4 -16,8 4 0 15,4 -12 0 -15,0 -4 0 16,8 -4 8 -16,8 0 -12 16,8 -12 0 -16,8 12 12 15,4 -8 12 -15,8 4 -8 16,12 -8 -8 -16,0 8 0 16,16 0 -4 -16,4 -8 0 15,0 -4 8 -15,0 -12 -4 16,-16 -4 -4 -16,-8 -8 4 0,-4 -4 -4 15,-12 -12 -44 -15,-8 -4 -20 16,-8 -8 -144 -16,-8 -4 -56 67</inkml:trace>
    </iact:actionData>
  </iact:action>
  <iact:action type="add" startTime="59253">
    <iact:property name="dataType"/>
    <iact:actionData xml:id="d14">
      <inkml:trace xmlns:inkml="http://www.w3.org/2003/InkML" xml:id="stk14" contextRef="#ctx0" brushRef="#brinv">0 0 2048 0</inkml:trace>
    </iact:actionData>
  </iact:action>
  <iact:action type="add" startTime="59254">
    <iact:property name="dataType"/>
    <iact:actionData xml:id="d15">
      <inkml:trace xmlns:inkml="http://www.w3.org/2003/InkML" xml:id="stk15" contextRef="#ctx0" brushRef="#brinv">10634 16236 2048 0</inkml:trace>
    </iact:actionData>
  </iact:action>
</iact:actions>
</file>

<file path=ppt/ink/inkAction43.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59:17.909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7394">
    <iact:property name="dataType"/>
    <iact:actionData xml:id="d0">
      <inkml:trace xmlns:inkml="http://www.w3.org/2003/InkML" xml:id="stk0" contextRef="#ctx0" brushRef="#br0">1541 278 128 0,'4'-4'52'16,"-4"16"-24"-16,-4 8 -32 0,4 -12 104 31,-4 -4 32 -31,-4 -12 20 0,0 4 20 0,4 -4 -16 0,0 -4 0 0,0 4 -40 15,0 0 -20 -15,-4 0 -56 16,4 4 0 -16,0 0 12 16,-4 -4 -36 -16,0 0 -8 15,-4 0 0 -15,-4 -8 4 16,0 0 -16 0,-8 0 -4 -16,0 0 4 15,-4 -4 8 -15,0 -4 0 15,0 4 8 0,-16 -4 8 -15,0 12 16 0,8 0 -16 32,-4 16 -12 -32,0 4 -16 0,-4 4 4 15,0 0 12 -15,0 8 4 0,-8 -8 -4 16,-4 0 4 -16,0 4 -16 16,-8 0 -8 -16,4 0 16 15,8 4 4 -15,4 12 0 16,4 0 -8 -16,4 4 12 15,8 -4 0 -15,0 16 4 16,8 4 8 -16,-4 12 -12 16,0 4 -8 -16,4 0 0 15,0 -4 4 -15,4 0 4 16,-4 8 12 -16,4 0 -4 0,4 4 8 16,8 12 -16 -16,-8 12 0 15,8 8 20 -15,4 4 20 16,4 -8 -20 -16,-8 -4 -8 15,-8 -4 -12 -15,0 4 0 16,-4 -4 0 -16,4 12 4 16,-4 -24 -20 -16,8 16 4 15,-4 -12 8 -15,8 12 12 16,4 4 -8 -16,4 16 0 16,4 -4 -4 -16,0 8 4 15,0 -16 -16 -15,0 -12 -8 16,8 12 32 -16,-8 -8 16 0,4 8 -28 31,0 0 0 -31,0 -8 0 0,4 -8 12 16,-4 0 -8 -16,4 4 0 0,-4 -4 -4 15,0 20 -8 -15,0 -4 12 16,-4 0 0 -16,0 -8 -4 16,4 4 -8 -16,0 -12 -8 15,-8 -8 4 -15,0 4 4 16,4 -4 0 -16,0 -4 0 15,4 -8 8 -15,4 0 -4 5,-8 0 8 -5,8 -8 -8 16,4 -16 -4 -16,4 0 4 15,0 -8 4 -15,0 -8 -4 16,8 -8 -4 -16,12 4 28 16,16 0 20 -16,4 -8 -16 0,12 8 0 15,0 12 -16 -15,8 4 -12 16,-8 -4 8 -16,0 12 0 15,8 -4 -16 -15,0 0 4 16,0 -16 0 -16,-8 0 0 16,-4 -12 0 -16,-12 -4 8 15,-12 -4 -12 -15,-4 -8 0 16,0 -4 12 -16,-4 0 4 16,-8 0 -16 -16,-4 4 -4 15,-4 -4 -76 -15,-4 16 -36 16,-4 -4 -344 -16</inkml:trace>
    </iact:actionData>
  </iact:action>
  <iact:action type="add" startTime="11007">
    <iact:property name="dataType"/>
    <iact:actionData xml:id="d1">
      <inkml:trace xmlns:inkml="http://www.w3.org/2003/InkML" xml:id="stk1" contextRef="#ctx0" brushRef="#br0">2045 1522 288 0,'-4'-8'120'16,"4"-24"-64"-16,-4 20 -24 0,4 8 44 0,-4 4 0 16,0 12 4 -16,-4 -4 -36 0,0 0 -8 0,0 8 -28 15,-4 -8 -8 -15,0 0 0 16,-4 0 0 -16,0 0 0 15,-4 -4 44 1,-4 0 28 -16,-12 -8 -20 16,-4 -4 0 -16,0 0 16 15,0 -8 4 -15,0 0 -28 16,4 12 -8 0,-4 -8 -4 -16,4 8 0 0,0 20 -16 15,4 -8 -12 -15,0 12 0 16,-4 -4 4 -16,0 0 -4 15,-4 4 -4 -15,0 -8 4 15,-8 -4 -4 -15,-4 0 0 0,4 0 0 16,12 0 0 -16,-4 -4 8 31,12 12 20 -31,0 4 16 0,8 4 8 0,4 12 12 16,12 12 -28 -16,-8 8 -12 15,8 8 -24 -15,0 16 0 16,0 0 8 -16,-4 4 4 15,4 4 -4 -15,-4 -8 4 16,4 4 8 -16,-4 8 16 16,4 4 0 -16,0 20 8 15,4 -4 -16 -15,0 0 -8 16,0 12 0 -16,-4 -12 -4 16,4 12 -8 -16,-12 -16 4 0,4 -12 -8 15,-4 -4 8 -15,4 -16 -8 16,0 -12 -4 -16,0 -8 12 15,4 0 8 -15,0 -20 8 16,4 8 4 -16,4 -16 0 16,0 -4 8 -16,4 4 -20 15,0 -4 -12 -15,4 0 4 16,4 8 8 -16,0 0 -8 16,4 0 0 -16,16 8 -4 15,8 -4 4 -15,4 12 -16 16,4 -4 0 -16,0 -8 20 0,4 -4 8 15,0 0 -8 -15,0 -4 -12 16,0 -12 -12 -16,4 8 4 16,0 -16 20 -16,0 4 20 15,-4 -8 -20 -15,-8 8 -8 16,-4 -8 -24 -16,-8 8 -8 16,-12 8 -280 -16,-12 20 -124 15,-4 8 -112 -15</inkml:trace>
    </iact:actionData>
  </iact:action>
  <iact:action type="add" startTime="24083">
    <iact:property name="dataType"/>
    <iact:actionData xml:id="d2">
      <inkml:trace xmlns:inkml="http://www.w3.org/2003/InkML" xml:id="stk2" contextRef="#ctx0" brushRef="#br0">1873 7330 224 0,'32'-20'96'16,"-20"12"-48"-16,8 -4 -56 0,-16 8 24 0,4 0 -32 16,0 0 4 -16,0 0 12 0,0 -16 8 0,0 8 52 15,0 0 20 -15,-4 0 20 16,0 4 72 -16,4 -12 -24 16,-8 8 0 -16,8 0 0 31,0 0 -68 -31,0 4 -24 0,4 0 -36 15,0 4 4 -15,8 16 0 16,0 -8 -8 -16,0 0 -12 16,4 0 16 -16,0 0 16 15,4 -4 16 -15,0 -4 16 0,16 -4 -20 16,4 4 -8 0,-4 -4 -12 -16,0 4 -8 15,0 0 -4 -15,0 0 0 16,4 4 -8 -16,0 0 -8 15,0 0 4 -15,-4 0 -4 16,-4 -4 8 -16,0 0 12 16,-4 -4 0 -16,4 -4 0 15,4 0 4 -15,-4 -8 4 16,-4 4 -4 -16,0 0 4 16,0 0 -16 -16,0 -4 -8 15,0 8 0 -15,-4 0 -4 16,0 0 0 -16,4 -4 8 0,0 8 -4 15,0 0 -4 -15,0 0 -8 32,-4 0 4 -32,4 0 4 0,0 0 0 0,4 4 0 15,4 0 0 -15,0 -4 0 16,0 8 0 -16,4 0 -12 16,0 0 0 -16,-4 0 8 15,4 8 8 -15,0 -4 -8 16,0 4 0 -16,0 0 4 15,-4 0 0 -15,0 0 -12 16,4 0 8 -16,0 0 4 16,0 4 8 -16,-4 -8 -4 0,0 0 8 15,0 0 -8 -15,-4 0 -4 16,0 0 -8 -16,-4 -4 4 16,12 4 4 -16,-12 0 8 15,0 -4 -12 -15,0 4 0 16,0 0 4 -16,0 0 8 15,-4 0 -12 -15,4 0 0 16,4 0 4 -16,0 -4 0 16,0 0 -12 -16,0 -4 8 15,4 0 4 -15,0 0 0 16,0 0 0 -16,4 0 8 16,0 4 -4 -16,0 4 -4 15,0 0 -8 -15,8 4 4 16,0 0 4 -16,0 8 0 15,8 -4 0 -15,-4 0 0 16,-8 0 -12 -16,-4 -4 8 0,-4 4 12 31,0 -8 4 -31,4 -4 -16 0,-4 0 4 0,0 -4 0 16,0 -4 8 -16,-4 4 -4 16,16 -4 -4 -16,-4 0 4 3,4 0 -4 -3,0 4 0 16,0 -4 8 -16,-8 0 -12 15,0 0 0 -15,4 -4 -4 16,-8 0 0 -16,0 0 8 0,0 0 8 31,0 -4 -12 -31,8 0 0 0,-20 8 4 0,12 4 0 16,-12 8 -152 -16,-8 12 -64 62,-8 16 -272 -62</inkml:trace>
    </iact:actionData>
  </iact:action>
  <iact:action type="add" startTime="25539">
    <iact:property name="dataType"/>
    <iact:actionData xml:id="d3">
      <inkml:trace xmlns:inkml="http://www.w3.org/2003/InkML" xml:id="stk3" contextRef="#ctx0" brushRef="#br0">4701 7966 384 0,'20'-12'140'15,"-12"16"-72"-15,-8 -8 -64 0,0 4 44 0,0 0 -32 31,0 0 -8 -31,0 -8 -4 0,-4 0 12 0,0 0 8 0,0 4 -8 0,0 12 -4 32,-4 0 20 -32,0 4 12 0,0 -4 -8 0,-4 0 8 15,-4 4 0 1,-4 -4 4 0,0 0 -24 -16,-8 0 -8 15,0 -8 8 -15,0 0 4 0,0 4 12 16,-4 0 -4 -1,0 0 8 -15,0 4 -24 16,-8 0 -4 -16,0 4 -8 16,4 -4 -8 -16,4 0 4 0,4 -4 -4 15,0 4 8 -15,4 -8 12 16,4 -4 16 -16,4 0 8 16,4 -4 -4 -16,4 0 -4 0,4 -8 12 15,8 4 12 -15,4 0 -24 16,16 4 -12 -16,4 4 -24 15,4 -8 0 1,4 -4 0 -16,4 8 0 16,-4 0 0 -16,4 0 0 15,8 0 8 -15,-8 0 12 16,0 0 8 -16,-4 -8 4 16,0 12 -8 -16,-4 -4 4 15,-4 8 -16 -15,-4 0 0 16,-4 0 -4 -16,-4 0 -8 15,0 0 -8 -15,-8 0 4 0,0 0 -4 16,-8 0 0 -16,0 0 8 16,-4 4 0 -16,-4 0 -12 0,-8 12 8 0,-4 -8 12 15,-8 4 -24 17,0 0 4 -32,0 0 12 0,-4 4 8 15,0 -8 0 1,0 0 -8 -16,0 -4 28 15,0 0 12 -15,0 0 -4 16,0 -4 0 -16,12 0 -12 16,4 0 4 -16,4 0 8 15,4 0 20 -15,4 0 -16 0,8 0 8 0,8 0 -28 16,8 -4 -12 0,4 4 -4 -16,12 -4 -4 15,8 0 -12 -15,0 0 8 16,4 4 -16 -16,12 4 4 15,4 8 -64 -15,4 8 -24 16,0 4 -64 -16,-8 12 -24 16,-8 0 -56 -16,-12 0 -16 15,-20 0 -84 -15</inkml:trace>
    </iact:actionData>
  </iact:action>
  <iact:action type="add" startTime="28865">
    <iact:property name="dataType"/>
    <iact:actionData xml:id="d4">
      <inkml:trace xmlns:inkml="http://www.w3.org/2003/InkML" xml:id="stk4" contextRef="#ctx0" brushRef="#br0">2981 8490 416 0,'4'-24'152'15,"-4"8"-80"-15,0 0 -24 0,0 8 64 16,0 -4 4 -16,0 4 12 0,0 0 -52 0,0 0 -16 16,-4 4 -36 -16,-4 -4 12 0,-4 0 4 15,-4 4 -20 1,-4 0 -12 -16,-8 -8 -4 15,-12 4 -4 1,-8 0 0 -16,-16 0 0 16,-4 -8 0 -16,-20 4 8 15,0 -4 -12 -15,-4 4 0 16,-4 -8 20 -16,-4 16 8 16,0 -8 -8 -16,-4 12 -4 15,4 0 -4 -15,-4 -16 -8 0,4 4 12 16,0 4 0 -16,0 0 -4 15,4 0 -8 -15,12 0 12 16,8 4 8 -16,8 -8 0 31,16 8 0 -31,8 -4 -12 0,8 4 -8 0,12 0 4 16,0 0 -4 -16,12 0 -176 16,12 0 -72 -16,8 4 -116 0</inkml:trace>
    </iact:actionData>
  </iact:action>
  <iact:action type="add" startTime="29583">
    <iact:property name="dataType"/>
    <iact:actionData xml:id="d5">
      <inkml:trace xmlns:inkml="http://www.w3.org/2003/InkML" xml:id="stk5" contextRef="#ctx0" brushRef="#br0">2737 7810 464 0,'0'-4'176'16,"4"4"-96"-16,4 4 -24 0,0 0 68 0,0 0 -44 0,4 12 -4 16,4 20 -44 -16,4 -4 -20 15,4 8 -8 -15,8 0 -16 16,8 -4 8 -16,0 20 4 0,0 -8 8 16,0 -8 20 -16,4 0 16 15,-4 -4 8 -15,-4 -4 12 16,0 0 -28 -16,-8 -4 -4 15,4 4 -16 -15,-16 -8 -4 16,-4 0 -4 -16,-4 4 -8 16,-8 -8 4 -16,-8 16 -4 15,-12 -8 32 -15,-12 8 20 16,-8 4 36 -16,-16 -8 16 16,0 0 -40 -16,-4 4 -8 15,4 -4 -8 -15,-4 0 8 0,8 -4 -28 16,4 8 -8 -16,0 -4 -12 15,4 4 4 -15,4 -4 -16 16,0 0 -8 -16,4 0 -180 31,8 4 -68 -31,-4 -4 -224 0</inkml:trace>
    </iact:actionData>
  </iact:action>
  <iact:action type="add" startTime="40199">
    <iact:property name="dataType"/>
    <iact:actionData xml:id="d6">
      <inkml:trace xmlns:inkml="http://www.w3.org/2003/InkML" xml:id="stk6" contextRef="#ctx0" brushRef="#br0">3101 9502 640 0,'8'0'252'16,"0"0"-136"-16,0 4 -92 0,0 4 60 0,0 -4 -44 16,0 0 -12 -16,0 -4 8 0,0 0 16 0,0 4 -28 29,-8 -4 12 -29,0 0 16 0,0 8 -20 0,-4 0 0 16,-4 0 -8 -16,0 0 4 0,-4 0 -16 16,-4 4 0 -1,-4 -4 32 1,-20 0 16 -1,0 -8 16 -15,0 0 12 16,-4 -4 -32 0,-4 0 -12 -16,-4 0 -8 0,-4 0 -4 15,-8 -4 -8 -15,-12 4 -4 16,-8 -4 4 -16,0 -4 4 16,-8 0 -12 -16,0 0 -4 15,-8 -4 -4 -15,-4 4 4 16,4 4 -16 -16,4 0 0 15,4 8 4 -15,8 0 0 16,4 4 24 -16,4 0 16 16,8 4 4 -16,8 0 4 15,0 4 -44 -15,4 -4 -20 16,8 4 8 -16,8 -4 0 0,0 0 8 16,12 0 8 -16,12 0 -84 15,0 -4 -36 -15,8 4 -140 16,16 -8 -56 -16</inkml:trace>
    </iact:actionData>
  </iact:action>
  <iact:action type="add" startTime="40890">
    <iact:property name="dataType"/>
    <iact:actionData xml:id="d7">
      <inkml:trace xmlns:inkml="http://www.w3.org/2003/InkML" xml:id="stk7" contextRef="#ctx0" brushRef="#br0">2717 9070 896 0,'16'-12'340'16,"-12"20"-184"-16,0 -16 -184 0,-4 8 64 0,4 0 -24 31,4 8 4 -31,0 -4 8 0,4 4 4 0,4 0 -12 0,8 4 -20 15,8 4 0 -15,8 8 12 16,0 0 12 -16,4 0 16 16,0 12 8 -16,0 8 -4 15,-4 -8 -4 -15,-4 4 -4 16,-4 -8 0 -16,-4 4 0 16,-4 -8 0 -16,-8 0 -8 15,-4 0 4 -15,-4 12 -8 16,-8 4 0 -16,-4 -4 -12 15,-4 8 4 -15,-4 0 -16 0,-8 -4 0 16,-4 4 12 -16,-8 4 12 16,-8 4 8 -16,-8 -4 12 15,-4 -8 16 -15,0 0 12 16,-4 4 -20 -16,4 -16 -8 16,0 8 -20 -16,0 -8 -16 15,4 8 -44 -15,4 8 -16 16,8 -4 -456 -16,12 4 -296 47,16 -56 328 -47</inkml:trace>
    </iact:actionData>
  </iact:action>
  <iact:action type="add" startTime="51825">
    <iact:property name="dataType"/>
    <iact:actionData xml:id="d8">
      <inkml:trace xmlns:inkml="http://www.w3.org/2003/InkML" xml:id="stk8" contextRef="#ctx0" brushRef="#br0">2845 10486 880 0,'4'0'328'16,"-4"4"-176"-16,-16 8 -168 0,8 -8 60 0,-4 0 -32 0,-12 0 -8 30,-8 0 32 -30,-8 0 16 15,-12 4 -24 -15,-12 4 0 16,-12 -4 0 -16,-4 0 20 0,-16 0 20 16,-16 -4 -28 -16,-12 0 -4 15,0 0 -12 1,-4 0 4 -16,0 0 8 0,-4 4 20 15,4 4 4 -15,8 -4 0 16,4 4 -20 -16,8 0 -16 16,12 0 -12 -16,8 -4 0 15,12 4 -16 -15,4 -8 -8 0,8 0 -92 16,16 0 -40 -16,4 -4 -48 16,24 -4 -16 -16,16 -4 -244 46</inkml:trace>
    </iact:actionData>
  </iact:action>
  <iact:action type="add" startTime="52324">
    <iact:property name="dataType"/>
    <iact:actionData xml:id="d9">
      <inkml:trace xmlns:inkml="http://www.w3.org/2003/InkML" xml:id="stk9" contextRef="#ctx0" brushRef="#br0">2261 10014 976 0,'0'-28'372'15,"0"24"-200"-15,0 0 -156 0,0 4 84 16,8 4 -48 -16,4 4 -8 0,24 8 -36 16,0 16 -12 -1,12 4 0 -15,4 4 0 16,12 4 4 -16,0 -4 8 0,-4 8 12 16,0 0 0 -16,12 -4 8 15,-8 0 28 -15,-8 -4 12 0,-8 -4 -8 16,-12 0 4 -16,-8 -8 -20 15,-12 8 4 1,-12 -4 8 -16,-24 8 12 0,-8 8 8 16,-12 4 4 -16,-8 -4 -28 15,-8 4 0 -15,-8 -8 -24 16,-8 4 4 -16,-8 -8 -20 16,0 -4 -8 -16,0 0 -168 15,0 0 -80 -15,-4 -20 -424 47</inkml:trace>
    </iact:actionData>
  </iact:action>
  <iact:action type="add" startTime="60745">
    <iact:property name="dataType"/>
    <iact:actionData xml:id="d10">
      <inkml:trace xmlns:inkml="http://www.w3.org/2003/InkML" xml:id="stk10" contextRef="#ctx0" brushRef="#br0">3537 10798 352 0,'8'-28'132'16,"12"28"-72"-16,-4 0 -88 0,-12 0 20 16,4 0 0 -16,8 0 4 15,-4 0 4 -15,0 0 0 16,4 -8 0 -16,0 8 8 15,0 -8 -4 -15,0 0 -4 0,4 0 28 16,0 4 20 -16,4 0 0 16,0 -4 12 -16,8 4 -8 15,4 4 0 -15,0 12 4 15,0 4 8 1,4 0 -36 -16,0 0 -8 0,4 4 -12 31,8 4 -8 -31,-4 -8 4 0,-4 -4 -4 0,0 4 0 0,0 -4 -12 15,0 0 0 -15,0 0 8 16,8 -4 8 -16,-8 4 0 16,0 -4 8 -16,-4 0 0 15,0 -4 4 -15,0 0 8 0,4 -4 12 16,4 4 -16 -16,-4 -4 -12 31,0 0 -4 -31,0 0 4 0,0 0 -4 0,-4 0 -4 16,4 0 -8 -16,0 0 4 15,0 0 4 -15,-4 0 0 16,4 0 -12 -16,-4 -4 8 16,0 4 4 -16,4 -4 8 15,4 0 -12 -15,0 0 0 16,-4 0 4 -16,4 0 8 16,-4 4 12 -16,-4 0 8 15,-4 0 -24 -15,4 0 -8 16,0 4 0 -16,-4 0 8 15,0 -4 -8 -15,-4 0 0 16,0 0 -16 -16,0 -4 4 16,0 0 16 -16,4 4 8 15,0 -4 0 -15,8 4 -8 0,0 0 -8 16,-4 4 -4 -16,4 0 16 16,-4 -4 12 -16,-4 0 -4 15,4 0 0 -15,0 0 -24 16,0 -4 0 -16,-4 4 4 15,0 0 12 -15,0 0 0 16,4 -4 -4 -16,4 4 4 16,8 0 4 -16,-4 0 -12 15,-4 0 0 -15,0 4 12 0,0 -4 4 16,-4 0 4 -16,-4 0 0 16,4 -4 -8 -16,0 -4 4 29,-8 0 8 -29,4 4 16 16,-4 -4 0 -16,0 0 0 15,-4 4 -12 -15,0 -4 -4 16,0 4 -24 -16,4 4 4 16,4 0 0 -16,4 0 8 15,-4 0 -4 -15,-4 0 -4 16,-4 0 12 -16,0 0 8 16,-4 0 16 -16,-4 0 8 15,0 0 -4 -15,0 0 4 16,-4 -4 -24 -16,0 4 -4 0,0 0 0 15,0 4 0 -15,0 -4 -20 32,-4 4 4 -32,0 0 0 0,-4 0 0 0,0 0 0 15,4 -4 0 -15,0 0 8 0,4 0 4 16,-8 0 4 -16,8 0 16 16,0 0 0 -16,-4 0 -24 31,4 0 -12 -31,0 0 0 0,-4 0 8 15,4 0 16 -15,-4 0 8 16,4 0 -4 -16,-4 0 -4 16,4 0 4 -16,-4 0 12 15,-4 -4 -16 -15,0 4 -4 0,0 0 -8 16,-4 -4 4 -16,-4 4 -36 0,0 0 -4 0,-4 8 -168 0,-4 0 -240 0,-4 12 -184 31,8 -4 248 0</inkml:trace>
    </iact:actionData>
  </iact:action>
  <iact:action type="add" startTime="60746">
    <iact:property name="dataType"/>
    <iact:actionData xml:id="d11">
      <inkml:trace xmlns:inkml="http://www.w3.org/2003/InkML" xml:id="stk11" contextRef="#ctx0" brushRef="#brinv">0 0 2048 0</inkml:trace>
    </iact:actionData>
  </iact:action>
  <iact:action type="add" startTime="60747">
    <iact:property name="dataType"/>
    <iact:actionData xml:id="d12">
      <inkml:trace xmlns:inkml="http://www.w3.org/2003/InkML" xml:id="stk12" contextRef="#ctx0" brushRef="#brinv">7830 11140 2048 0</inkml:trace>
    </iact:actionData>
  </iact:action>
</iact:actions>
</file>

<file path=ppt/ink/inkAction44.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6:03:21.943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8477">
    <iact:property name="dataType"/>
    <iact:actionData xml:id="d0">
      <inkml:trace xmlns:inkml="http://www.w3.org/2003/InkML" xml:id="stk0" contextRef="#ctx0" brushRef="#br0">3825 283 768 0,'28'-8'296'15,"-28"8"-160"-15,0 0 -160 0,-12 -4 48 32,-4 0 -24 -32,0 0 8 0,-4 -9 4 15,0 9 -4 -15,0 0 12 16,0 -4 4 -16,-8 8 24 0,0 0 12 0,-4 8 -16 15,-4 -4 4 -15,-4 0 -12 32,-8 -4 8 -32,-8 -4 0 0,-12 -8 4 15,0 8 -24 -15,0 -8 -8 0,-4 12 8 16,4 0 4 -16,-4 8 -24 16,0 0 0 -16,-16 8 4 15,4 5 12 -15,4 -5 8 16,-4 -4 12 -16,8 -8 -12 15,-4 -4 4 -15,-4 0 -4 16,-12 -4 4 -16,4 -12 -8 16,4 8 -4 -16,0 0 4 15,8 0 12 -15,-8 -1 -8 16,4 5 4 -16,-16 0 -12 0,8 4 0 16,0 0 -12 -16,4 0 4 15,4 -8 -8 -15,-4 8 8 16,4 -4 -16 -16,-12 0 -8 15,8 4 16 -15,0 0 4 16,4 4 0 -16,8 0 4 16,4 4 -8 -16,0 0 8 15,8 5 8 -15,-4 -5 16 5,0 0 -16 -5,8 -4 -4 16,4 -4 -8 -16,8 4 -8 15,8 -4 12 -15,4 0 8 16,8 -4 8 -16,4 0 4 0,8 0 0 15,4 4 0 -15,4 0 8 0,4 0 4 32,4 0 -12 -32,8 0 -12 0,8 0 -8 0,8 -4 -12 15,12 0 4 1,8 0 -4 -16,4 -9 0 16,4 9 8 -16,4 4 4 15,4 0 12 -15,4 0 -12 16,8 -4 -8 -16,8 4 -12 15,4 -8 -4 -15,4 8 8 16,0 -8 8 -16,-8 0 -8 16,4 0 -8 -16,16 0 16 15,0 -12 12 -15,0 4 -12 0,0 -4 -12 16,-4 4 4 -16,-4 -4 0 31,12 4 12 -31,-4 4 4 0,4 0 -16 0,-12 0 4 16,-4 8 0 -16,-4 4 0 15,0 4 -12 -15,8 8 0 16,-8 0 8 -16,-4 -4 0 16,0 8 4 -16,-12 -12 8 15,-4 4 -4 -15,-4 -8 8 16,-8 0 0 -16,-4 -4 4 16,0 4 -8 -16,-8 0 -8 15,-4 -8 4 -15,-8 8 4 16,0 0 -40 -16,-8 0 -16 0,-4 -8 -208 15,-8 8 -88 -15,0 16 -308 0</inkml:trace>
    </iact:actionData>
  </iact:action>
  <iact:action type="add" startTime="18478">
    <iact:property name="dataType"/>
    <iact:actionData xml:id="d1">
      <inkml:trace xmlns:inkml="http://www.w3.org/2003/InkML" xml:id="stk1" contextRef="#ctx0" brushRef="#brinv">0 0 2048 0</inkml:trace>
    </iact:actionData>
  </iact:action>
  <iact:action type="add" startTime="18479">
    <iact:property name="dataType"/>
    <iact:actionData xml:id="d2">
      <inkml:trace xmlns:inkml="http://www.w3.org/2003/InkML" xml:id="stk2" contextRef="#ctx0" brushRef="#brinv">3898 357 2048 0</inkml:trace>
    </iact:actionData>
  </iact:action>
</iact:actions>
</file>

<file path=ppt/ink/inkAction45.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6:03:22.143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0752">
    <iact:property name="dataType"/>
    <iact:actionData xml:id="d0">
      <inkml:trace xmlns:inkml="http://www.w3.org/2003/InkML" xml:id="stk0" contextRef="#ctx0" brushRef="#br0">1125 218 384 0,'32'0'152'16,"-12"0"-80"-16,-8 -4 -60 0,-4 4 48 15,0 0 32 -15,-8 0 32 0,4 0 -12 0,0 4 -8 16,-4 -4 -40 -16,4 0 -20 0,-4 0 -24 0,-4 -4 -16 15,-8 -4 8 -15,-4 0 8 32,-8 -20 8 -32,-8 -4 12 15,-8 12 16 1,-8 -4 -24 -16,-12 4 -8 0,4 8 -12 31,4 4 -12 -31,4 8 12 0,4 4 0 0,8 16 -4 16,8 4 -8 -16,4 8 12 15,8 4 0 -15,4 0 -4 32,8 20 -8 -32,0 4 12 0,4 8 8 0,4 4 -8 15,-4 12 0 -15,0 4 12 16,-4 8 4 -16,0 0 4 16,-4 0 0 -16,-4 12 -8 15,-8 0 4 -15,0 16 -16 16,0 -12 0 -16,0 16 -4 0,-4 -20 -8 15,-4 4 4 -15,-8 -12 4 16,-4 4 -4 -16,-8 -4 -4 16,-4 -8 4 -16,0 -4 4 15,4 -12 -4 -15,8 -12 8 16,0 -8 8 -16,8 0 8 16,4 -12 4 -16,12 -4 8 14,0 -12 -12 -14,8 0 -8 16,8 -8 -8 -16,8 -4 0 15,8 0 -16 -15,4 -8 0 16,16 0 -16 -16,-4 0 -4 16,-4 0 12 -16,0 24 4 15,-4 8 16 -15,-4 28 4 16,0 36 12 -16,-8 12 12 16,-4 44 -16 -16,-8 28 -4 0,0 0 -8 15,-4 0 4 -15,0 -4 -16 16,4 -8 -8 -16,4 -8 16 15,12 -4 4 -15,8 0 0 16,8 -12 4 -16,4 -16 -8 16,16 8 -4 -16,12 -8 36 15,24 -8 24 -15,16 -8 16 16,-4 -8 4 -16,4 -12 0 16,0 4 8 -16,8 0 4 15,-4 -12 12 -15,-8 -8 -40 16,-12 -4 -8 -16,-16 -12 -32 15,-12 -8 -16 -15,-12 -16 -16 16,-4 0 4 -16,-8 -4 -104 0,-16 -16 -36 16,-4 -4 -288 -16,-8 -4 -132 31</inkml:trace>
    </iact:actionData>
  </iact:action>
  <iact:action type="add" startTime="12841">
    <iact:property name="dataType"/>
    <iact:actionData xml:id="d1">
      <inkml:trace xmlns:inkml="http://www.w3.org/2003/InkML" xml:id="stk1" contextRef="#ctx0" brushRef="#br0">4065 2794 368 0,'20'-4'140'16,"-12"8"-72"-16,0 -4 -44 0,-4 0 44 0,4 8 -12 15,0 -8 8 -15,-4 0 -12 16,-4 0 0 -16,4 0 -4 0,0 0 0 0,-4 0 -24 16,0 0 20 -16,0 0 16 0,0 0 8 0,0 0 -4 15,4 4 -24 -15,-4 -4 -8 0,0 0 20 16,-4 0 12 -16,-4 0 4 0,0 -4 -4 0,-4 -8 -32 15,-4 0 -20 17,-4 -4 0 -17,4 8 0 -15,0 0 12 16,0 8 12 -16,-4 0 8 16,-8 0 12 -16,-8 0 -28 31,0 0 -8 -31,-4 0 -12 0,-4 0 4 15,-8 0 0 -15,4 0 12 16,-4 8 4 -16,0 0 4 16,-4 8 -8 -16,-8 0 -4 15,0 8 -4 -15,0 -4 8 16,8 8 -4 -16,0 -8 0 16,0 4 -12 -16,4 -16 4 15,4 -8 0 -15,0 0 12 0,0 0 12 16,0 -4 8 -16,4 -8 12 15,8 4 8 -15,8 0 -4 16,4 0 4 -16,4 0 -8 31,4 4 4 -31,8 0 -16 0,0 -4 -4 0,4 8 -24 0,0 0 -12 0,4 0 0 16,0 0 -4 -16,0 0 -12 16,0 0 0 -16,0 0 -108 0,4 0 -40 0,0 12 -324 0,4 20 -144 31</inkml:trace>
    </iact:actionData>
  </iact:action>
  <iact:action type="add" startTime="17772">
    <iact:property name="dataType"/>
    <iact:actionData xml:id="d2">
      <inkml:trace xmlns:inkml="http://www.w3.org/2003/InkML" xml:id="stk2" contextRef="#ctx0" brushRef="#br0">12721 2538 656 0,'12'-28'252'16,"-8"28"-136"-16,-8 -4 -128 0,4 4 52 0,0 0 -28 15,-4 0 0 -15,-4 0 -12 0,0 0 -4 0,-4 4 4 16,-4 -4 -12 -16,-4 0 8 16,-4 16 4 -16,-4 -16 0 15,-8 0 24 1,-8 0 16 -16,4 0 -12 16,0 0 -8 -16,4 -4 36 15,4 4 20 -15,0 -12 -4 16,0 12 4 -1,0 0 -16 -15,0 0 4 0,-4 0 -20 16,4 0 4 -16,-4 0 -28 0,0 12 -4 16,-4 -12 -16 -16,0 0 -12 31,-4 0 16 -31,-8 0 4 0,4 0 -12 0,0 0 4 16,0 0 0 -16,8 0 0 15,-4 0 0 -15,4 0 0 25,0 0 8 -25,0 4 4 15,0 8 -4 -15,0 -8 -8 16,0 -4 4 -16,0 8 4 16,-4 -8 4 -16,-8 -8 4 15,0 8 8 -15,4 -4 4 0,4 4 -12 32,-4 0 -4 -32,4 4 4 0,4 -8 8 0,4 -8 -4 15,0 12 8 -15,0 0 -8 16,-4 8 8 -16,0 -4 8 15,0 0 8 -15,4 4 -4 16,-4 -4 4 -16,0 0 -24 16,0 8 -12 -16,4 -8 4 15,4 8 8 -15,4 0 -16 16,0 -8 -4 -16,4 -4 -8 16,-4 4 0 -16,4 -4 -36 15,-4 8 -20 -15,-4 -4 -524 47</inkml:trace>
    </iact:actionData>
  </iact:action>
  <iact:action type="add" startTime="20781">
    <iact:property name="dataType"/>
    <iact:actionData xml:id="d3">
      <inkml:trace xmlns:inkml="http://www.w3.org/2003/InkML" xml:id="stk3" contextRef="#ctx0" brushRef="#br0">1597 4130 256 0,'20'-4'108'16,"-12"4"-56"-16,0 0 -28 0,0 0 36 15,-4 0 12 -15,0 0 12 0,0 0 24 0,-4 0 24 16,0 0 -48 -16,0 0 -8 0,0 0 16 16,-4 -4 12 -16,-4 -4 -56 0,0 8 16 0,-4 -4 8 15,-8 0 4 1,0 4 12 0,-12 -4 -40 -1,-8 0 -16 -15,-4 0 -12 16,-4 -4 -4 -1,-8 -4 -8 -15,0 -4 -8 0,-4 -8 4 16,0 4 4 -16,0 4 -12 16,4 0 0 -16,-4 8 4 15,4 0 8 -15,4 4 12 16,8 0 16 -16,4 0 -16 16,0 0 -4 -16,8 0 -16 15,0 4 -4 -15,0 -4 4 0,8 0 8 16,4 0 -4 -16,0 4 -4 15,8 0 20 -15,4 0 4 16,0 4 0 -16,8 -4 4 16,0 0 -8 -16,8 4 -12 0,0 0 -4 0,0 0 0 31,8 4 4 -31,-4 -4 -4 0,4 4 8 16,0 0 0 -1,0 0 4 -15,4 8 0 16,4 -4 8 -16,4 0 -32 15,0 -4 0 -15,0 0 8 16,4 0 8 14,0 4 -12 -30,0 -4 -4 15,0 -4 4 -15,-4 0 8 0,0 0 16 16,0 0 16 -16,0 0 0 16,4 -4 0 -16,0 4 -20 15,0 0 -4 -15,0 0 -4 16,0 -4 -8 -16,-4 0 12 15,8 0 8 -15,4 0 -8 16,-4 -4 0 -16,0 0 4 16,-4 0 0 -16,0 0 -8 15,0 0 4 -15,0 0 -8 16,4 4 8 -16,-4 0 -8 16,0 4 8 -16,0 -4 -8 0,8 0 -4 15,-8 0 4 -15,0 0 4 16,0 0 -12 -16,0 0 -8 15,0 0 8 -15,16 4 8 16,0 4 -8 -16,0 0 -8 16,0 4 16 -16,0 4 4 15,0 -4 -12 -15,-4 4 -4 16,0 0 4 -16,0 4 8 16,-4 -8 0 -16,-4 0 -4 15,0 -4 4 -15,-4 0 4 16,0 -4 -4 -16,0 12 -4 15,4 -12 4 -15,4 4 -4 16,-4 -8 0 -16,0 0 0 16,-4 -8 16 -16,0 4 8 0,0 0 0 15,4 -8 -4 -15,-4 12 -24 16,-4 -4 4 -16,0 0 0 16,-4 0 0 -16,0 0 8 15,4 0 4 -15,4 0 4 16,-4 -4 0 -16,0 4 -20 15,0 -4 4 -15,4 0 0 16,-4 -4 8 -16,12 8 -4 16,0 0 -4 -16,4 -4 4 15,0 0 4 -15,0 4 -4 16,0 4 8 -16,0 0 -28 16,8 0 4 -16,0 0 -4 15,-4 4 8 -15,0 0 12 0,-4 0 8 16,0 -4 -4 -16,4 0 -8 15,8 -4 -8 -15,-4 0 4 16,0 4 4 -16,0 0 8 16,0 4 -4 -16,-4 4 -4 15,4 0 4 -15,-8 -4 -4 16,0 8 -12 -16,-4 -8 0 16,0 -4 16 -16,-4 0 4 15,8 -4 -12 -15,4 -4 -4 16,-4 0 12 -16,-4 -4 4 15,0 0 0 -15,4 0 -8 16,0 0 4 -16,0 -4 -4 16,-8 -4 0 -16,8 4 8 15,-4 4 -4 -15,0 -12 -4 0,0 8 4 32,-8 0 -4 -32,0 12 -12 0,-4 -8 0 15,-4 8 -4 -15,20 8 12 0,-8 -12 0 31,-4 16 12 -31,-4 0 4 0,0 -4 -16 16,0 8 -4 -16,0 -4 12 16,0 4 12 -16,0 -8 -24 15,-4 8 -12 -15,0 0 12 16,-4 -4 0 -16,-4 0 8 0,0 0 0 31,-4 0 0 -31,-4 4 8 0,-4 0 -100 0,-4 8 -48 16,-8 -4 -272 -16,-8 8 -124 62</inkml:trace>
    </iact:actionData>
  </iact:action>
  <iact:action type="add" startTime="48922">
    <iact:property name="dataType"/>
    <iact:actionData xml:id="d4">
      <inkml:trace xmlns:inkml="http://www.w3.org/2003/InkML" xml:id="stk4" contextRef="#ctx0" brushRef="#br0">177 3406 480 0,'24'0'184'15,"-16"12"-96"-15,16 -8 -52 0,-16 4 64 0,4 -4 12 0,4 0 12 16,4 4 -4 -16,0 -4 -4 31,4 0 -64 -31,4 0 4 0,4 0 8 0,8 0 -24 0,0 0 -4 16,0 0 4 -16,0 4 4 16,0 -8 -20 -16,4 -8 -8 15,4 4 0 -15,-4 -4 0 16,0 -4 16 -1,4 0 20 -15,0 -4 -4 0,0 0 12 16,4 12 -32 -16,4 -8 -16 16,-4 8 -8 -16,4 0 -4 15,8 4 0 -15,4 0 8 16,4 0 -12 -16,-4 0 0 16,0 0 -4 -16,4 0 0 15,0 0 8 -15,4 -8 8 16,0 8 -4 -16,4 0 8 15,4 0 -16 -15,0 0 -8 16,8 0 8 -16,-4 8 0 0,0 -4 4 16,8 0 8 -16,0 -4 4 15,0 8 4 -15,-4 -4 0 16,4 -4 0 -16,-8 0 -8 16,4 -4 -8 -16,24 -4 -8 15,-4 8 -4 -15,-8 0 16 16,0 0 12 -16,-8 0 -4 15,-4 0 -8 -15,12 0 -12 16,-4 -4 4 -16,0 4 4 16,-8 -4 0 -16,0 -4 8 15,-8 8 12 -15,8 -8 0 16,0 0 8 -16,0 8 -8 0,-4 0 8 16,4 -4 -16 -16,-8 4 0 15,0 4 20 -15,8 -4 20 16,0 12 -20 -16,-4 0 -8 15,-4 -4 -24 -15,-8 8 -8 16,0 0 4 -16,-12 -4 0 16,-4 -8 20 -16,-8 4 8 15,-4 -8 8 -15,-4 -8 8 16,0 8 -4 -16,0 -8 8 16,-12 0 -16 -16,4 4 4 15,-8 -8 -20 -15,0 8 -8 16,-4 0 -36 -16,-4 -4 -20 47</inkml:trace>
    </iact:actionData>
  </iact:action>
  <iact:action type="add" startTime="52265">
    <iact:property name="dataType"/>
    <iact:actionData xml:id="d5">
      <inkml:trace xmlns:inkml="http://www.w3.org/2003/InkML" xml:id="stk5" contextRef="#ctx0" brushRef="#br0">4989 11826 624 0,'0'4'240'15,"-4"-4"-128"-15,4 0 -132 0,0 0 48 0,0 0 -24 16,0 0 -4 -16,0 0 36 0,0 0 24 0,0 0 -28 15,0 0 72 -15,0 0 36 16,0 0 -4 -16,0 0 4 0,8 4 -48 16,0 -4 -4 -16,4 0 -28 0,4 0 -4 14,8 -4 0 2,0 0 8 0,-4 4 -4 -16,0 0 16 15,4 0 -8 -15,0 0 -4 16,0 0 -32 -1,0 4 -12 -15,4 0 -12 0,0 4 4 0,8 0 -16 16,0 8 0 0,0 -8 12 -16,0 0 4 15,4 0 4 -15,0 -4 0 32,8 0 8 -32,4 -4 4 0,0 8 4 0,4 4 8 15,0 -12 -12 -15,-4 4 4 16,8 8 -12 -16,0 -8 0 15,-4 0 -12 -15,-4 -4 4 16,0 -4 -8 -16,8 0 8 16,-4 -20 -8 -16,0 8 8 15,0 12 -8 -15,0 -12 -4 0,-4 0 4 16,0 8 -4 -16,4 0 0 16,0 8 8 -16,0 -8 -4 15,8 4 8 -15,4 0 -8 31,0 4 8 -31,4 0 -28 0,0 0 4 0,-4 4 12 16,0 0 8 -16,0 4 0 16,0 -8 4 -16,8 0 -8 15,-4 0 8 -15,0 0 0 16,0 -8 12 -16,-4 8 -12 16,0 8 0 -16,-4 -8 -4 0,0 0 -8 31,0 0 4 -31,8 0 4 0,0 0 -12 15,-4 0 0 -15,0 0 4 0,-8 16 8 16,0 -16 -4 -16,0 0 -4 16,-4 0 4 -16,0 0 4 15,0 0 -4 -15,0 0 8 16,4 -8 -8 -16,-4 4 8 14,0 0 -8 -14,0 4 -4 15,0 -8 4 -15,-8 4 4 16,4 4 -12 -16,0 0 0 15,-4 -4 4 -15,4 4 8 16,-8 0 4 -16,4 -8 4 16,4 4 -20 -16,-4 0 4 15,0 4 0 -15,4 0 8 16,-4 0 -12 -16,-4 0 0 16,0 0 4 -16,0 4 8 0,-4 0 -4 15,0 -4 -4 -15,-4 0 12 31,4 0 8 -31,-4 0 0 0,0 -4 0 0,4 0 -12 16,4 4 4 -16,4 -8 -16 16,-4 0 0 -16,0 8 12 15,-4 -8 4 -15,-4 4 -4 16,0 4 4 -16,-8 0 -8 16,-4 0 -4 -16,-4 0 -8 15,0 -4 4 -15,-4 4 -76 16,-8 -12 -28 -16,-8 -4 -296 0,-12 -32 -128 15,0 -32 -148 -15</inkml:trace>
    </iact:actionData>
  </iact:action>
  <iact:action type="add" startTime="67966">
    <iact:property name="dataType"/>
    <iact:actionData xml:id="d6">
      <inkml:trace xmlns:inkml="http://www.w3.org/2003/InkML" xml:id="stk6" contextRef="#ctx0" brushRef="#br0">3065 8870 512 0,'12'-12'196'16,"-4"16"-104"-16,4 -4 -80 0,0 0 48 0,4 0 -20 15,4 0 8 -15,20 0 -4 16,0 0 4 -16,4 0 -24 16,4 0 0 -16,0 4 16 0,0 4 -8 15,4 12 12 -15,8 12 -16 16,0 4 -8 -16,20 12 8 15,-4 4 8 -15,4 4 8 16,-8 -4 12 0,-12 24 -20 -16,-4 -4 -4 0,-8 8 -16 15,-4 28 -12 -15,-8 12 -12 16,-4 20 4 -16,-4 16 4 16,-12 16 0 -16,-4 20 -12 0,-8 -4 8 15,-4 4 -4 -15,-4 0 0 16,-4 16 8 -16,0 4 0 15,4 -8 -12 -15,0 4 8 16,0 -8 12 -16,4 -8 4 16,0 0 40 -16,-4 4 12 15,-4 -20 -20 -15,0 -4 -16 16,-8 -20 -16 -16,-8 -20 -12 16,-8 -4 4 -16,-4 -24 -4 15,-20 -4 0 -15,-4 -12 0 16,-4 -24 0 -16,-4 -32 0 15,-24 -16 0 -15,-4 -16 8 0,-16 -20 12 32,4 -28 8 -32,8 -24 12 0,4 -12 4 0,4 -36 -12 15,-4 -8 -12 -15,-8 -24 0 16,0 -4 4 -16,8 -8 -12 16,20 -12 0 -16,8 -32 -4 15,12 4 -8 -15,8 -20 20 16,20 -32 16 -16,16 -20 4 15,16 -16 16 -15,16 -20 -12 16,20 -4 -4 -16,28 0 20 16,8 28 16 -16,4 20 -12 15,0 28 4 -15,-8 40 -24 16,-4 44 4 -16,0 44 -28 0,20 44 -12 31,8 56 -92 -31,0 56 -44 0,4 52 -368 0,0 68 -164 16,48 -12 152 -16</inkml:trace>
    </iact:actionData>
  </iact:action>
  <iact:action type="add" startTime="67967">
    <iact:property name="dataType"/>
    <iact:actionData xml:id="d7">
      <inkml:trace xmlns:inkml="http://www.w3.org/2003/InkML" xml:id="stk7" contextRef="#ctx0" brushRef="#brinv">0 0 2048 0</inkml:trace>
    </iact:actionData>
  </iact:action>
  <iact:action type="add" startTime="67968">
    <iact:property name="dataType"/>
    <iact:actionData xml:id="d8">
      <inkml:trace xmlns:inkml="http://www.w3.org/2003/InkML" xml:id="stk8" contextRef="#ctx0" brushRef="#brinv">12782 13688 2048 0</inkml:trace>
    </iact:actionData>
  </iact:action>
</iact:actions>
</file>

<file path=ppt/ink/inkAction46.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6:03:22.342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3326">
    <iact:property name="dataType"/>
    <iact:actionData xml:id="d0">
      <inkml:trace xmlns:inkml="http://www.w3.org/2003/InkML" xml:id="stk0" contextRef="#ctx0" brushRef="#br0">13933 4375 224 0,'8'8'88'15,"-4"-8"-48"-15,0 -4 -56 0,-4 4 16 0,0 0 -8 0,4 -4 0 16,4 4 8 -16,8 0 8 15,-4 0 92 -15,0 0 192 32,0 -8 -4 -32,0 8 -88 0,0 0 -60 0,-4 0 -64 15,0 -4 -8 -15,-4 -9 -40 16,-4 9 -24 -16,-4 0 -8 0,0 -4 4 0,-4 8 0 16,0 0 0 -16,-4 8 0 0,0 -4 16 15,-4 -4 20 1,-8 4 -4 -1,0 -4 4 -15,-4 13 -20 16,-4 -9 -4 0,0 8 -4 -16,-12 0 -8 15,0 8 4 -15,0 -8 -4 0,4 -4 0 32,0 8 0 -32,4 0 0 0,4 0 8 0,-4 -16 -4 15,8 12 -4 -15,0 -12 4 16,0 0 4 -16,8 -4 20 15,0 -4 24 -15,4 4 -4 16,4 0 4 -16,0 -4 -20 0,4 0 -12 16,4 0 0 -16,4 4 -4 0,8 0 0 0,0 -4 0 15,8 8 -20 -15,4 -4 4 32,0 0 8 -32,4 -4 4 15,4 -8 -16 -15,0 8 4 16,8 0 16 -16,4 4 8 15,4 4 8 -15,0 0 8 16,0 4 -12 -16,0 4 -8 16,-4 -4 8 -16,-4 8 8 15,-4 -4 -16 -15,-4 -8 -4 16,-4 8 -8 -16,0 0 -8 16,-4 -8 28 -16,0 0 12 15,-8 8 -20 -15,-4 -4 -4 16,-8 -4 -16 -16,-4 4 -12 0,-4 -4 8 0,-8 8 8 15,-16 -8 24 17,-4 4 16 -32,-8 -8 -16 0,-16 4 4 15,-8 -8 -28 -15,-4 4 -4 16,4 -8 0 -16,4 4 8 0,0 0 -4 18,0 4 -4 -18,4 0 4 0,8 -4 -4 0,12 8 -72 16,8 0 -20 -16</inkml:trace>
    </iact:actionData>
  </iact:action>
  <iact:action type="add" startTime="20238">
    <iact:property name="dataType"/>
    <iact:actionData xml:id="d1">
      <inkml:trace xmlns:inkml="http://www.w3.org/2003/InkML" xml:id="stk1" contextRef="#ctx0" brushRef="#br0">9281 4391 528 0,'4'-8'208'16,"4"8"-112"-16,-4 -4 -76 20,-4 4 52 -20,4 0 4 0,-4 0 4 0,4 0 -20 0,-4 -4 4 0,0 4 -36 15,0 0 8 -15,0 0 8 0,0 0 0 0,-4 4 4 16,0 0 0 -16,-4 -4 0 0,0 12 0 0,0 0 8 31,0 -8 16 -15,-4 0 12 -16,0 -4 -20 15,-4 0 -4 1,-4 0 -20 -16,0 -4 -4 16,0 0 -4 -16,4 -4 8 31,0 4 -20 -31,-4 0 -4 0,0 -4 -8 16,-4 4 4 -16,-4 0 0 15,-4 -4 4 -15,0 8 -20 16,0 -4 4 -16,-8 -1 0 15,0 -3 8 -15,0 4 4 16,4 4 4 -16,4 4 -20 16,0 -4 -4 -16,4 0 12 15,0 13 4 -15,8 -9 0 16,0 12 -8 -16,0 -4 4 16,0 0 4 -16,0 -4 -4 15,0 0 8 -15,4 -4 -8 16,-4 0 -4 -16,0 -4 4 15,0 8 4 -15,0 -4 12 0,0 -4 8 16,0 4 -4 -16,0 -4 4 16,0 0 -16 -16,4 0 0 15,0 0 4 -15,4 0 8 0,0 0 -4 16,0 0 0 -16,4 0 -4 16,0 0 8 -16,0 0 4 15,0 0 4 -15,0 0 -16 0,0 0 -4 16,0 0 -4 -16,4 0 4 0,0 0 0 15,0 0 4 -15,4 0 0 0,0 0 0 0,0 0 -20 16,0 0 4 -16,0 0 0 0,0 0 8 0,0 0 -84 16,4 8 -28 -16,4 -4 -452 0</inkml:trace>
    </iact:actionData>
  </iact:action>
  <iact:action type="add" startTime="23106">
    <iact:property name="dataType"/>
    <iact:actionData xml:id="d2">
      <inkml:trace xmlns:inkml="http://www.w3.org/2003/InkML" xml:id="stk2" contextRef="#ctx0" brushRef="#br0">13153 695 928 0,'28'-12'352'15,"-4"20"-192"-15,4 4 -168 0,-12 0 68 0,4 8 -44 16,0 12 -8 -16,4 29 -16 16,-4 11 4 -16,4 20 4 15,-8 28 0 -15,0 16 8 0,0 17 20 16,-4 11 16 0,0 8 -36 -16,0 5 -8 0,4 -9 12 15,-4 -12 20 -15,0 -23 -16 16,-4 -17 0 -16,0 -28 -8 15,-4 -16 -8 -15,0 -12 -60 16,0 -20 -20 -16,8 -24 -312 63,0 -24 -16 -63</inkml:trace>
    </iact:actionData>
  </iact:action>
  <iact:action type="add" startTime="23448">
    <iact:property name="dataType"/>
    <iact:actionData xml:id="d3">
      <inkml:trace xmlns:inkml="http://www.w3.org/2003/InkML" xml:id="stk3" contextRef="#ctx0" brushRef="#br0">13829 2086 944 0,'0'40'352'15,"0"-36"-192"-15,-4 28 -168 0,4 -12 68 0,-4 20 -36 31,0 12 -4 -31,-4 21 -20 0,0 -1 0 16,0 4 0 -16,-4 4 0 0,0 -8 0 0,-4 -4 0 16,0 -4 0 -16,4 -7 0 15,0 -9 8 -15,-8 0 40 16,4 -16 16 -16,0 -16 16 16,0 0 8 -16,-4 -16 4 0,-4 0 4 15,-4 -16 -28 -15,-8 0 0 16,0 0 -40 -1,-4 -32 -8 -15,-4 0 -12 16,-8 -13 4 -16,0 -3 -16 0,-4 0 0 31,4 16 4 -31,8 0 0 0,20 4 -144 0,8 16 -52 63</inkml:trace>
    </iact:actionData>
  </iact:action>
  <iact:action type="add" startTime="30791">
    <iact:property name="dataType"/>
    <iact:actionData xml:id="d4">
      <inkml:trace xmlns:inkml="http://www.w3.org/2003/InkML" xml:id="stk4" contextRef="#ctx0" brushRef="#br0">5093 4447 432 0,'24'-4'164'16,"-4"-8"-88"-16,-4 20 -80 0,-8 -8 36 0,0 0 -40 16,4 0 0 -16,0 0 8 0,4 0 8 15,4 0 52 -15,0 4 28 16,4 -4 24 -16,0 4 24 15,0 -4 -32 -15,12 0 -12 16,-4 0 -52 0,0 0 8 -16,4 0 16 0,0 0 4 0,4 0 4 31,0 0 -12 -31,8 0 4 0,-4 8 -44 16,0 0 -12 -16,4 8 -8 15,-4 -16 0 -15,0 0 8 0,-8 0 12 16,8 0 8 -16,-4 0 4 15,-4 -4 8 -15,0 0 4 32,0 -4 4 -32,0 4 8 0,0 0 -28 0,16 -4 -16 15,-4 4 0 -15,0 0 8 16,0 -4 -8 -16,-4 4 -8 16,0 -8 0 -16,-4 8 -4 15,4 -8 -12 -15,0 -4 8 16,0 12 4 -16,-4 -8 8 15,4 8 -12 -15,0 -1 0 16,12 5 4 -16,0 -8 8 0,0 8 -4 31,0 0 -4 -31,0 0 4 0,-8 0 4 0,0 8 -12 32,4 -8 0 -32,0 0 4 0,-4 0 0 0,0 5 -12 15,8 -1 8 -15,4 -4 4 16,-4 8 8 -16,0 -8 -4 15,0 0 -4 -15,0 0 -8 16,-4 0 4 -16,0 0 4 16,-4 4 8 -16,4 0 -4 15,0 -4 8 -15,4 8 -16 16,4 -4 -8 -16,-4 0 8 16,0 4 8 -16,0 -8 0 0,-4 0 -4 31,-4 0 4 -31,0 -8 -4 0,0 4 8 0,0 0 4 15,-4 4 -16 -15,0 0 4 16,8 4 -8 -16,4 -4 0 13,0 4 16 -13,4 -4 4 15,-4 0 -16 -15,-4 0 4 16,-4 0 8 -16,0 0 12 16,0 8 -16 -16,-4 -4 -12 15,0 0 -8 -15,0 -4 12 16,0 8 0 -16,16 -4 12 15,4 0 -4 -15,-8 -4 -4 16,-4 12 4 -16,0 -8 -4 16,-4 -4 0 -16,-4 0 8 15,0 0 -12 -15,0 0 -8 16,0 8 16 -16,-4 -8 4 16,4 8 0 -16,-4 -8 -8 0,8 12 -8 15,8 -8 4 -15,-4 8 4 16,0 8 0 -16,0 4 0 15,0 -4 0 -15,-4 -4 0 16,-4 0 8 -16,4 0 -4 16,-8 0 8 -16,0 0 -28 15,-4 12 4 -15,0 -8 4 16,-4 4 4 -16,0 8 -8 0,4 0 8 31,4 -4 4 -31,-8 4 0 0,-8 17 -12 16,-4 -9 8 -16,-4 -4 4 0,-4 -4 8 15,-4 -8 -12 -15,-4 8 0 16,-4 0 4 -16,-12 -4 0 16,0 12 -12 -16,-8 -8 0 15,4 0 -4 -15,0 0 12 16,-4 -8 0 -16,0 16 12 16,0 -8 -4 -16,0 4 8 15,0 -7 -16 -15,-4 3 0 16,-4 -8 4 -16,-4 0 8 15,4 0 -4 -15,-4 0 -4 16,-4 12 4 -16,-4 0 4 16,0 0 -12 -16,0 -8 0 0,-12 4 4 15,-8 -4 0 -15,4 0 8 21,0 -8 4 -21,4 -4 -16 31,0 0 4 -31,4 0 0 0,-4 -4 8 0,-8 0 -4 16,0 0 8 -16,-4 0 8 15,-8 0 8 -15,4 -4 -4 16,0 0 -4 -16,4 -8 -12 31,0 0 -8 -31,0 -4 12 0,-4 4 0 0,0 -4 -4 16,-16 0 4 -16,4 0 -8 16,8 4 8 -16,4 0 0 0,-8 -8 12 31,8 8 -12 -31,0 -4 0 0,-4 0 -4 15,-8 0 4 -15,-4 -4 8 0,0 0 8 16,4 0 -12 -16,4 0 -12 16,0 0 0 -16,-4 4 -4 15,-8 -4 8 -15,0 8 4 16,0 8 -16 -16,8 0 4 16,0 0 8 -16,4 -4 4 15,-8 4 -4 -15,4 -4 -8 16,-16 0 4 -16,8 0 -4 15,0 4 16 -15,4 -8 20 16,0 8 -12 -16,-4 0 8 16,-8 0 -20 -16,-4 -4 0 15,8 -4 -4 -15,0 0 4 16,8 -4 -16 -16,4 0 0 16,-4 0 4 -16,4 -8 0 0,-8 4 8 15,8 -4 4 -15,4 -4 -4 16,8 4 -8 -16,4 -8 4 15,12 8 -4 -15,4 -4 0 16,8 -16 0 -16,4 -4 8 16,8 -4 12 -16,8 -8 8 15,8 -4 12 -15,8 -12 -20 16,4 -16 -4 -16,8 -1 -16 16,8 1 -4 -16,8 -4 4 15,0 -4 8 -15,0 12 12 16,0 16 8 -16,0 8 -4 0,0 7 -4 31,-4 9 -32 -31,4 8 0 0,8 4 -60 0,4 4 -12 16,4 12 -108 -16,0 4 -44 15,4 8 -448 -15</inkml:trace>
    </iact:actionData>
  </iact:action>
  <iact:action type="add" startTime="44113">
    <iact:property name="dataType"/>
    <iact:actionData xml:id="d5">
      <inkml:trace xmlns:inkml="http://www.w3.org/2003/InkML" xml:id="stk5" contextRef="#ctx0" brushRef="#br0">4405 11613 400 0,'-4'-16'152'16,"0"16"-80"-16,-4 -4 -76 0,8 4 20 31,-4 0 -16 -31,0 0 4 0,0 0 4 0,0 0 48 0,0 0 32 0,0 4 16 0,0 0 8 0,0 0 -28 32,-4 0 -8 -32,0 -4 -44 0,-4 4 4 15,4 0 16 -15,-4 0 -4 16,0 0 4 -16,-4 0 -12 15,-4 0 -4 1,4 0 -12 -16,0 4 -4 16,0 8 -4 -16,-4 -4 8 15,0 -4 -12 -15,-4 0 -8 16,-4 0 0 -16,0 0 4 16,-4 -4 4 -1,-4 4 4 -15,-4 -4 8 0,0 4 12 16,4 0 -8 -16,-4 -4 4 15,4 4 -12 -15,0 0 0 16,-4 0 -24 -16,0 -4 4 16,0 0 0 -16,-4 -4 8 15,0 0 -12 -15,0 0 0 16,0 0 4 -16,-12 -8 8 16,0 8 -12 -16,4 0 0 15,4 4 4 -15,4 0 0 16,0 4 0 -16,-8 0 0 15,0 -4 0 -15,0 -4 8 16,0 0 -4 -16,0 0 -4 16,-4 0 4 -16,-4 0 4 15,8 0 -12 -15,0 4 -8 16,4 4 8 -16,0 0 0 0,4 4 4 16,-8 0 8 -16,4 4 -4 15,-4 -4 -4 -15,-4 -4 -8 16,-4 0 -4 -16,-4 -4 16 15,0 0 4 -15,4 0 16 16,4 -4 4 -16,4 0 -4 16,0 0 4 -16,0 0 -8 15,0 -4 0 -15,0 0 -4 16,0 4 0 -16,4 -4 -8 16,-4 0 4 -16,-4 4 -16 15,0 -4 0 -15,4 0 12 16,0 0 4 -16,4 -4 20 15,-8 4 12 -15,0 0 -24 16,4 0 -4 -16,4 -4 0 0,0 4 0 16,0 0 -8 -16,-4 0 4 15,0 0 -8 -15,4 8 8 16,8 0 -8 -16,0 0 -4 16,0 0 4 -16,4 4 4 15,0 -8 12 -15,-4 0 8 16,0 0 4 -16,8 0 8 15,0 0 -20 -15,-4 0 -4 16,4 0 -8 -16,4 0 4 16,0 0 -8 -16,4 0 -4 15,4 4 4 -15,-4 -4 4 16,0 0 4 -16,-4 -4 4 0,4 -4 0 31,-8 4 0 -31,-4 -4 -8 0,0 4 4 0,12 0 -8 16,-4 0 -4 -16,8 4 20 31,0 0 16 -31,4 0 -4 0,4 -4 12 0,4 4 -24 16,-4 0 -4 -16,4 0 -16 0,4 0 -4 0,0 0 4 15,0 4 0 -15,0 0 -20 16,0 0 4 -16,0 4 -240 0,-4 12 -104 16</inkml:trace>
    </iact:actionData>
  </iact:action>
  <iact:action type="add" startTime="55896">
    <iact:property name="dataType"/>
    <iact:actionData xml:id="d6">
      <inkml:trace xmlns:inkml="http://www.w3.org/2003/InkML" xml:id="stk6" contextRef="#ctx0" brushRef="#br0">13169 311 928 0,'12'-4'352'15,"-12"4"-192"-15,0 0 -168 0,0 0 68 0,0 0 -52 0,0 0 -12 16,0 4 0 -16,0 4 0 0,0 0 4 0,0 8 24 16,4 16 24 -1,0 4 0 -15,4 32 12 16,0 12 -24 -16,0 0 -12 15,0 4 4 -15,0 9 8 16,4 -1 8 -16,0 20 4 16,4 4 8 -16,0 -4 16 15,4 5 -16 -15,4 -1 0 16,4 12 -32 -16,-4 0 -8 16,4 9 -16 -16,0 -17 -12 15,0 -4 16 -15,0 -20 4 0,0 0 -12 16,4 -15 4 -16,4 -17 0 15,-4 -4 8 -15,-4 -16 -76 16,-8 -12 -32 -16,-4 -16 -116 16,-4 0 -44 -16,-16 -12 -224 0</inkml:trace>
    </iact:actionData>
  </iact:action>
  <iact:action type="add" startTime="56348">
    <iact:property name="dataType"/>
    <iact:actionData xml:id="d7">
      <inkml:trace xmlns:inkml="http://www.w3.org/2003/InkML" xml:id="stk7" contextRef="#ctx0" brushRef="#br0">13889 1533 944 0,'24'12'360'15,"-20"-4"-192"-15,-8 0 -204 0,4 -4 48 32,-4 32 -16 -32,-4 0 8 0,0 16 8 0,0 8 -4 15,-4 21 -8 -15,0 3 4 0,0 -4 -4 32,0 12 0 -32,0 -4 0 0,4 -8 0 0,0 1 0 15,0 -1 0 1,0 -4 44 -16,0 4 28 0,-4 -20 16 15,-8 -12 8 -15,-8 -16 -36 32,-4 0 -8 -32,-4 -12 -12 0,-4 -8 4 0,-4 -12 -16 15,-8 -16 -8 -15,-8 -4 -8 16,-8 -20 0 -16,-16 -8 -16 16,-4 -4 0 -16,0 -20 4 15,4 4 8 -15,4 -8 -4 16,0 -9 8 -16,12 -7 -8 15,8 12 -4 -15,8 8 4 0,12 12 4 16,8 12 -4 -16,8 16 8 16,4 0 8 -16,8 12 16 15,4 8 -16 -15,4 8 -4 0,4 8 -16 16,4 8 -12 -16,4 8 8 0,4 8 0 16,4 16 4 -1,4 12 0 1,4 4 0 -16,4 16 0 15,8 0 0 -15,0 0 0 16,4 -11 0 -16,0 3 8 30,8 -8 -12 -30,8 0 0 15,-4 -4 4 -15,0 -12 8 16,-4 0 -4 -16,0 -28 8 16,-4 -4 -8 -16,-4 -20 8 15,4 4 0 -15,0 -16 4 16,0 -20 0 -16,0 4 8 15,0 -12 -12 -15,4 -24 -8 0,4 4 8 16,-8 -12 0 -16,-4 -9 -4 16,-4 5 -8 -16,-8 -8 -8 15,-4 12 4 -15,-4 -8 4 16,-8 20 8 -16,0 3 -12 16,0 17 0 -16,-4 8 4 15,0 16 0 -15,0 4 -132 16,-4 4 -60 -16,0 8 -408 0</inkml:trace>
    </iact:actionData>
  </iact:action>
  <iact:action type="add" startTime="57299">
    <iact:property name="dataType"/>
    <iact:actionData xml:id="d8">
      <inkml:trace xmlns:inkml="http://www.w3.org/2003/InkML" xml:id="stk8" contextRef="#ctx0" brushRef="#br0">13517 2727 1136 0,'12'20'428'0,"-12"-40"-232"0,0 4 -228 0,-4 4 72 0,0 -8 -28 16,-4 -28 4 -16,-4 -32 -8 15,-8 -52 -8 -15,-8 -17 4 16,0 -23 48 -16,-4 -48 24 0,-4 -5 16 15,0 -3 4 -15,0 -9 36 16,0 21 12 -16,4 20 -4 0,-4 27 -4 16,8 29 -68 -16,8 24 -20 15,0 15 -40 -15,8 25 -16 16,0 12 -216 -16,-8 8 -636 62</inkml:trace>
    </iact:actionData>
  </iact:action>
  <iact:action type="add" startTime="57300">
    <iact:property name="dataType"/>
    <iact:actionData xml:id="d9">
      <inkml:trace xmlns:inkml="http://www.w3.org/2003/InkML" xml:id="stk9" contextRef="#ctx0" brushRef="#brinv">0 0 2048 0</inkml:trace>
    </iact:actionData>
  </iact:action>
  <iact:action type="add" startTime="57301">
    <iact:property name="dataType"/>
    <iact:actionData xml:id="d10">
      <inkml:trace xmlns:inkml="http://www.w3.org/2003/InkML" xml:id="stk10" contextRef="#ctx0" brushRef="#brinv">14102 11947 2048 0</inkml:trace>
    </iact:actionData>
  </iact:action>
</iact:actions>
</file>

<file path=ppt/ink/inkAction47.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087" units="1/cm"/>
          <inkml:channelProperty channel="F" name="resolution" value="0" units="1/deg"/>
          <inkml:channelProperty channel="T" name="resolution" value="1" units="1/dev"/>
        </inkml:channelProperties>
      </inkml:inkSource>
      <inkml:timestamp xml:id="ts0" timeString="2017-11-23T16:05:54.838Z"/>
    </inkml:context>
    <inkml:brush xml:id="br0">
      <inkml:brushProperty name="width" value="0.12638" units="cm"/>
      <inkml:brushProperty name="height" value="0.12638"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25337">
    <iact:property name="dataType"/>
    <iact:actionData xml:id="d0">
      <inkml:trace xmlns:inkml="http://www.w3.org/2003/InkML" xml:id="stk0" contextRef="#ctx0" brushRef="#br0">48 569 1040 0,'8'-32'396'16,"-8"16"-216"-16,0 -4 -176 0,4 16 76 0,0 -4 -44 0,8 4 -4 16,4 0 -44 -16,8 0 -20 15,12 4 16 -15,4 4 -4 16,8 4 4 -16,0 0 0 0,12 0 12 16,-4 0 16 -16,0 4 24 15,4 -4 16 -15,4 0 16 16,0 -8 32 -16,0 0 20 15,0 0 -20 1,8 -4 -12 -16,-4 0 -40 0,4 0 -12 16,0 0 -28 -16,0 0 -8 15,8 -4 -8 -15,0 8 -8 0,0 -4 12 32,-4 0 0 -32,8 0 12 0,-4 0 4 0,4 -4 -4 15,8 0 -8 -15,0 0 -8 16,8 4 4 -16,0 -4 4 15,-4 4 8 -15,0 -16 4 16,8 8 4 -16,-4 -8 -8 16,0 -4 -8 -16,4 4 20 15,-4 0 16 -15,-4 0 -20 16,16 0 0 -16,0 0 -8 16,0 4 -8 -16,0 -4 4 0,0 8 4 15,8 4 -4 -15,4 0 8 16,-4 8 -16 -16,0 0 0 15,0 4 4 -15,8 -4 8 16,-4 0 -4 -16,24 0 8 16,-8 0 8 -16,-12 -4 16 15,8 -4 -8 -15,0 0 -8 16,0 0 0 -16,-4 8 4 16,4 8 -12 -16,0 0 -8 15,-4 4 -12 -15,4 0 4 16,-4 0 -4 -16,4 -8 0 15,4 0 0 -15,0 0 -8 16,-40 4 12 -16,36 -8 8 16,4 0 0 -16,0 -8 -4 0,0 8 12 15,-12 0 0 -15,16 0 -4 32,-4 0 -8 -32,-8 8 4 0,0 0 4 0,0 0 -4 18,8 0 -4 -18,-8 0 4 16,0 0 4 -16,-4 -4 -12 15,4 -4 -8 -15,-4 0 8 16,-4 -4 0 -16,0 4 12 16,-8 0 4 -16,12 0 12 15,-4 0 4 -15,0 4 -24 16,0 8 0 -16,-8 -4 -4 16,12 4 0 -16,0 0 0 15,-4 12 0 -15,0 -4 -12 16,-8 -4 0 -16,16 -4 8 0,0 0 0 15,-12 0 4 -15,4 0 0 16,-4 0 0 -16,12 -4 8 16,4 0 -12 -16,0 0 0 15,-8 0 4 -15,8 0 8 16,0 4 -4 -16,-4 -4 8 16,0 4 -16 -16,-8 -4 0 15,12 -8 4 -15,-4 0 8 16,-8 -4 -4 -16,8 4 -4 15,-12 -4 4 -15,16 4 4 16,0 4 12 -16,-4 8 16 16,-8 0 -16 -16,8 4 -4 15,4 -4 -8 -15,0 -4 -8 16,-4 4 12 -16,-8 0 0 0,8 -4 -16 31,-8 8 -4 -31,-4 -4 4 0,4 0 0 0,-8 -4 4 16,16 -4 0 -16,-8 -12 0 15,-4 0 0 -15,0 0 -12 16,0 0 8 -16,8 -12 12 16,-8 4 4 -16,0 0 -16 15,4 -4 4 -15,-4 4 0 16,0 4 8 -16,0 0 -12 16,0 0 0 -16,0 4 4 15,-4 -12 8 -15,12 8 -4 15,-4 -16 8 -15,0 0 -16 0,4 8 -8 31,-12 -8 8 -31,12 -4 8 0,0 8 0 0,0 -4 8 16,0 8 0 -16,0 0 4 15,8 0 0 -15,4 4 0 16,-8 4 8 -16,-8 4 4 16,4 -12 -24 -16,8 4 0 15,-4 0 4 -15,0 0 12 16,0 -8 -28 -16,12 8 0 15,-4 0 0 -15,-8 4 12 16,-4 0 0 -16,-8 4 8 16,4 8 -8 -16,-4 4 8 15,-12 8 -8 -15,-4 0 8 16,-8 4 -16 -16,-12 0 0 0,-8 4 4 16,8 -8 8 -16,-12 -4 -4 15,-8 -8 -4 -15,-4 0 4 16,-8 0 -4 -16,-4 0 -20 15,-8 0 4 -15,-8 0 -12 16,-4 0 8 -16,-8 0 -112 16,-8 0 -44 -16,-20 -4 -596 0</inkml:trace>
    </iact:actionData>
  </iact:action>
  <iact:action type="add" startTime="25338">
    <iact:property name="dataType"/>
    <iact:actionData xml:id="d1">
      <inkml:trace xmlns:inkml="http://www.w3.org/2003/InkML" xml:id="stk1" contextRef="#ctx0" brushRef="#brinv">0 0 2048 0</inkml:trace>
    </iact:actionData>
  </iact:action>
  <iact:action type="add" startTime="25339">
    <iact:property name="dataType"/>
    <iact:actionData xml:id="d2">
      <inkml:trace xmlns:inkml="http://www.w3.org/2003/InkML" xml:id="stk2" contextRef="#ctx0" brushRef="#brinv">20672 751 2048 0</inkml:trace>
    </iact:actionData>
  </iact:action>
</iact:actions>
</file>

<file path=ppt/ink/inkAction48.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6:05:55.055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8890">
    <iact:property name="dataType"/>
    <iact:actionData xml:id="d0">
      <inkml:trace xmlns:inkml="http://www.w3.org/2003/InkML" xml:id="stk0" contextRef="#ctx0" brushRef="#br0">7325 840 640 0,'-12'-20'252'16,"8"8"-136"-16,-4 -4 -108 0,4 4 48 0,0 -9 -36 16,0 1 -12 -16,4 4 -4 15,0 0 -4 -15,4 -8 0 16,8 4 8 -16,8 4 12 0,0 4 8 15,8 -8 12 -15,4 -8 4 16,4 0 12 -16,16 -4 16 0,4 -8 12 16,8 8 0 -16,0 -8 -4 31,8 8 4 -31,4 -4 -4 0,4 4 -12 0,12 0 0 16,8 3 -36 -16,0 9 -12 15,4 4 -12 -15,4 -4 4 16,12 12 -8 -16,-8 -8 -4 15,0 0 4 -15,-4 4 4 16,-4 -4 -12 -16,-4 -4 0 16,16 4 4 -16,0 4 0 15,-4 -4 0 -15,4 12 0 16,-12 -4 0 -16,16 8 0 16,-8 0 -12 -16,-4 8 8 15,-8 -4 4 -15,0 8 0 16,-8 -8 -12 -16,4 8 8 15,4 -4 4 -15,-4 16 8 16,4 -8 -4 -16,-4 8 -4 16,16 16 4 -16,-4 -8 -4 0,0 13 -12 15,-4 3 8 -15,-8 0 4 16,-12 -4 0 -16,-4 -8 0 16,-8 0 8 -16,0 4 -12 15,0 0 0 -15,8 4 4 16,-8 0 0 -16,-4 0 -12 15,-4 -12 8 -15,-4 17 4 16,-8 -5 0 -16,-8 -8 0 16,-4 8 0 -16,0 -12 0 15,-8 16 0 -15,-8 0 -12 0,-4 0 0 32,-4 -4 8 -32,0 -4 8 0,-4 12 -8 0,-4 0 -8 15,0 1 8 -15,-4 3 0 13,0 -8 4 -13,-4 12 8 15,4 -8 -4 -15,-4 -8 -4 16,-4 4 4 -16,4 0 -4 16,-4 -12 0 -16,0 12 0 15,0 9 -12 -15,0 -9 0 16,-8 -4 16 -16,8 -4 4 16,-4 20 0 -16,0 -20 4 0,-4 12 -16 31,0 -16 0 -31,0 4 4 15,-4 -16 0 -15,0 12 0 0,-4 -12 -12 16,-4 0 8 -16,0 1 4 16,0 -1 8 -16,0 8 -12 15,0 -12 0 -15,-4 8 4 16,-4 4 0 -16,-8 -4 -12 16,4 12 8 -16,-4 -16 4 15,0 0 8 -15,0 0 -4 16,0 -4 8 -16,-4 -4 -8 15,0 0 8 -15,0 0 -8 16,-4 0 -4 -16,4 8 12 16,0 0 8 -16,-4 4 0 15,-8 0 8 -15,0 -4 -8 16,0 1 0 -16,-4 -5 -4 0,-4 -4 0 16,-4 -16 -20 -16,-4 16 4 15,0 0 0 -15,-20 0 8 16,8 0 -4 -16,8 16 -4 15,-4 0 4 -15,4 0 -4 16,4 -8 -12 -16,-4 -4 8 16,-8 -16 4 -16,-4 -8 8 15,0 -12 -4 -15,4 0 8 16,8 0 -8 -16,0 0 8 16,0 0 -16 -16,0 12 0 15,-8 8 4 -15,0 12 0 16,0 4 0 -16,8 -4 0 15,-4 -4 0 -15,-4 -4 8 16,-4 -8 -4 -16,-12 -4 -4 16,4 4 -8 -16,8 0 4 0,-4 0 4 15,4 0 8 -15,-4 0 20 16,-4 0 24 -16,-8 -4 -20 16,4 -4 0 -16,-4 -12 -16 15,-4 -12 -4 -15,0 0 -4 16,-8 -16 4 -16,8 0 -16 15,12 -1 0 -15,4 -15 12 16,12 -4 4 -16,8 0 12 16,-4 12 12 -16,12 -4 0 15,8 0 0 -15,0 8 -20 16,0 -8 -4 -16,4 -5 -4 16,8 -11 -8 -16,12 -4 4 0,4 -28 -4 15,8 -4 0 -15,12 -1 0 16,16 -7 0 -16,28 8 8 15,8 -16 20 -15,20 16 24 16,8 7 -20 -16,8 29 0 16,4 24 -44 -16,32 24 -20 15,4 24 -240 -15,-8 -8 -100 16,-4 -8 -272 -16</inkml:trace>
    </iact:actionData>
  </iact:action>
  <iact:action type="add" startTime="14953">
    <iact:property name="dataType"/>
    <iact:actionData xml:id="d1">
      <inkml:trace xmlns:inkml="http://www.w3.org/2003/InkML" xml:id="stk1" contextRef="#ctx0" brushRef="#br0">4445 15107 320 0,'8'-4'132'15,"-4"-8"-72"-15,4 0 -20 0,-8 12 48 0,4 0 -4 16,0 0 -4 -16,0 0 36 0,-4 -4 16 0,0 4 20 16,0 0 12 -16,0 0 -88 15,4 0 0 -15,0 8 24 0,-4 0 -20 0,0 0 -32 16,-4 4 -20 -16,0 -8 -8 31,0 0 -4 -31,-4 -4 8 0,0 0 4 0,-4 0 -4 16,0 0 -4 -1,0 4 -4 1,-4 -4 0 -16,-4 0 -8 16,-8 -4 4 -16,-4 0 -8 31,-8 -8 8 -31,-8 -4 8 0,-20 -4 16 16,0 -8 -16 -16,0 4 -4 31,-4 -8 -8 -31,4 4 -8 0,0 -12 4 0,-4 16 -4 15,0 -12 0 -15,-8 20 0 16,8 4 8 -16,0 4 4 16,-4 16 4 -16,4 4 0 15,-4 0 -8 -15,-4 4 -8 16,4 0 20 -16,-4 0 16 16,0 8 -12 -16,8 -4 -4 15,8 -4 -8 -15,0 4 -12 16,8 -8 4 -16,4 4 4 15,8 4 -4 -15,8 -4 8 16,4 0 -8 -16,4 0 8 0,8 -8 -8 16,4 -4 -4 -16,8 4 28 0,4 -4 20 15,4 -4 -16 -15,12 0 -8 0,12 -4 -24 16,12 8 0 15,8 -12 0 -31,20 0 0 0,8 -4 0 16,4 -4 0 -16,0 4 0 15,0 4 8 -15,4 0 -4 16,12 4 8 -16,4 0 -16 16,0 0 0 -16,-4 4 12 15,4 4 4 -15,-8 -4 -16 16,4 0 -4 -16,0 -4 4 0,-4 0 0 16,-8 0 4 -16,-4 -8 8 15,-8 4 -4 -15,-8 0 8 16,-4 -8 0 -16,-12 12 12 15,-4 0 -4 -15,-8 4 0 16,-8 0 -24 -16,-4 4 -4 16,-8 0 4 -16,-16 4 0 15,-12 4 -8 -15,-16 -4 8 16,-20 4 -16 -16,-36 -8 -4 16,-16 -4 -24 -16,-20 -12 -12 15,-28 0 -72 -15,-20 -8 -32 16,-20 4 -420 -16,-16 8 -208 47,-4 -8 376 -47</inkml:trace>
    </iact:actionData>
  </iact:action>
  <iact:action type="add" startTime="26309">
    <iact:property name="dataType"/>
    <iact:actionData xml:id="d2">
      <inkml:trace xmlns:inkml="http://www.w3.org/2003/InkML" xml:id="stk2" contextRef="#ctx0" brushRef="#br0">1229 13340 912 0,'0'-4'352'16,"4"-8"-192"-16,0 -16 -212 0,0 24 36 15,0 -8 -100 -15,4 4 -24 0,0 -20 8 16,4 12 12 -16,4 -4 120 16,4 -4 64 -16,4 4 60 15,4 0 32 -15,20 0 -28 16,4 16 -8 -16,8 0 -68 31,12 4 12 -31,4 4 8 0,4 8 20 0,16 0 12 16,0 -4 -28 -16,4 -8 -16 15,8 8 -24 -15,-8 -8 -4 16,4 -8 -12 -16,12 4 8 0,0 -8 -8 16,8 -4 0 -16,-12 4 -4 15,8 -4 8 -15,4 8 -12 16,4 -9 -8 -16,0 5 -12 16,-4 -4 4 -16,8 12 12 15,-4 -12 4 -15,4 -12 -16 16,0 12 4 -16,4 0 0 15,12 -4 0 -15,-4 0 -12 16,4 16 8 -16,0 -12 4 16,8 4 8 -16,0 4 -12 0,-4 -4 -8 15,16 8 16 -15,-8 -4 12 16,0 16 4 -16,-12 -4 8 16,44 0 -24 -16,-16 4 -4 15,-12 0 0 -15,-8 16 8 16,-8 -16 -12 -16,4 4 0 15,-8 12 4 -15,-4 -8 8 16,-4 -8 -4 -16,16 4 -4 16,0 4 4 -16,-4 0 4 15,-8 -4 12 -15,8 -4 16 16,-4 8 -36 -16,-4 17 -8 16,0 7 12 -16,12 4 4 15,-4 24 -12 -15,-4 12 -4 0,-8 0 4 31,-4 -4 0 -31,8 4 4 0,-4 -15 0 0,-12 11 -12 16,-8 -12 0 -16,-12 12 8 4,0 4 8 -4,-4 -4 -8 15,-8 -8 0 -15,-12 5 4 16,-12 11 8 -16,-8 12 -12 16,-16 -4 0 -16,-12 4 -32 15,-12 8 -16 -15,-12 -7 16 16,-12 -9 12 -16,-16 16 4 15,-12 0 16 -15,-24 0 0 16,-8 5 12 -16,-8 -1 -4 16,-8 -8 -4 -16,-8 -4 12 15,-24 4 0 -15,-8 5 4 16,-12 -17 8 -16,-12 0 -4 0,-20 -4 0 16,0 -4 -12 -16,-16 -12 -8 15,-20 -11 12 -15,-12 -13 0 16,-8 -20 -16 -16,-20 -4 4 15,-8 -4 0 -15,-12 -8 0 16,0 0 0 -16,-12 0 8 16,12 4 12 -16,-20 -4 16 15,4 8 -16 -15,12 -4 -12 16,-4 0 4 -16,-8 0 8 16,-8 0 -8 -16,4 -8 -8 15,-8 -12 0 -15,-4 -12 -4 16,0 -8 0 -16,0 -32 0 15,-4 -4 0 -15,8 -13 0 0,0 5 24 16,20 0 16 -16,12 -12 -4 31,0 8 0 -31,20 -4 -4 0,4 -20 8 0,20 -5 -28 16,16 1 -8 -16,16 -20 -4 16,16 8 0 -16,12 -21 8 15,20 -15 4 -15,16 4 4 16,16 -8 0 -16,24 3 -20 15,20 9 4 -15,16 4 36 16,20 19 20 -16,24 5 12 16,28 4 -4 -16,40 8 -32 15,28 -20 -20 -15,20 11 -20 31,12 -11 4 -31,20 8 -24 16,4 -4 -12 -16,-4 7 -12 15,12 5 -8 -15,0 0 -92 0,4 12 -32 31,-8 20 -432 -31,28 7 -284 0,28 -43 388 63</inkml:trace>
    </iact:actionData>
  </iact:action>
  <iact:action type="add" startTime="26310">
    <iact:property name="dataType"/>
    <iact:actionData xml:id="d3">
      <inkml:trace xmlns:inkml="http://www.w3.org/2003/InkML" xml:id="stk3" contextRef="#ctx0" brushRef="#brinv">0 0 2048 0</inkml:trace>
    </iact:actionData>
  </iact:action>
  <iact:action type="add" startTime="26311">
    <iact:property name="dataType"/>
    <iact:actionData xml:id="d4">
      <inkml:trace xmlns:inkml="http://www.w3.org/2003/InkML" xml:id="stk4" contextRef="#ctx0" brushRef="#brinv">12370 16460 2048 0</inkml:trace>
    </iact:actionData>
  </iact:action>
</iact:actions>
</file>

<file path=ppt/ink/inkAction49.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6:05:55.256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6070">
    <iact:property name="dataType"/>
    <iact:actionData xml:id="d0">
      <inkml:trace xmlns:inkml="http://www.w3.org/2003/InkML" xml:id="stk0" contextRef="#ctx0" brushRef="#br0">189 860 480 0,'12'-8'184'16,"-8"4"-96"-16,4 0 -96 0,-4 0 36 0,4 0 -20 16,0 0 -8 -16,0 -4 12 15,4 0 0 -15,0 -4 56 0,4 -4 32 16,8 0 4 -16,8 -5 8 16,4 -3 -64 -1,4 0 8 -15,4 0 8 0,4 -4 -16 0,4 4 4 16,4 0 -8 -16,4 0 4 15,16 4 0 1,8 -4 0 -16,8 8 0 0,4 4 8 16,0 -8 8 -16,0 -4 -4 15,20 -4 -12 -15,0 -12 -8 16,0 4 -16 -16,0 -8 -4 16,20 0 -24 -16,0 7 4 15,4 5 0 -15,-4 12 0 16,8 0 0 -16,0 0 0 15,-4 8 -12 -15,0 4 8 16,-8 -8 4 -16,12 0 0 16,-4 4 0 -16,-8 4 8 15,0 0 -12 -15,-8 0 0 0,12 8 4 32,0 0 8 -32,-16 8 -12 0,0 0 -8 15,-12 4 8 -15,8 4 8 0,16 8 -8 16,-12 4 -8 -16,-16 4 8 15,-12 4 0 -15,-8 17 4 16,-4 -5 8 -16,0 0 -12 16,16 -8 0 -16,0 8 4 15,-8 4 0 -15,-8 8 -12 16,0 -8 8 -16,0 4 4 16,-4 8 8 -16,12 1 -4 15,-12 11 -4 -15,-4 0 -8 0,-8 -4 -4 16,-4 0 8 -16,-8 8 0 31,-8 -4 4 -31,0 -11 8 0,-8 -1 -4 16,4 -4 -4 -16,-4 -8 4 0,0 0 -4 15,-8 4 0 -15,0 0 0 16,-8 -4 0 -16,-4 -8 0 16,-8 9 -12 -16,0 -9 0 15,-8 -4 -4 -15,-4 0 0 16,-8 4 20 -16,4 4 4 15,-4 -8 -12 -15,0 8 -4 16,-8 0 12 -16,4 -8 4 16,-4 0 -12 -16,0 0 4 15,0 -7 0 -15,-4 -1 0 0,0 0 0 32,-4 0 8 -32,-4 4 -12 0,0 0 0 0,0 0 4 15,-8 4 0 -15,-8 -8 8 16,4 4 4 -16,0 -12 -16 15,4 4 -4 -15,0 -8 -8 32,0 -4 12 -32,0 0 0 0,4 -8 4 0,4 0 0 15,-4 8 0 -15,-4 0 0 16,0 0 0 -16,0 0 8 16,4 -8 4 -16,-8 1 -16 15,-8 -5 -4 -15,8 0 4 16,0 4 8 -16,0 -4 -8 15,0 4 0 -15,0 0 12 16,4 0 4 -16,4 -4 -16 16,0 0 4 -16,0 -4 0 0,-4 4 8 15,-4 0 -4 -15,0 0 -4 16,-16 -4 -8 -16,4 4 -4 16,8 4 8 -16,4 0 0 15,4 4 12 -15,-4 0 4 16,0 4 -16 -16,4 -8 4 15,0 0 0 -15,-4 0 8 16,-4 4 -12 -16,0 0 0 16,-4 -4 12 -16,-16 0 4 15,4 0 -4 -15,0 0 -8 16,8 -8 -8 -16,0 4 4 16,0 -4 4 -16,4 4 0 15,0 4 0 -15,-4 -4 0 0,0 0 0 16,-16 0 8 -16,4 -4 -12 15,4 4 0 -15,4 0 4 16,0 0 8 -16,0 4 -4 16,0 0 -4 -16,-4 4 -8 15,0 0 4 -15,-8 0 4 16,0 4 0 -16,4 -12 8 16,0 8 4 -16,4 -12 -16 15,0 8 4 -15,4 -12 0 16,0 0 0 -16,0 -4 0 15,0 0 8 -15,-16 -4 -4 16,8 0 -4 -16,8 -8 4 16,4 8 4 -16,4 0 -12 0,4 0 -8 15,0 4 16 -15,4 4 4 16,-4 -4 16 -16,4 8 12 16,0 0 -16 -16,0 -4 -12 15,4 4 4 -15,-4 0 0 16,-8 0 -4 -16,4 0 -8 15,4 0 4 -15,4 0 4 16,0 0 4 -16,0 0 4 16,0 0 8 -16,0 -4 4 15,0 4 -4 -15,-4 -12 -4 16,-4 8 4 -16,0 -12 4 16,-8 4 -12 -16,-4 -4 -12 0,8 4 0 15,0 4 4 -15,4 -8 -12 16,-8 8 0 -16,8 0 4 15,0 -4 8 -15,0 0 4 18,0 -4 12 -18,-4 -16 -20 0,4 -1 -4 0,-4 1 16 15,-4 -4 8 -15,0 -8 8 16,8 4 0 -16,0 -16 -16 16,4 8 -4 -16,0 -16 4 15,4 4 0 -15,4 -4 -8 16,4 -5 -8 -16,4 -7 4 15,4 4 -4 -15,4 -8 0 16,4 -20 8 -16,8 -8 -4 16,0 -5 -4 -16,4 25 28 0,4 -16 20 15,4 12 -8 -15,4 12 8 32,12 0 -12 -32,8 -1 0 0,8 9 -20 0,8 4 -12 15,12 0 0 -15,8 8 4 16,0 8 -32 -16,-4 20 -12 15,0 8 -88 -15,-8 28 -28 16,8 44 -560 -16</inkml:trace>
    </iact:actionData>
  </iact:action>
  <iact:action type="add" startTime="6071">
    <iact:property name="dataType"/>
    <iact:actionData xml:id="d1">
      <inkml:trace xmlns:inkml="http://www.w3.org/2003/InkML" xml:id="stk1" contextRef="#ctx0" brushRef="#brinv">0 0 2048 0</inkml:trace>
    </iact:actionData>
  </iact:action>
  <iact:action type="add" startTime="6072">
    <iact:property name="dataType"/>
    <iact:actionData xml:id="d2">
      <inkml:trace xmlns:inkml="http://www.w3.org/2003/InkML" xml:id="stk2" contextRef="#ctx0" brushRef="#brinv">6422 3218 2048 0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09:23.142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5801">
    <iact:property name="dataType"/>
    <iact:actionData xml:id="d0">
      <inkml:trace xmlns:inkml="http://www.w3.org/2003/InkML" xml:id="stk0" contextRef="#ctx0" brushRef="#br0">749 719 480 0,'4'0'184'0,"16"0"-96"0,-4 24 -96 0,-8 -24 36 0,0 8 -32 0,0 0 4 0,0 -4 -8 0,-4 0 0 0,4 1 68 0,-8 -5 28 0</inkml:trace>
    </iact:actionData>
  </iact:action>
  <iact:action type="add" startTime="6159">
    <iact:property name="dataType"/>
    <iact:actionData xml:id="d1">
      <inkml:trace xmlns:inkml="http://www.w3.org/2003/InkML" xml:id="stk1" contextRef="#ctx0" brushRef="#br0">841 792 1176 0,'4'8'204'0,"0"0"-100"0,-4 -8 0 0,0 -4 36 0,0 0 -28 0,-8 0 -40 0,8 0 -16 0,-12 -4 -36 0,0 4 -4 0,-4 4 0 0,-4 0 8 0,-8 12 -4 0,-12 -4 0 0,-12 0 -4 0,-16 -12 0 0,-4 0 -8 0,-4 0 4 0,-4 0 0 0,0 -4 4 0,8 4 -20 0,8 0 4 0,12 4 -8 0,12 0 0 0,28 20 -80 0,12 0 -228 0,12 4 -104 0,16 4 -60 0</inkml:trace>
    </iact:actionData>
  </iact:action>
  <iact:action type="add" startTime="6425">
    <iact:property name="dataType"/>
    <iact:actionData xml:id="d2">
      <inkml:trace xmlns:inkml="http://www.w3.org/2003/InkML" xml:id="stk2" contextRef="#ctx0" brushRef="#br0">489 287 464 0,'-4'-16'176'15,"0"12"-96"-15,8 0 -24 0,-4 4 60 16,8 0 -64 -16,0 4 -28 16,4 0 0 -16,-8 4 12 15,8 0 -20 -15,0 0 0 0,4 4 0 0,8 0 16 0,-4 4 20 16,4 8 -4 -16,20 8 12 31,0 4 -8 -31,8 0 0 0,8 4 4 16,4 0 8 -16,-4 -8 -28 31,-8 12 -4 -31,-8 0 -24 0,-4 -8 -8 0,-12 0 -8 16,-12 -8 -8 -16,-4 1 20 15,-8 -5 4 -15,-8 -4 16 16,-4 4 12 -16,-4 0 36 16,-4 4 24 -16,-4 8 -8 15,-12 4 -4 -15,0 0 -28 0,0 8 -4 16,-4 0 12 -16,4 -8 8 15,4 0 -4 -15,0 -4 0 16,4 -8 -12 -16,4 1 -4 16,4 3 -12 -16,8 0 -4 15,0 0 -12 -15,4 -4 4 16,0 4 -52 -16,8 -12 -12 16,0 -4 -188 -16,0 4 -72 46</inkml:trace>
    </iact:actionData>
  </iact:action>
  <iact:action type="add" startTime="12883">
    <iact:property name="dataType"/>
    <iact:actionData xml:id="d3">
      <inkml:trace xmlns:inkml="http://www.w3.org/2003/InkML" xml:id="stk3" contextRef="#ctx0" brushRef="#br0">1017 2150 752 0,'16'-20'284'15,"-12"28"-152"-15,-4 -8 -92 0,0 0 80 16,0 0 -36 -16,0 0 -8 15,-12 -8 0 -15,4 4 0 16,-12 -8 -40 -16,4 -4 24 16,0 0 8 -16,0 -8 16 0,0 12 8 0,0 0 4 15,0 0 0 -15,0 4 -36 32,0 4 -8 -32,0 4 -28 0,4 0 -8 0,-12 -8 -8 15,0 8 -8 -15,-8 -4 4 16,-4 0 4 -1,-8 0 -4 -15,0 4 8 0,-12 0 -8 16,16 0 -4 -16,-8 8 4 16,12 4 4 -16,4 0 -12 15,4 0 0 -15,0 0 4 16,4 4 8 -16,4 0 -68 16,4 -8 -16 -16,-8 -4 8 15,8 -4 12 -15,0 0 -32 0,4 -4 0 16,4 0 -196 -1,4 0 -72 -15,4 0 -100 0</inkml:trace>
    </iact:actionData>
  </iact:action>
  <iact:action type="add" startTime="13506">
    <iact:property name="dataType"/>
    <iact:actionData xml:id="d4">
      <inkml:trace xmlns:inkml="http://www.w3.org/2003/InkML" xml:id="stk4" contextRef="#ctx0" brushRef="#br0">329 1449 752 0,'0'-4'284'15,"0"8"-152"-15,-4 -4 -128 0,8 8 56 0,4 -4 -32 31,-8 0 -8 -31,4 0 8 0,4 0 0 0,8 0 -12 0,4 8 -4 16,0 0 12 -16,0 -4 24 16,4 4 8 -16,4 -4 16 0,0 4 4 31,8 0 -16 -31,-4 8 -4 0,4 0 -24 16,4 4 0 -16,4 4 16 0,-4 0 16 15,0 4 -24 -15,0 -4 -12 16,-4 8 0 -16,4 5 0 15,-8 3 -12 -15,0 -4 -12 16,-4 -4 0 -16,-4 4 4 16,-4 0 -4 -16,0 -8 -4 15,-8 8 4 -15,0 -4 -4 16,-4 -4 32 -16,-8 -4 28 0,-8 4 -4 16,-12 -4 8 -16,-4 8 0 46,-8 1 8 -46,-8 3 -16 0,-4 -4 0 15,0 4 -24 -15,0 4 0 0,-4 0 -12 16,4 0 0 -16,4 0 -12 16,4 -8 4 -16,8 0 0 15,4 -4 4 -15,4 -4 0 16,8 -4 8 -16,0 0 -12 16,4 -8 0 -16,4 0 -56 15,12 -7 -24 -15,8 -9 -132 16,-4 -9 -60 -16,0 -3 -412 0</inkml:trace>
    </iact:actionData>
  </iact:action>
  <iact:action type="add" startTime="40227">
    <iact:property name="dataType"/>
    <iact:actionData xml:id="d5">
      <inkml:trace xmlns:inkml="http://www.w3.org/2003/InkML" xml:id="stk5" contextRef="#ctx0" brushRef="#br0">1017 8683 432 0,'28'-24'176'16,"-8"16"-96"-16,0 -8 -104 0,-16 16 32 0,0 0 44 31,4 -8 24 -31,4 0 76 0,-8 8 36 16,8 -8 4 -16,0 0 12 0,4 8 -112 15,0 -4 20 -15,0 4 8 0,-4 0 -56 0,-4 0 -16 16,-4 0 -28 -16,-4 0 -8 16,-4 4 -4 -16,-8 12 -8 0,-4 -8 -16 0,-4 8 0 15,-4 0 8 17,-12 0 12 -32,-4 4 24 15,-4 -4 16 -15,-8 -4 0 0,-4 -4 4 16,-12 0 -16 -16,0 -4 -12 15,-12 0 0 -15,0 4 4 16,8 -8 -12 -16,4 4 -8 16,8 -4 -12 -16,4 8 4 29,8 -4 12 -29,0 0 12 16,8 -4 -52 -16,8 0 -20 16,8 0 -112 -16,8 0 -56 15,12 0 -308 -15,12 0 -164 31,12 0 344 -31</inkml:trace>
    </iact:actionData>
  </iact:action>
  <iact:action type="add" startTime="40866">
    <iact:property name="dataType"/>
    <iact:actionData xml:id="d6">
      <inkml:trace xmlns:inkml="http://www.w3.org/2003/InkML" xml:id="stk6" contextRef="#ctx0" brushRef="#br0">841 8178 688 0,'-8'0'264'16,"4"0"-144"-16,4 0 -132 0,-4 0 52 16,0 0 -36 -16,0 0 -12 15,0 0 12 -15,4 8 4 0,0 0 0 0,4 4 -8 16,4 4 12 -16,8 0 60 15,-4 16 36 -15,8 4 -4 16,4 4 -4 -16,8 -4 -44 31,8 -4 -24 -31,-4 0 -4 0,4 -3 8 0,-8 -9 0 16,4 -4 8 0,-4 8 -24 -16,-4 -4 -12 0,-4 -4 4 15,0 -4 0 -15,-12 0 -4 16,4 12 -8 -16,-12 4 4 15,0 0 -4 -15,-4 8 16 16,-4 0 8 -16,0 4 16 16,-12 4 16 -16,4 -4 -16 15,-12 20 0 -15,0 -3 -8 16,-12 -1 0 -16,0 -8 -16 0,-4 8 -12 16,4 -8 -56 -16,0 0 -16 15,4 4 -388 -15,8 4 -280 63,12 -32 272 -63</inkml:trace>
    </iact:actionData>
  </iact:action>
  <iact:action type="add" startTime="46252">
    <iact:property name="dataType"/>
    <iact:actionData xml:id="d7">
      <inkml:trace xmlns:inkml="http://www.w3.org/2003/InkML" xml:id="stk7" contextRef="#ctx0" brushRef="#br0">1093 9905 688 0,'4'-12'264'4,"0"8"-144"-4,-4 0 -96 0,0 4 68 0,0 -4 32 0,0 4 100 31,0 -12 -40 -31,-4 4 -92 0,-8 0 -12 15,-12 0 0 -15,-8 0 -36 0,-8 -12 -12 16,-16 8 -20 -16,4 4 -12 0,-16 0 4 16,-8 4 -4 -16,-8 12 0 15,12 -4 0 1,-8 8 0 -16,12 -12 8 0,0 0 4 16,12 -8 12 -16,0 0 -20 15,8 -4 -4 -15,8 -4 -72 16,8 4 -20 -16,8 -4 -196 15,12 8 -80 -15,8 -4 -84 16</inkml:trace>
    </iact:actionData>
  </iact:action>
  <iact:action type="add" startTime="46662">
    <iact:property name="dataType"/>
    <iact:actionData xml:id="d8">
      <inkml:trace xmlns:inkml="http://www.w3.org/2003/InkML" xml:id="stk8" contextRef="#ctx0" brushRef="#br0">841 9324 880 0,'0'-12'328'15,"-8"8"-176"-15,16 4 -160 0,-8 0 68 16,0 0 -52 -16,0 0 -4 16,8 16 4 -16,12 4 -4 15,4 8 -4 -15,12 12 12 0,12 12 -16 16,-4 1 0 -16,4 -5 20 16,-4 8 20 -16,-4 8 -4 25,-12 -12 4 -25,-16 -4 -20 16,-8 -12 -12 -16,-12 4 -12 15,-12 -8 4 1,-20 0 40 -16,0 8 12 0,-4 -12 40 16,4 21 16 -16,0 -13 -32 15,0 4 -12 -15,0 0 -44 16,4 -4 -8 -16,4 4 -300 16,0 -12 -132 -16,20 -12 -40 46</inkml:trace>
    </iact:actionData>
  </iact:action>
  <iact:action type="add" startTime="58889">
    <iact:property name="dataType"/>
    <iact:actionData xml:id="d9">
      <inkml:trace xmlns:inkml="http://www.w3.org/2003/InkML" xml:id="stk9" contextRef="#ctx0" brushRef="#br0">10405 1112 704 0,'-20'-60'264'15,"4"40"-144"-15,-8 -8 -116 0,16 16 64 16,0 -4 -36 -16,-4 4 -8 15,4 4 -4 -15,0 0 4 16,4 4 -12 -16,4 4 0 16,0 0 12 -16,0 0 -40 0,4 0 -8 0,4 0 12 15,0 -4 4 -15,4 -8 8 0,0 -4 8 0,0 0 48 32,0 0 32 -32,4 -20 -20 15,4 8 4 -15,8 4 8 16,8 -1 16 -1,4 13 -40 -15,4 0 -20 0,8 4 -16 16,8 -8 -4 -16,0 4 -20 16,0 0 -4 -16,4 0 4 15,12 -4 8 -15,0 -4 -8 16,0 4 0 -16,12 0 28 0,4 0 16 16,4 -4 -12 -16,-4 4 4 31,8 0 -12 -31,-4 -8 0 0,8 0 -12 0,-4 4 -8 15,0 -4 4 -15,-4 8 -4 32,0 0 0 -32,0 0 8 0,12 0 -12 0,0 4 0 15,4 0 4 -15,4 0 0 16,0 8 0 -16,12 4 0 16,0 4 0 -16,0 16 0 15,-4 4 0 -15,8 4 0 16,0 -4 0 -16,0 8 0 15,4 -4 0 -15,-8 8 0 16,12 -4 0 -16,0 16 0 16,4 4 -12 -16,-8 4 8 15,-4 5 -4 -15,0 3 -8 0,-4 8 20 41,-4 8 12 -41,-8 0 -12 0,-12 8 -4 0,0 -4 0 15,0 -3 0 -15,-12 -1 -12 16,-8 8 8 -16,-12 12 -4 31,-8 4 0 -31,-4 1 8 0,-12 3 8 0,-12 0 -4 16,-8 4 8 -16,-12 16 -8 15,-12 -7 8 -15,-12 -5 -8 16,-12 0 -4 -16,-16 -4 4 16,-20 5 -4 -16,-4 7 8 15,-8 -8 4 -15,-12 -12 4 0,-16 8 8 16,-24 -7 -12 -16,0 -9 0 15,-8 -8 12 -15,-12 0 4 16,-16 4 -24 -16,0 1 0 16,-8 -17 20 -16,-20 -4 16 15,4 -12 -20 -15,-8 -12 -12 16,-12 -12 -4 -16,0 -8 4 16,-4 -12 4 -16,-8 -4 12 15,-40 -12 -20 -15,16 -8 -4 16,4 -4 8 -16,8 -12 12 15,12 -12 0 -15,4 -12 8 16,8 -12 0 -16,4 -8 12 16,-4 -8 -20 -16,20 -13 -4 0,8 -15 -8 31,8 -28 -8 -31,8 -8 12 0,20 -17 8 0,20 1 0 31,12 -28 0 -31,12 -1 -24 0,24 -15 -4 0,16 -16 12 16,12 -1 12 -16,16 5 4 15,8 -21 0 -15,12 25 12 16,12 19 20 -16,16 9 -20 16,20 16 0 -16,32 -1 -16 15,24 17 -12 -15,28 20 -20 16,20 20 0 -16,20 28 -12 16,12 -1 8 -16,12 13 4 15,-8 16 -4 -15,4 20 -48 0,-12 20 -24 16,8 28 -200 -16,-12 28 -88 15,4 8 -220 -15</inkml:trace>
    </iact:actionData>
  </iact:action>
  <iact:action type="add" startTime="63202">
    <iact:property name="dataType"/>
    <iact:actionData xml:id="d10">
      <inkml:trace xmlns:inkml="http://www.w3.org/2003/InkML" xml:id="stk10" contextRef="#ctx0" brushRef="#br0">10341 9124 880 0,'8'-52'340'16,"4"8"-184"-16,4 4 -156 0,-4 23 72 15,4 -7 -68 -15,4 -8 -16 0,4 4 -32 16,12 -20 -4 -16,4 0 24 16,4 0 4 -16,16 -4 4 0,8 -12 56 15,4 0 20 -15,4 -4 48 16,12 19 24 -16,4 1 -24 15,16 0 -8 1,8 4 -32 -16,0 4 -8 0,12 -4 -48 16,12 8 -12 -16,8 -16 -4 0,0 16 8 15,0 -12 0 -15,12 4 -4 32,8 8 4 -32,0 3 4 0,16 -7 -4 15,4 16 -4 -15,4 -4 4 0,8 8 -4 16,4 -4 -12 -16,-8 8 8 15,12 -16 4 -15,-8 12 8 16,-4 -12 -4 -16,16 4 -4 16,-12 12 4 -16,-4 0 4 15,16 0 -4 -15,-8 28 -4 16,8 8 -8 -16,4 8 4 16,-8 -4 4 -16,-4 16 0 15,12 8 0 -15,-8 4 0 16,-12 4 0 -16,8 -3 0 15,32 23 0 -15,-28 0 8 0,8 -8 -12 32,-16 20 0 -32,-24 -4 4 0,-16 4 8 0,4 -3 -4 15,-12 -5 -4 -15,-8 0 4 32,-12 12 -4 -32,-16 12 0 0,-4 -3 0 0,8 19 -12 15,-8 -4 0 -15,-8 4 8 16,-20 -20 8 -16,-8 25 0 15,-20 -17 -4 -15,-12 0 4 16,-12 -4 -4 -16,-12 -4 0 16,-20 1 0 -16,-12 -1 0 15,-8 16 8 -15,-16 -12 12 16,-16 0 8 -16,-20 1 -4 0,-12 -9 4 16,-4 4 -8 -16,-8 -8 0 15,-12 -12 -12 -15,-24 17 4 16,4 -13 -16 -16,0 -8 0 15,-16 0 12 -15,-24 0 4 16,4 -8 4 -16,-4 -4 8 16,-20 -7 -4 -16,4 -13 8 15,-8 0 -8 -15,-12 0 8 16,4 -12 -16 -16,-4 0 0 16,-16 -8 -4 -16,0 -16 -8 15,-20 -8 12 -15,12 -8 0 16,4 -8 -4 -16,-16 0 4 15,8 -8 -8 -15,-8 4 -4 0,8 0 4 32,-8 0 4 -32,-16 4 -12 0,8 -8 0 0,-20 -8 -16 15,12 -8 4 -15,8 -5 8 16,4 -7 4 -16,16 4 4 16,12 -24 8 -16,-4 -4 20 15,12 -12 24 -15,12 -20 -20 16,0 -1 -8 -16,12 -11 -12 15,12 -8 -12 -15,8 4 4 37,0 15 4 -37,16 -11 -4 0,12 4 -4 0,16 -20 4 15,4 -1 -4 -15,4 1 0 0,8 -4 0 16,24 16 0 -16,12 -13 0 31,24 5 8 -31,20 -4 4 0,28 4 28 0,32 7 24 16,24 21 -16 -16,20 0 4 15,16 -8 -40 -15,24 16 -8 16,12 7 -76 -16,8 13 -20 16,4 12 -316 -16,28 24 -132 31</inkml:trace>
    </iact:actionData>
  </iact:action>
  <iact:action type="add" startTime="63203">
    <iact:property name="dataType"/>
    <iact:actionData xml:id="d11">
      <inkml:trace xmlns:inkml="http://www.w3.org/2003/InkML" xml:id="stk11" contextRef="#ctx0" brushRef="#brinv">0 0 2048 0</inkml:trace>
    </iact:actionData>
  </iact:action>
  <iact:action type="add" startTime="63204">
    <iact:property name="dataType"/>
    <iact:actionData xml:id="d12">
      <inkml:trace xmlns:inkml="http://www.w3.org/2003/InkML" xml:id="stk12" contextRef="#ctx0" brushRef="#brinv">19738 11859 2048 0</inkml:trace>
    </iact:actionData>
  </iact:action>
</iact:actions>
</file>

<file path=ppt/ink/inkAction50.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6:09:11.030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4100">
    <iact:property name="dataType"/>
    <iact:actionData xml:id="d0">
      <inkml:trace xmlns:inkml="http://www.w3.org/2003/InkML" xml:id="stk0" contextRef="#ctx0" brushRef="#br0">14365 254 528 0,'16'-76'196'15,"-4"60"-104"-15,4 -8 -80 0,-4 12 40 0,0 0 -16 32,4 4 8 -32,4 -4 -24 0,4 0 -4 15,0 0 -8 -15,8 0 -8 0,0 8 12 0,8 4 -16 16,16 8 0 -16,4 8 12 16,4 4 4 -16,4 16 48 15,8 4 28 -15,4 16 -8 16,0 9 0 -1,16 -1 16 -15,0 20 8 0,0 8 -28 16,-8 4 -16 -16,0 8 -32 16,-8 5 -12 -16,0 3 -8 0,12 16 4 31,-4 -8 -16 -31,-8 9 0 0,-4 3 -4 0,-8 -8 -8 31,-8 24 20 -31,-4 -11 4 0,-8 -1 8 21,-8 0 0 -21,-12 -8 -8 0,-8 5 4 15,-8 -9 -8 -15,-12 -12 -4 16,-8 -8 -8 -16,-4 1 4 16,-8 -9 4 -16,-8 0 8 15,-8 -12 -12 -15,-4 4 0 16,-20 -12 4 -16,0 -3 8 16,-4 -13 -12 -16,0 -8 0 15,0 -8 4 -15,-8 -4 0 16,-4 -12 8 -16,-12 0 4 15,0 -12 20 -15,4 -12 12 16,-4 -4 -24 -16,0 -8 -4 16,-4 -16 -8 -16,-4 -16 4 0,-8 -8 -8 31,0 -12 8 -31,4 -4 -8 0,0 -17 8 0,0 -7 -16 16,-16 -28 0 -16,8 -4 4 15,12 0 0 -15,4 -13 0 16,8 1 8 -16,4 -16 12 31,0 -13 8 -31,4 5 -4 0,16 4 4 0,0 -4 0 16,12 -9 4 -16,12 17 8 15,20 -32 16 -15,12 23 -8 16,20 -7 4 -16,16 20 -4 16,8 15 8 -16,16 13 -4 15,8 12 0 -15,4 4 -20 0,20 20 0 31,0 20 -12 -31,0 11 0 0,-4 17 -24 0,8 16 -4 16,4 20 -60 -16,16 40 -16 16,8 21 -72 -16,8 31 -28 15,-4 32 -268 -15,24 40 -112 16,-8 37 116 -16</inkml:trace>
    </iact:actionData>
  </iact:action>
  <iact:action type="add" startTime="11083">
    <iact:property name="dataType"/>
    <iact:actionData xml:id="d1">
      <inkml:trace xmlns:inkml="http://www.w3.org/2003/InkML" xml:id="stk1" contextRef="#ctx0" brushRef="#br0">6293 18093 752 0,'28'-12'284'16,"-24"8"-152"-16,0 4 -112 0,-4 0 68 0,0 0 12 15,0 0 20 -15,0 0 -20 16,-4 0 -4 -16,-16 0 -52 0,-12 0 8 16,-8 0 4 -16,-12 -4 4 15,-16 -8 4 -15,-16 8 -8 16,-24 -12 -4 -16,-12 -24 16 16,-12 -4 4 -16,-24 8 -20 15,-8 -12 -12 -15,-4 -4 -20 16,-8 8 -8 -16,4 4 -4 0,8 20 -8 15,12 -1 4 -15,8 13 4 16,8 16 -4 -16,16 9 -4 14,12 -9 4 -14,16 4 4 15,4 0 -12 -15,16 -8 0 16,12 0 -16 -16,12 -4 -4 16,12 0 -96 -16,12 -4 -40 15,16 -12 -200 -15,20 -4 -80 16,16 -37 -16 -16</inkml:trace>
    </iact:actionData>
  </iact:action>
  <iact:action type="add" startTime="11628">
    <iact:property name="dataType"/>
    <iact:actionData xml:id="d2">
      <inkml:trace xmlns:inkml="http://www.w3.org/2003/InkML" xml:id="stk2" contextRef="#ctx0" brushRef="#br0">5725 17228 992 0,'8'0'372'16,"-4"4"-200"-16,0 8 -208 0,0 0 56 0,4 4 -20 15,4 8 0 -15,4 0 8 0,8 -4 12 16,4 12 -8 -16,4 12 0 16,12 -8 4 -16,8 8 16 0,12 8 12 15,12 4 8 -15,4 8 20 16,0 5 4 -16,-8 -1 4 15,-4 -16 -28 -15,-12 0 -12 16,-8 -8 -32 0,-16 0 -12 -16,0 0 0 0,-24 -4 8 15,-8 4 52 -15,-16 0 24 31,-12 -8 -8 -31,-16 9 0 0,-24 7 -8 16,-8 4 0 -16,-12 4 -16 15,-4 -4 -8 -15,-4 4 -16 16,-8 -8 4 -16,4 0 -8 15,4 -4 8 -15,4 -12 -8 16,12 -3 0 -16,12 15 -12 16,0 -16 -8 -16,16 8 -32 15,12 -16 -12 -15,8 0 -260 16,4 0 -116 -16,12 -12 -208 78</inkml:trace>
    </iact:actionData>
  </iact:action>
  <iact:action type="add" startTime="18576">
    <iact:property name="dataType"/>
    <iact:actionData xml:id="d3">
      <inkml:trace xmlns:inkml="http://www.w3.org/2003/InkML" xml:id="stk3" contextRef="#ctx0" brushRef="#br0">2673 10539 896 0,'12'-25'340'15,"-12"21"-184"-15,0 0 -148 0,0 4 68 16,0 -4 -40 -16,-4 -4 -12 0,-12 -4 -4 0,-16 -8 -4 31,-12 -4 -8 -31,-12 0 12 16,-4 -12 16 -16,-8 8 4 0,-16 4 8 15,-16 12 20 -15,-4 4 12 16,-8 8 -4 -16,-12 8 -8 16,-24 -4 -4 -16,-4 -4 0 15,-4 0 0 -15,-20 -8 12 0,8 -4 -28 16,8 -4 -8 -16,8 -4 -20 31,0 8 -8 -31,16 4 -12 0,20 0 -12 0,20 4 16 16,16 0 4 -16,16 0 -80 15,20 0 -40 -15,16 -4 -148 16,20 -8 -64 -16,20 4 -208 0</inkml:trace>
    </iact:actionData>
  </iact:action>
  <iact:action type="add" startTime="19013">
    <iact:property name="dataType"/>
    <iact:actionData xml:id="d4">
      <inkml:trace xmlns:inkml="http://www.w3.org/2003/InkML" xml:id="stk4" contextRef="#ctx0" brushRef="#br0">1753 9400 1264 0,'20'-20'472'16,"-4"16"-256"-16,0 12 -252 0,-4 4 72 15,8 8 -64 -15,24 20 -12 16,12 9 -40 -16,12 3 -20 16,4 20 56 -16,8 16 12 15,8 4 12 -15,24 12 16 0,-4 5 0 0,-8 -9 48 31,-12 4 20 -31,-8 -12 -8 0,-16 8 0 0,-12 -12 0 32,-8 1 8 -32,-16 -5 -12 0,-12 -4 0 0,-16 -4 -4 15,-16 -12 0 -15,-24 -8 8 16,-36 -8 16 -16,-16 -7 -16 16,-8 -13 0 -16,-16 -8 -32 15,-16 0 -8 -15,-4 -4 -16 16,12 4 -4 -16,4 4 12 15,8 4 12 -15,4 12 -36 0,8 24 -16 16,20 12 -524 -16,20 -12 -348 94</inkml:trace>
    </iact:actionData>
  </iact:action>
  <iact:action type="add" startTime="19978">
    <iact:property name="dataType"/>
    <iact:actionData xml:id="d5">
      <inkml:trace xmlns:inkml="http://www.w3.org/2003/InkML" xml:id="stk5" contextRef="#ctx0" brushRef="#br0">6397 18013 528 0,'20'0'208'15,"-16"0"-112"-15,-4 -12 -68 0,4 8 60 0,-4 -4 -52 16,0 -8 -20 -16</inkml:trace>
    </iact:actionData>
  </iact:action>
  <iact:action type="add" startTime="20025">
    <iact:property name="dataType"/>
    <iact:actionData xml:id="d6">
      <inkml:trace xmlns:inkml="http://www.w3.org/2003/InkML" xml:id="stk6" contextRef="#ctx0" brushRef="#br0">6437 17933 996 0,'12'-16'8'15,"0"4"8"-15,0 12 64 0,-4 0 28 16,0 16 -8 -16,-4 0 -4 16,-4 0 -28 -16,-4 0 -8 0,-8 -12 16 15,-8 8 8 -15,-20 -12 20 16,-16 0 12 -1,-8 -4 -36 -15,-12 -8 -8 16,-12 -4 -16 -16,-16 0 4 16,-20 0 12 -16,-8 0 4 15,-16 0 -8 -15,-24 0 8 16,0 -4 -16 -16,-16 -8 -4 16,-12 0 -32 -16,4 -4 -8 15,0 4 8 -15,-8 8 12 16,24 -1 -8 -16,16 5 -8 15,12 4 0 -15,8 0 -4 16,16 8 -8 -16,20 4 -8 16,20 0 -24 -16,20 4 -16 0,16 4 -120 19,16 -4 -52 -19,16 -4 -192 16,16 12 -76 -16,40 -12 -44 47</inkml:trace>
    </iact:actionData>
  </iact:action>
  <iact:action type="add" startTime="20513">
    <iact:property name="dataType"/>
    <iact:actionData xml:id="d7">
      <inkml:trace xmlns:inkml="http://www.w3.org/2003/InkML" xml:id="stk7" contextRef="#ctx0" brushRef="#br0">5681 17099 928 0,'28'-60'352'16,"-24"44"-192"-16,-8 -16 -160 0,-4 24 72 15,0 0 -40 -15,0 -8 -8 0,-4 4 12 16,8 8 8 -16,0 -12 -24 0,4 16 60 16,0 0 24 -16,12 16 -20 0,4 4 -4 0,12 12 -24 15,16 32 -4 16,4 16 -4 -31,16 5 8 0,8 -1 -4 16,20 8 8 0,4 4 -8 -16,0 12 0 0,-8 -11 -28 15,-8 -5 -8 -15,-4 -12 -8 16,-12 -16 -8 -16,-8 -4 4 16,-12 -8 4 -16,-12 -8 -4 15,-12 -12 8 -15,-4 -4 -8 16,-12 -4 8 -16,-16 0 0 15,-12 -3 12 -15,-8 -5 -4 16,-24 -4 8 -16,-32 4 -8 16,-4 0 0 -16,-8 0 -4 15,-8 0 8 -15,-8 4 -12 0,-8 12 0 16,4 8 12 -16,8 -4 4 16,12 24 4 -16,4 -8 0 15,4 8 -16 -15,20 -12 -12 16,4 0 -12 -16,16 13 -4 15,20 -5 -320 -15,20 8 -136 16,20 -12 -212 -16</inkml:trace>
    </iact:actionData>
  </iact:action>
  <iact:action type="add" startTime="27145">
    <iact:property name="dataType"/>
    <iact:actionData xml:id="d8">
      <inkml:trace xmlns:inkml="http://www.w3.org/2003/InkML" xml:id="stk8" contextRef="#ctx0" brushRef="#br0">9889 19252 560 0,'4'0'220'16,"-4"0"-120"-16,20 -8 -100 0,-16 8 52 0,0 0 8 15,0 0 12 -15,0 0 16 0,0 0 4 0,8 -4 4 16,0 -1 8 -16,0 -3 -40 16,0 8 -8 -16,-4 -4 -8 15,4 4 0 -15,0 0 -16 16,0 0 0 -16,0 0 -4 15,0 0 4 -15,0 0 0 16,0 -4 8 -16,0 -4 -4 16,0 8 0 -16,0 -4 -12 0,0 -4 4 31,4 4 0 -31,0 4 12 0,0 -4 -12 31,-4 -4 -8 -31,0 8 -20 0,4 0 0 0,0 0 8 16,0 0 4 -16,0 0 -4 15,0 0 4 -15,4 -4 8 16,0 0 8 -16,0 -4 4 31,0 8 0 -31,0 0 0 0,0 0 0 0,0 0 -16 16,8 0 -12 -16,4 -4 0 16,-4 0 4 -1,-4 -4 4 -15,0 8 4 16,0 0 -8 -16,0 0 4 15,0 0 0 -15,4 0 4 16,0 12 -20 -16,0 -8 4 0,-4 4 0 16,0 -4 8 -16,0 0 -12 15,4 4 0 -15,0 -4 20 16,0 -4 20 -16,0 4 -20 16,-4 4 -8 -16,4 -4 4 15,0 -4 0 -15,0 8 -4 16,4 -4 4 -16,4 0 -16 15,0 -4 0 -15,-4 8 4 16,0 -3 0 -16,4 -5 0 16,0 0 8 -16,0 0 -12 15,-4 0 0 -15,0 0 20 16,-4 0 8 -16,4 0 -8 16,0 0 -12 -16,0 4 -12 15,0 4 4 -15,4 0 4 0,-4 0 8 16,8 -4 -4 -16,4 0 -4 15,-4 -4 -8 -15,0 0 4 16,0 0 4 -16,-4 0 8 16,0 0 -4 -16,4 0 -4 15,-4 -4 4 -15,-4 4 4 16,0 0 -12 -16,-4 0 0 16,4 4 4 -16,0 -4 0 15,0 0 -12 -15,0 8 8 16,4 -4 4 -16,4 -4 8 15,4 0 -4 -15,0 0 -4 16,0 0 4 -16,8 -4 4 16,-4 -4 -4 -16,0 8 -4 15,-4 0 -8 -15,-4 0 4 16,-4 0 4 -16,4 0 0 0,-4 0 0 16,0 0 8 -16,4 0 -12 15,0 0 0 -15,8 0 4 16,4 -4 0 -16,4 0 0 15,-8 4 0 -15,0 -8 0 16,0 8 0 -16,-4 -4 0 16,-4 -8 8 -16,0 8 -12 15,0 -1 0 -15,-4 5 4 0,8 0 8 32,0 5 -12 -32,8 -1 0 0,8 4 -4 0,0 -8 0 31,-16 0 16 -31,16 0 12 0,-4 0 -16 0,-8 -8 -4 15,-12 4 0 -15,8 4 8 16,0 0 -12 -16,0 0 0 16,0 0 4 -16,0 0 0 15,4 -5 0 -15,8 -3 0 16,-4 8 0 -16,0 -4 8 16,0 -8 -12 -16,0 8 -8 1,-8 -8 8 -1,-4 0 0 16,0 4 -8 -16,4 0 8 15,0 4 4 -15,0 0 8 16,4 -4 -4 -16,8 8 -4 16,-4 -4 4 -16,0 0 -4 15,0 -4 0 -15,0 8 8 0,-4 -4 -4 16,0 0 8 -16,0 -4 -16 16,-4 8 -8 -16,0 0 8 15,0 0 0 -15,-4 0 4 16,4 0 8 -16,12 -4 -4 15,-4 0 -4 -15,0 -4 12 16,0 4 8 -16,-4 0 0 16,0 -4 0 -16,-4 8 -24 15,-8 0 4 -15,-4 0 0 16,0 0 0 -16,0 0 0 16,0 0 8 -16,0 0 -12 15,4 8 0 -15,-4 -4 12 0,-4 -4 4 16,4 0 -4 -16,-4 0 -8 15,0 0 4 -15,-4 0 -4 16,0 4 0 -16,-4 -4 0 16,0 8 0 -16,-4 -8 0 15,-4 4 0 -15,0 0 0 0,0 4 -12 16,-4 -4 8 -16,0 0 4 0,0 4 0 0,-8 -8 -44 16,0 0 -20 -16,-8 8 -400 15,-16 4 -224 -15</inkml:trace>
    </iact:actionData>
  </iact:action>
  <iact:action type="add" startTime="27146">
    <iact:property name="dataType"/>
    <iact:actionData xml:id="d9">
      <inkml:trace xmlns:inkml="http://www.w3.org/2003/InkML" xml:id="stk9" contextRef="#ctx0" brushRef="#brinv">0 0 2048 0</inkml:trace>
    </iact:actionData>
  </iact:action>
  <iact:action type="add" startTime="27147">
    <iact:property name="dataType"/>
    <iact:actionData xml:id="d10">
      <inkml:trace xmlns:inkml="http://www.w3.org/2003/InkML" xml:id="stk10" contextRef="#ctx0" brushRef="#brinv">16442 19342 2048 0</inkml:trace>
    </iact:actionData>
  </iact:action>
</iact:actions>
</file>

<file path=ppt/ink/inkAction51.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06" units="1/cm"/>
          <inkml:channelProperty channel="Y" name="resolution" value="1.13294" units="1/cm"/>
          <inkml:channelProperty channel="F" name="resolution" value="0" units="1/deg"/>
          <inkml:channelProperty channel="T" name="resolution" value="1" units="1/dev"/>
        </inkml:channelProperties>
      </inkml:inkSource>
      <inkml:timestamp xml:id="ts0" timeString="2017-11-23T16:30:44.273Z"/>
    </inkml:context>
    <inkml:brush xml:id="br0">
      <inkml:brushProperty name="width" value="0.12646" units="cm"/>
      <inkml:brushProperty name="height" value="0.12646"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2205">
    <iact:property name="dataType"/>
    <iact:actionData xml:id="d0">
      <inkml:trace xmlns:inkml="http://www.w3.org/2003/InkML" xml:id="stk0" contextRef="#ctx0" brushRef="#br0">2220 58 224 0,'8'0'96'15,"-4"8"-48"-15,0 -4 -48 0,0 0 28 16,-4 4 -8 -16,0 -8 8 0,-4 4 -24 0,0 0 -4 16,-4 4 16 -16,0 -8 20 0,-4 4 -20 15,0 0 0 -15,0 4 28 16,0 8 16 -16,-4 -12 8 15,0 8 4 1,-4 -12 -12 -16,-12 4 4 16,-4 0 8 -1,-4 -4 4 -15,0 0 -40 16,0 0 12 -16,0 0 8 0,-4 8 -20 16,-4 0 -12 -16,0 0 -4 15,-4 12 -4 -15,-4 -8 -8 16,-12 -4 4 -16,4 0 -8 15,-4 -8 8 -15,-4 0 -8 0,0 -12 8 32,0 0 -8 -32,-4 4 -4 0,4 -8 20 0,-12 8 16 15,8 8 4 -15,8 8 8 16,4 -8 -8 -16,0 16 4 16,4 -24 -24 -16,4 0 -12 15,0 8 -16 -15,0 -8 -4 16,0 0 32 -16,4 0 24 15,0 4 -20 -15,4 0 -12 16,8 4 0 -16,4 0 0 16,8 0 4 -16,0 8 0 15,8 0 -8 -15,0 8 -8 16,4 0 4 -16,0 4 -4 16,4 4 -116 -16,0 -4 -52 15,4 8 -276 -15</inkml:trace>
    </iact:actionData>
  </iact:action>
  <iact:action type="add" startTime="12206">
    <iact:property name="dataType"/>
    <iact:actionData xml:id="d1">
      <inkml:trace xmlns:inkml="http://www.w3.org/2003/InkML" xml:id="stk1" contextRef="#ctx0" brushRef="#brinv">0 0 2048 0</inkml:trace>
    </iact:actionData>
  </iact:action>
  <iact:action type="add" startTime="12207">
    <iact:property name="dataType"/>
    <iact:actionData xml:id="d2">
      <inkml:trace xmlns:inkml="http://www.w3.org/2003/InkML" xml:id="stk2" contextRef="#ctx0" brushRef="#brinv">2288 343 2048 0</inkml:trace>
    </iact:actionData>
  </iact:action>
</iact:actions>
</file>

<file path=ppt/ink/inkAction52.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6:30:44.641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4137">
    <iact:property name="dataType"/>
    <iact:actionData xml:id="d0">
      <inkml:trace xmlns:inkml="http://www.w3.org/2003/InkML" xml:id="stk0" contextRef="#ctx0" brushRef="#br0">3853 414 592 0,'20'-24'228'15,"-20"20"-120"-15,0 0 -92 0,4 4 60 0,-4 -4 -44 0,0 4 -8 16,-4 -4 -24 -16,0 0 -4 0,-4 0 4 0,-4 0 -12 15,0 -4 8 -15,-8 -4 4 16,-4 4 8 -16,-4 0 12 16,-4 0 16 -1,-8 -4 -8 -15,-8 0 4 16,-24 -12 -4 -16,-4 8 4 16,-12 0 -16 -16,-8 -8 -4 15,-20 8 4 -15,-12 0 0 16,-4 0 -20 -16,0 -12 -4 15,-8 8 4 -15,4 -4 8 16,8 4 8 -16,12 4 4 16,8 12 -20 -16,4 4 4 0,16 0 0 15,0 4 8 -15,-4 8 -24 16,12 -4 4 -16,8 12 4 16,4 -8 12 -16,4 0 8 15,4 0 4 -15,8 0 -8 16,8 8 -8 -16,4 -4 4 15,8 4 -4 -15,4 0 16 16,4 0 8 -16,8 0 -8 16,0 16 -4 -16,4 4 20 15,4 8 12 -15,4 24 -16 16,0 12 -8 -16,0 12 16 16,4 12 16 -16,0 8 -28 15,0 20 -4 -15,-4 -8 -20 16,4 8 -12 -16,-12 -16 -4 0,4 -8 0 15,-4 0 20 -15,4 4 12 16,-4 -16 4 -16,4 -12 0 30,0 -8 12 -30,8 -16 20 15,-8 -8 -20 -15,8 4 -8 16,0 -4 4 -16,8 -12 8 16,-8 -8 0 -16,8 0 8 15,8 -8 -32 -15,0 8 -16 16,4 -4 0 -16,8 8 0 15,4 0 4 -15,0 4 8 16,4 4 -4 -16,0 0 8 16,4 -16 -8 -16,12 12 -4 15,0 -20 4 -15,8 0 4 16,8 -24 40 -16,12 0 28 0,4 -16 -24 31,16 0 0 -31,8 4 -20 0,0 0 -12 0,8 4 -8 16,-16 0 -12 -16,-8 16 -8 15,-4 4 -4 -15,-8 12 -4 16,-12 4 0 -16,-12 -4 -76 16,-12 0 -32 -16,-12 4 -236 15,-20 0 -96 -15,-16 0 8 47</inkml:trace>
    </iact:actionData>
  </iact:action>
  <iact:action type="add" startTime="8783">
    <iact:property name="dataType"/>
    <iact:actionData xml:id="d1">
      <inkml:trace xmlns:inkml="http://www.w3.org/2003/InkML" xml:id="stk1" contextRef="#ctx0" brushRef="#br0">3521 3134 240 0,'-12'-40'96'15,"0"12"-48"-15,-4 4 -56 0,12 12 24 31,-8 0 32 -31,0 4 16 0,4 0 48 0,0 0 28 0,0 4 -20 0,-8 4 -4 16,0 0 -28 0,-8 4 -8 -16,-8 0 -44 15,-12 -8 4 1,-16 0 12 -16,-16 0 -20 0,-24 4 -8 16,0 0 -24 -16,-8 0 -8 15,-4 4 12 -15,-12 4 4 16,-4 -4 8 -16,-4 0 0 15,0 -4 0 -15,-4 0 8 16,0 0 4 -16,8 0 12 0,8 -4 -20 16,12 0 -12 -16,12 4 -16 15,12 0 4 -15,12 0 4 16,12 0 0 -16,8 4 0 16,8 0 8 -16,4 0 4 15,0 12 4 -15,8 0 -8 16,-4 -4 4 -16,4 8 0 15,8 8 4 -15,8 4 24 16,-4 20 16 -16,8 28 -12 16,0 20 4 -16,4 8 -20 15,-4 8 -8 -15,0 8 -8 16,-4 16 0 -16,-4 4 8 0,-4 -4 16 16,-8 4 -8 -16,-4 4 4 15,0 4 -12 -15,-4 -16 8 16,-4 0 -8 -16,4 -12 0 15,4 -8 -4 -15,4 -16 0 16,8 0 16 -16,8 -12 12 16,4 -12 -8 -16,4 -12 8 15,4 -8 -16 -15,8 -12 4 16,4 -12 4 -16,8 4 8 16,4 -16 -12 -16,12 0 -12 15,16 -8 -8 -15,16 0 0 16,20 0 -8 -16,16 0 -4 15,20 4 -8 -15,4 0 4 16,8 -4 4 -16,-4 0 8 3,-4 -4 12 -3,-12 8 8 0,-8 -8 -24 31,-8 0 0 -31,8 -4 -4 0,-4 4 8 0,-4 0 -12 16,-8 8 -8 -16,-12 0 -12 15,-8 4 4 -15,-8 8 -200 16,-12 12 -84 -16,-12 4 -312 47</inkml:trace>
    </iact:actionData>
  </iact:action>
  <iact:action type="add" startTime="18142">
    <iact:property name="dataType"/>
    <iact:actionData xml:id="d2">
      <inkml:trace xmlns:inkml="http://www.w3.org/2003/InkML" xml:id="stk2" contextRef="#ctx0" brushRef="#br0">3173 6786 352 0,'4'-12'140'15,"-4"4"-72"-15,0 4 -44 0,-4 0 36 0,4 -4 -8 16,-4 -4 0 -16,-4 4 -4 0,0 -8 0 15,-8 0 0 -15,4 4 0 16,-4 -4 -8 -16,0 4 4 16,-4 4 -24 -16,-8 0 16 15,-4 0 12 -15,-16 0 20 16,-12 4 16 -16,-8 -8 -28 16,-12 0 -4 -1,-12 0 -4 -15,-16 0 0 0,-12 0 -24 16,-8 -8 -8 -16,-8 4 -8 15,-16 -4 -8 -15,12 0 4 15,8 16 4 -15,4 16 -12 0,4 8 0 16,4 24 12 -16,0 24 12 15,8 20 -8 -15,4 28 0 16,0 0 4 -16,12 8 8 16,-4 -4 -12 -16,4 -4 -8 15,8 0 16 -15,8 -4 4 16,12 -12 0 -16,4 4 4 15,4 -4 0 -15,4 -4 4 16,8 0 0 -16,8 -4 8 16,8 12 -20 -16,8 -8 -12 15,8 0 -4 -15,4 -4 4 0,8 4 4 16,16 -4 12 -16,4 0 -4 31,8 -12 0 -31,4 16 -12 0,8 -16 -8 0,16 4 4 16,4 -8 4 -16,8 0 4 15,12 0 4 -15,8 4 0 32,-8 -16 8 -32,24 -8 -20 0,12 -4 -4 0,8 -8 8 15,0 -20 12 -15,24 4 -16 16,-8 -16 -4 -16,-8 -8 44 16,4 8 20 -16,-12 -8 -16 15,4 -4 -8 -15,-12 12 -12 16,-12 0 -8 -16,-8 -4 -12 15,-20 4 -8 -15,-16 0 -16 0,-12 -4 0 32,-8 0 -108 -32,-12 0 -36 0,-12 4 -448 0,-12 8 -192 0,0 24 412 62</inkml:trace>
    </iact:actionData>
  </iact:action>
  <iact:action type="add" startTime="18143">
    <iact:property name="dataType"/>
    <iact:actionData xml:id="d3">
      <inkml:trace xmlns:inkml="http://www.w3.org/2003/InkML" xml:id="stk3" contextRef="#ctx0" brushRef="#brinv">0 0 2048 0</inkml:trace>
    </iact:actionData>
  </iact:action>
  <iact:action type="add" startTime="18144">
    <iact:property name="dataType"/>
    <iact:actionData xml:id="d4">
      <inkml:trace xmlns:inkml="http://www.w3.org/2003/InkML" xml:id="stk4" contextRef="#ctx0" brushRef="#brinv">3922 9948 2048 0</inkml:trace>
    </iact:actionData>
  </iact:action>
</iact:actions>
</file>

<file path=ppt/ink/inkAction53.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6:30:44.839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5884">
    <iact:property name="dataType"/>
    <iact:actionData xml:id="d0">
      <inkml:trace xmlns:inkml="http://www.w3.org/2003/InkML" xml:id="stk0" contextRef="#ctx0" brushRef="#br0">1885 5814 320 0,'-20'-12'120'15,"20"8"-64"-15,0 -8 4 0,0 4 52 16,0 0 8 -16,0 0 8 0,0 0 -24 0,0 0 -16 0,-4 -4 -48 16,-4 0 -16 -16,-4 -4 -16 15,-4 0 -8 -15,-4 0 4 16,-4 4 20 -16,-8 -16 16 15,0 12 -12 1,-8 4 -8 -16,-8 12 0 16,-4 4 -4 -16,-16 8 16 15,0 8 12 -15,0 12 -8 16,-4 0 0 -16,4 4 -20 16,0 -4 -12 -16,8 4 0 15,4 8 4 -15,4 8 -12 0,8 -4 0 31,8 0 4 -31,8 0 8 0,12 -4 20 16,8 8 24 -16,16 0 -20 0,0 -4 0 16,12 -8 -8 -16,0 0 4 15,12 -4 0 -15,8 -4 12 16,4 -8 -12 -16,12 0 -8 16,12 -4 0 -16,4 8 -4 15,-4 -4 -20 -15,-8 -4 4 16,-8 4 -8 -16,-8 -8 -8 15,-12 0 -148 -15,-12 0 -68 16,-8 8 -228 -16</inkml:trace>
    </iact:actionData>
  </iact:action>
  <iact:action type="add" startTime="7224">
    <iact:property name="dataType"/>
    <iact:actionData xml:id="d1">
      <inkml:trace xmlns:inkml="http://www.w3.org/2003/InkML" xml:id="stk1" contextRef="#ctx0" brushRef="#br0">1981 6854 592 0,'8'-16'228'15,"-8"12"-120"-15,-4 -4 -100 0,0 4 56 31,-8 0 -40 -31,-12 -12 -12 0,-4 8 8 0,-8 -8 4 16,-4 -8 -8 -16,-16 -4 8 16,-4 8 0 -16,-12 0 -20 0,-20 0 0 15,0 8 -4 -15,-4 4 0 16,0 8 8 -16,-4 8 4 15,4 24 -4 -15,-8 4 -8 16,8 12 4 -16,8 4 -4 16,8 16 0 -16,4 -4 0 15,12 -4 -12 -15,12 -4 8 16,8 -8 4 -16,12 -4 8 16,12 -4 40 -16,12 -12 28 15,12 4 20 -15,12 -8 20 16,12 -4 -24 -16,12 8 -16 0,20 -4 -36 15,12 4 -8 -15,0 -4 -16 16,0 -4 -12 -16,0 4 -12 31,-4 -4 -4 -31,-8 0 -12 0,-4 4 -4 0,-8 -8 -196 16,-12 4 -92 -16,-8 8 -84 47</inkml:trace>
    </iact:actionData>
  </iact:action>
  <iact:action type="add" startTime="8004">
    <iact:property name="dataType"/>
    <iact:actionData xml:id="d2">
      <inkml:trace xmlns:inkml="http://www.w3.org/2003/InkML" xml:id="stk2" contextRef="#ctx0" brushRef="#br0">1821 7838 560 0,'-16'-16'220'15,"4"12"-120"-15,-12 -20 -116 16,12 12 32 -16,-8 -8 -16 0,-8 4 0 16,-8 0 0 -16,-12 0 0 15,-8 -4 0 -15,-28 8 8 16,-4 4 4 -16,-8 4 12 0,-12 4 4 15,-12 8 -4 -15,8 24 -4 16,8 0 4 -16,0 16 4 16,16 8 12 -16,8 12 16 15,12 8 12 -15,12 0 16 16,12 0 8 -16,12 4 12 16,12 -4 -12 -16,12 -8 0 15,8 0 -48 -15,8 -4 -16 16,16 -4 -12 -16,12 -8 0 0,12 -8 8 15,24 8 4 -15,12 0 -12 16,4 -4 -12 -16,0 -4 -36 16,0 8 -20 -16,-8 -4 -316 31,16 -8 -268 -31,-8 -24 196 0</inkml:trace>
    </iact:actionData>
  </iact:action>
  <iact:action type="add" startTime="11434">
    <iact:property name="dataType"/>
    <iact:actionData xml:id="d3">
      <inkml:trace xmlns:inkml="http://www.w3.org/2003/InkML" xml:id="stk3" contextRef="#ctx0" brushRef="#br0">3637 13594 864 0,'16'0'328'15,"-16"0"-176"-15,0 0 -168 0,0 0 52 0,-4 0 -28 16,-4 0 4 -16,-8 -8 -16 0,-4 8 0 15,-4 -8 4 -15,-8 4 0 16,-4 -8 8 -16,-12 4 -4 0,-16 0 8 16,-16 4 -8 -16,-4 8 8 15,-8 4 -8 -15,-4 0 -4 16,-4 8 4 -16,-12 8 -4 16,8 4 16 -16,0 -8 20 15,12 12 -28 -15,8 -4 -4 16,12 12 20 -16,8 8 16 15,4 -4 24 -15,16 4 8 16,12 -4 8 -16,16 4 0 16,16 24 -28 -16,20 -8 0 15,16 4 -24 -15,16 8 -8 16,24 -12 16 -16,0 4 16 16,8 4 -4 -16,-4 -12 4 15,0 -12 -28 -15,-8 -16 -16 0,-4 0 -32 16,-12 -20 -16 -16,-12 -20 -488 31,-12 -24 -296 -31,-8 0 348 0</inkml:trace>
    </iact:actionData>
  </iact:action>
  <iact:action type="add" startTime="16240">
    <iact:property name="dataType"/>
    <iact:actionData xml:id="d4">
      <inkml:trace xmlns:inkml="http://www.w3.org/2003/InkML" xml:id="stk4" contextRef="#ctx0" brushRef="#br0">709 326 624 0,'0'-4'240'16,"0"4"-128"-16,4 0 -132 0,8 0 40 15,0 8 -20 -15,0 4 -12 16,0 -4 8 -16,4 0 4 0,0 -4 8 16,4 0 4 -16,0 -4 48 0,0 0 20 15,0 0 4 -15,4 0 -4 16,0 -4 -24 -16,8 -4 -16 15,0 0 4 1,4 -12 12 -16,0 16 -32 16,4 -8 -12 -1,20 -4 8 -15,-4 12 16 0,8 -8 -12 16,-4 -4 8 -16,-4 4 -20 16,0 4 -8 -16,0 -4 0 15,0 0 -4 -15,4 -4 32 0,4 8 20 31,8 4 8 -31,4 4 4 0,4 4 -32 0,-8 16 -20 16,-4 0 -20 -16,0 4 4 16,0 0 4 -16,-8 -4 8 15,8 0 -4 -15,0 8 -4 16,-4 -8 -8 -16,0 4 -4 16,-4 4 16 -16,-4 -4 4 15,-4 12 0 -15,0 -4 -8 16,-8 4 4 -16,-4 -4 -4 15,-4 4 16 -15,-4 -4 20 16,-4 4 -20 -16,-8 8 -8 16,-4 -8 -16 -16,-4 8 -4 15,-4 8 -4 -15,-8 4 12 16,0 -4 0 -16,-4 8 12 16,-4 0 -4 -16,-8 4 -4 0,-4 -8 4 15,-4 0 -4 -15,-12 4 0 16,-8 -8 0 -16,-16 8 0 15,-8 4 8 -15,0 -4 -12 16,-4 -12 0 -16,0 8 12 16,0 -12 4 -16,-8 0 -4 15,-12 -16 -8 -15,0 4 -8 16,-4 -8 4 -16,0 0 4 16,0 -16 0 -16,-4 4 8 15,-12 -8 4 -15,4 -8 -4 0,-4 -8 4 16,4 -4 0 -16,-12 -8 12 15,-8 -20 -12 -15,8 12 0 16,4 -12 -4 -16,12 8 -8 16,12 -8 4 -16,0 0 -4 15,8 4 0 -15,-8 -4 0 16,12 -16 8 -16,12 8 4 16,4 -12 28 -16,16 -8 16 15,16 -8 -4 -15,8 -12 0 16,20 -4 -12 -16,24 -12 4 15,16 -4 -8 -15,20 -16 8 16,40 -20 -16 -16,4 16 -8 16,36 20 -8 -16,28 28 -12 15,4 20 -52 -15,32 28 -24 0,-16 28 -104 16,-28 28 -32 -16,-32 44 -396 47</inkml:trace>
    </iact:actionData>
  </iact:action>
  <iact:action type="add" startTime="21348">
    <iact:property name="dataType"/>
    <iact:actionData xml:id="d5">
      <inkml:trace xmlns:inkml="http://www.w3.org/2003/InkML" xml:id="stk5" contextRef="#ctx0" brushRef="#br0">1173 9118 592 0,'-4'-32'220'16,"4"20"-120"-16,-4 -12 -64 0,4 12 64 0,0 0 -20 16,4 -4 -8 -16,4 -16 20 0,0 -8 20 31,4 -8 -60 -31,0 -4 32 0,16 8 24 0,0 0 -8 16,4 4 12 -16,8 12 -40 0,8 0 -12 15,4 12 -24 -15,8 8 -16 16,4 8 -28 -16,4 8 -4 31,12 8 -24 -31,0 8 -4 0,0 0 0 0,-4 16 16 16,-4 4 12 -16,0 4 16 15,-4 0 0 -15,-4 -4 8 16,8 -4 -16 -16,-8 0 -8 16,-8 4 -4 -16,-8 0 12 15,-8 0 0 -15,-4 4 4 16,-8 0 0 -16,-8 8 0 15,-8 12 0 -15,-12 16 0 16,-12 0 -12 -16,-16 8 8 16,-12 -4 4 -16,-8 0 0 0,-8 0 0 31,-12 -8 8 -31,-16 -4 -4 0,-16 -4 -4 0,-4 -16 -8 16,-8 -20 4 -16,-8 -24 12 15,-12 -12 12 -15,8 -8 8 16,4 -20 4 -16,12 -4 8 15,4 -4 16 -15,4 -8 -8 16,12 -4 12 -16,4 -4 4 16,16 -8 -4 -16,16 -20 -4 15,20 -16 4 -15,24 0 -24 16,12 -20 -12 -16,24 4 -4 0,16 -16 4 16,16 12 -4 -16,4 16 8 15,20 8 -16 -15,12 28 0 16,4 28 -40 -16,4 28 -20 15,12 40 -252 -15,16 28 -108 16,28 16 -188 -16</inkml:trace>
    </iact:actionData>
  </iact:action>
  <iact:action type="add" startTime="21349">
    <iact:property name="dataType"/>
    <iact:actionData xml:id="d6">
      <inkml:trace xmlns:inkml="http://www.w3.org/2003/InkML" xml:id="stk6" contextRef="#ctx0" brushRef="#brinv">0 0 2048 0</inkml:trace>
    </iact:actionData>
  </iact:action>
  <iact:action type="add" startTime="21350">
    <iact:property name="dataType"/>
    <iact:actionData xml:id="d7">
      <inkml:trace xmlns:inkml="http://www.w3.org/2003/InkML" xml:id="stk7" contextRef="#ctx0" brushRef="#brinv">3698 14704 2048 0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09:23.458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0288">
    <iact:property name="dataType"/>
    <iact:actionData xml:id="d0">
      <inkml:trace xmlns:inkml="http://www.w3.org/2003/InkML" xml:id="stk0" contextRef="#ctx0" brushRef="#br0">3461 443 544 0,'60'-12'208'15,"-48"4"-112"-15,0 -4 -68 0,-8 12 60 16,-4 -16 -52 -16,-8 0 -8 16,-24 -16 -28 -16,-8 12 -4 15,-20 -24 4 -15,-8 3 0 16,-16 1 0 -16,-24 -4 0 0,-4 8 0 15,-4 0 0 -15,0 16 0 16,-4 16 8 0,-8 -4 4 -16,4 16 -16 0,4 8 -4 15,0 4 4 -15,-12 12 0 0,8 8 4 32,4 12 8 -32,8 21 -12 0,16 27 -8 0,16 4 -4 15,8 -4 12 -15,12 8 8 16,12 17 8 15,12 23 -4 -15,16 32 -8 -16,16 41 -8 0,8 31 4 0,8 61 12 0,8 35 4 0,-12 61 -16 15,-20 32 4 -15,-24 0 -8 16,-32 0 0 -16,-20 -8 16 16,-4 -45 4 -16,-4 -47 12 0,0 -36 4 15,4 -37 64 -15,-8 -43 32 16,12 -41 -20 -16,12 -32 -4 15,8 -27 -48 -15,16 -25 -12 16,0 -8 -24 -16,16 -24 -4 47,12 -20 12 -47,12 -28 4 0,4 -12 4 0,16 -20 0 16,4 0 -52 -16,8 0 -16 0,16 8 -4 0,12 12 4 15,4 24 24 -15,4 20 4 21,0 41 8 -21,4 3 0 15,-8 32 16 -15,-8 24 8 16,-8 41 8 -16,-12 19 8 16,-8 57 4 -16,-8 19 4 15,0 9 0 -15,-8 -25 8 0,0 -15 -4 16,-8 -1 0 -16,0 -27 16 16,4 -13 12 -16,8 -20 -32 15,4 9 -16 -15,8 -21 4 16,20 -7 8 -16,12 -9 -8 15,32 -12 8 -15,16 17 -8 16,20 -1 8 -16,-12 -28 -24 16,16 -20 -4 -16,-8 -11 -88 15,-4 -33 -40 -15,8 -20 -332 16,-8 -36 -140 -16,-12 -24 72 47</inkml:trace>
    </iact:actionData>
  </iact:action>
  <iact:action type="add" startTime="21782">
    <iact:property name="dataType"/>
    <iact:actionData xml:id="d1">
      <inkml:trace xmlns:inkml="http://www.w3.org/2003/InkML" xml:id="stk1" contextRef="#ctx0" brushRef="#br0">1189 14430 736 0,'12'-12'272'0,"-12"0"-144"31,-4 -4 -160 -31,4 4 40 0,-4 8 -24 0,0 -12 12 0</inkml:trace>
    </iact:actionData>
  </iact:action>
  <iact:action type="add" startTime="22110">
    <iact:property name="dataType"/>
    <iact:actionData xml:id="d2">
      <inkml:trace xmlns:inkml="http://www.w3.org/2003/InkML" xml:id="stk2" contextRef="#ctx0" brushRef="#br0">1181 14338 1264 0,'0'0'176'0,"0"8"20"0,-4 8 -96 0,-4 -4 -40 0,-4 4 -40 0,-8 0 -8 0,-16 4 -4 0,-8 -4 4 0,-4 0 8 0,-8 -8 8 0,-8 -8 4 0,-8 -4 8 0,-8 4 -4 0,-12 0 0 0,4 0 -12 0,8 0 -4 0,-8 0 -12 0,12 0 4 0,0 4 -16 0,16 0 -8 0,4 8 16 0,16 -4 12 0,16 8 -24 0,12 0 -12 0,12 8 -176 0,16 -16 -76 0,8 -12 -244 0</inkml:trace>
    </iact:actionData>
  </iact:action>
  <iact:action type="add" startTime="22286">
    <iact:property name="dataType"/>
    <iact:actionData xml:id="d3">
      <inkml:trace xmlns:inkml="http://www.w3.org/2003/InkML" xml:id="stk3" contextRef="#ctx0" brushRef="#br0">817 13841 624 0,'0'-20'228'15,"0"12"-120"-15,-8 8 -100 0,8 -4 48 16,0 4 -20 -16,0 0 0 16,8 0 56 -16,0 4 40 15,8 16 -68 -15,4 4 28 0,12 0 4 0,8 12 -32 16,4 0 -8 -16,4 12 -32 15,4 12 -8 -15,4 5 -28 16,4 -9 0 -16,-4 -4 12 16,0 -8 8 -16,-4 -4 0 15,-8 0 4 -15,4 -12 16 16,-8 4 16 -16,0 -12 0 16,-8 12 4 -16,-12 -4 -24 15,-24 8 -8 -15,-12 4 8 16,-12 9 12 -16,-12 3 8 15,-4 -4 -20 -15,-8 24 -8 32,-8 -8 -16 -32,4 0 -4 0,0 0 4 0,0 -8 8 15,4 -4 -4 -15,4 -3 -4 16,8 -13 -360 -16,8 -12 -164 31</inkml:trace>
    </iact:actionData>
  </iact:action>
  <iact:action type="add" startTime="29548">
    <iact:property name="dataType"/>
    <iact:actionData xml:id="d4">
      <inkml:trace xmlns:inkml="http://www.w3.org/2003/InkML" xml:id="stk4" contextRef="#ctx0" brushRef="#br0">1413 15833 896 0,'0'-16'340'16,"4"12"-184"-16,-8 4 -148 0,4 0 76 0,-4 4 0 16,0 8 8 -16,-8 -4 -24 15,-4 0 -8 -15,0 0 -36 0,-8 -4 36 36,-12 -4 20 -36,-12 4 -24 0,-20 0 -4 0,0 8 -28 16,-8 4 -16 -16,0 -4 -4 16,0 0 4 -16,-8 12 40 15,-4 0 28 1,-4 0 -32 -16,4 -4 -4 0,8 0 -24 16,4 -4 -4 -16,8 -8 -12 15,4 -4 -4 -15,12 -8 -4 16,8 0 0 -16,8 0 -64 0,8 -8 -32 15,12 0 -184 -15,12 -4 -72 32</inkml:trace>
    </iact:actionData>
  </iact:action>
  <iact:action type="add" startTime="30100">
    <iact:property name="dataType"/>
    <iact:actionData xml:id="d5">
      <inkml:trace xmlns:inkml="http://www.w3.org/2003/InkML" xml:id="stk5" contextRef="#ctx0" brushRef="#br0">889 15368 576 0,'-4'-8'220'0,"4"8"-120"0,0 -4 -64 0,0 0 64 0</inkml:trace>
    </iact:actionData>
  </iact:action>
  <iact:action type="add" startTime="30521">
    <iact:property name="dataType"/>
    <iact:actionData xml:id="d6">
      <inkml:trace xmlns:inkml="http://www.w3.org/2003/InkML" xml:id="stk6" contextRef="#ctx0" brushRef="#br0">885 15344 1260 0,'8'0'184'0,"0"0"-92"0,4 4 -28 0,20 4 -16 0,4 4 -20 0,8 8 -8 0,4 -4 8 0,4 4 8 0,-4 8 -8 0,4 0 4 0,-8 4 -20 0,-4 -8 -8 0,-4 0 0 0,-4 8 4 0,-4 0 -4 0,-8 -3 -4 0,-4 -1 4 0,-4 4 -4 0,-4 8 -12 0,-8 8 8 0,0 12 12 0,-8 -4 4 0,-8 4 28 0,-4 -4 24 0,-4 0 -16 0,-4 -4 4 0,-4 9 -8 0,-8 3 4 0,-4 -4 -16 0,-8 -8 -12 0,0 4 -20 0,8 -4 -8 0,0 4 -140 0,12 4 -48 0,8 0 -372 0</inkml:trace>
    </iact:actionData>
  </iact:action>
  <iact:action type="add" startTime="30522">
    <iact:property name="dataType"/>
    <iact:actionData xml:id="d7">
      <inkml:trace xmlns:inkml="http://www.w3.org/2003/InkML" xml:id="stk7" contextRef="#ctx0" brushRef="#brinv">0 0 2048 0</inkml:trace>
    </iact:actionData>
  </iact:action>
  <iact:action type="add" startTime="30523">
    <iact:property name="dataType"/>
    <iact:actionData xml:id="d8">
      <inkml:trace xmlns:inkml="http://www.w3.org/2003/InkML" xml:id="stk8" contextRef="#ctx0" brushRef="#brinv">3594 16717 2048 0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09:23.725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9431">
    <iact:property name="dataType"/>
    <iact:actionData xml:id="d0">
      <inkml:trace xmlns:inkml="http://www.w3.org/2003/InkML" xml:id="stk0" contextRef="#ctx0" brushRef="#br0">1629 234 304 0,'4'-16'120'0,"-4"12"-64"0,0 4 56 16,0 0 76 -16</inkml:trace>
    </iact:actionData>
  </iact:action>
  <iact:action type="add" startTime="10139">
    <iact:property name="dataType"/>
    <iact:actionData xml:id="d1">
      <inkml:trace xmlns:inkml="http://www.w3.org/2003/InkML" xml:id="stk1" contextRef="#ctx0" brushRef="#br0">1633 206 1012 0,'0'-4'136'0,"-4"0"-76"0,4 8 4 0,-12 -8 12 0,4 0 -16 0,-8 0 0 0,-8 -8 -28 0,-4 -4 0 0,-4 0 4 0,-4 0 8 0,-4 0 4 0,-8 0 0 0,0 4 -16 0,-4 0 -12 0,-4 0 -8 0,0 8 0 0,-12 0 8 0,4 8 8 0,0 4 -12 0,8 4 -4 0,4 8 4 0,-8 20 0 0,4 -8 0 0,4 20 8 0,0 4 -4 0,-4 28 0 0,4 0 20 0,0 0 16 0,0 4 -12 0,4 12 -4 0,8 0 -16 0,0 20 -4 0,4 -4 12 0,4 -4 20 0,4 0 -20 0,4 -12 0 0,8 -4 0 0,-8 -4 0 0,4 -4 -8 0,-4 4 -4 0,8 4 -4 0,4 -12 0 0,-8 -16 -8 0,12 12 -8 0,4 -4 4 0,12 -8 4 0,4 -8 -4 0,0 0 8 0,0 -12 -8 0,4 -4 -4 0,4 -12 4 0,8 4 4 0,16 -4 -4 0,12 12 -4 0,8 8 4 0,8 8 -4 0,4 0 16 0,0 4 20 0,4 0 -20 0,-4 -4 0 0,-4 -12 -16 0,-4 -4 -4 0,0 -8 12 0,-4 -4 4 0,8 -8 -16 0,-4 0 4 0,4 -8 0 0,0 -4 0 0,4 0 0 0,-4 -4 0 0,-8 4 0 0,-8 -8 0 0,-8 8 -220 0,-16 -8 -92 0,-12 4 -356 0</inkml:trace>
    </iact:actionData>
  </iact:action>
  <iact:action type="add" startTime="14743">
    <iact:property name="dataType"/>
    <iact:actionData xml:id="d2">
      <inkml:trace xmlns:inkml="http://www.w3.org/2003/InkML" xml:id="stk2" contextRef="#ctx0" brushRef="#br0">8809 1338 448 0,'-8'0'176'16,"0"-4"-96"-16,0 -24 -24 0,4 24 60 0,-4 -8 4 0,0 8 16 16,0 -8 -20 -16,-4 8 -12 15,0 -12 -56 -15,0 8 -12 16,-4 4 4 -16,0 0 -24 0,-8 -4 -8 15,-4 4 20 -15,-4 0 20 16,-8 4 20 -16,-4 -8 16 0,-4 4 8 31,-12 8 12 -31,0 8 -32 16,8 0 -12 -16,0 20 -24 0,4 -16 -4 16,0 12 -20 -16,0 -8 0 0,4 -4 4 15,-4 -4 0 -15,-4 -12 -8 31,-4 0 -8 -31,-8 -8 4 15,4 0 4 -15,8 -4 -12 16,4 -4 0 -16,8 12 4 16,8 -4 8 -16,8 16 -4 15,4 0 8 -15,8 8 0 16,0 -4 4 -16,4 4 -44 0,0 -4 -20 16,0 -8 -32 -1,0 0 0 -15,0 4 0 0,4 -4 0 0,0 -4 -36 16,0 0 -8 -16,8 12 -180 0,4 -8 -248 0,4 8 124 31</inkml:trace>
    </iact:actionData>
  </iact:action>
  <iact:action type="add" startTime="15274">
    <iact:property name="dataType"/>
    <iact:actionData xml:id="d3">
      <inkml:trace xmlns:inkml="http://www.w3.org/2003/InkML" xml:id="stk3" contextRef="#ctx0" brushRef="#br0">7621 1090 624 0,'28'-16'228'16,"-4"16"-120"-16,-4 -8 -144 0,-8 8 36 0,0 0 -52 31,-4 0 -16 -31,0 0 8 0,0 0 16 0,-4 -8 60 15,-4 0 28 -15,0 8 100 0,0 -8 60 0,-4 4 -28 0,0 4 -8 16,0 0 -48 -16,0 4 -16 16,-4 4 -60 -16,-8 0 16 15,-16 0 12 1,-4 0 -16 0,-4 0 8 -16,0 -8 -28 15,-8 4 -12 -15,4 0 -12 16,0 4 -12 -16,4 4 4 15,0 4 4 -15,0 8 -4 0,8 0 -4 16,4 8 -8 -16,4 0 -4 16,4 0 16 -16,4 -8 4 15,4 0 8 -15,4 -4 0 16,4 -4 24 -16,4 -4 16 16,8 0 -28 -16,12 8 -8 15,12 -4 4 -15,12 12 12 16,16 4 -16 -16,16 4 -12 15,0 8 -4 -15,0 -8 -4 16,-4 -4 0 -16,-12 8 0 16,-8 -20 -44 -16,-12 4 -20 0,-8 -4 -120 31,-8 -8 -48 -31,-12 -8 -320 0</inkml:trace>
    </iact:actionData>
  </iact:action>
  <iact:action type="add" startTime="18606">
    <iact:property name="dataType"/>
    <iact:actionData xml:id="d4">
      <inkml:trace xmlns:inkml="http://www.w3.org/2003/InkML" xml:id="stk4" contextRef="#ctx0" brushRef="#br0">11133 2086 624 0,'8'-16'228'16,"-12"16"-120"-16,-12 -12 -116 0,8 0 44 0,-8 8 -24 0,-4 -12 -8 16,-4 16 -12 -16,-4 -16 4 16,-4 4 4 -16,-4 12 52 15,0 -4 32 -15,0 -8 -32 0,-12 8 -8 0,-4 4 -12 16,0 0 0 -16,0 0 0 15,0 4 8 -15,0 4 24 16,0 -4 16 -16,-4 12 -16 31,4 12 -4 -31,4 -8 -20 0,0 -4 -4 0,0 0 4 16,0 8 4 -16,0 -8 -20 16,4 -8 -16 -16,4 4 4 15,0 -8 0 -15,4 8 -16 16,4 -12 -4 -16,4 0 4 15,0 4 0 -15,12 4 12 47,-4 -8 -24 -47,4 4 -4 0,0 -4 -232 0</inkml:trace>
    </iact:actionData>
  </iact:action>
  <iact:action type="add" startTime="19075">
    <iact:property name="dataType"/>
    <iact:actionData xml:id="d5">
      <inkml:trace xmlns:inkml="http://www.w3.org/2003/InkML" xml:id="stk5" contextRef="#ctx0" brushRef="#br0">9937 1870 896 0,'8'-4'340'16,"-4"-4"-184"-16,-4 4 -148 0,0 4 76 16,-4 0 -60 -16,-4 0 -16 0,-4 12 -12 31,0 -8 -4 -31,0 12 8 0,-4 12 0 0,-4 8 8 0,0 8 -4 28,0 -12 -4 -28,-4 4 4 15,0 4 -4 -15,-4 -12 0 16,0 -4 8 -16,0 4 32 15,0 4 12 -15,4 0 28 16,8 0 16 0,0 -4 20 -16,4 -12 8 0,4 4 -56 15,4 8 -32 -15,8 -12 -20 16,4 0 -16 -16,8 -4 -8 16,8 4 -4 -1,4 -8 -168 -15,8 4 -72 0,8 4 -288 0</inkml:trace>
    </iact:actionData>
  </iact:action>
  <iact:action type="add" startTime="24702">
    <iact:property name="dataType"/>
    <iact:actionData xml:id="d6">
      <inkml:trace xmlns:inkml="http://www.w3.org/2003/InkML" xml:id="stk6" contextRef="#ctx0" brushRef="#br0">2265 9094 496 0,'4'-24'184'16,"-8"12"-96"-16,-8 -12 -60 0,8 16 52 0,-4 -4 -40 0,-4 -8 -12 16,-16 4 -28 -16,0 0 -8 15,0 -4 4 -15,0 4 8 16,0 4 16 -16,0 4 -16 16,0 8 -4 -16,4 4 -8 0,4 4 0 15,-8 8 8 -15,0 12 8 16,0 0 -12 -16,0 16 0 0,-4 12 -4 15,0 4 0 1,4 8 0 -16,8 4 0 16,0 0 32 -16,12 8 24 0,8 20 36 31,8 4 28 -31,12 0 -16 0,-8 12 0 0,4 -4 -36 16,0 0 -16 -16,-4 28 -24 14,-4 -4 -8 -14,-8 12 -4 16,-4 16 4 -16,-4 12 -8 15,-12 12 -4 -15,-8 -8 12 16,-4 4 0 -16,-16 4 28 0,-12 -28 16 16,-8 -4 -12 -16,-12 -16 -4 15,-12 0 -16 -15,-8 -8 -4 16,-16 4 -24 -16,8 -16 4 16,0 -12 -8 -16,16 -4 0 15,16 -24 8 -15,12 -12 0 16,12 -12 16 -16,12 -20 8 15,12 4 16 -15,20 -20 32 32,8 -4 -12 -32,16 -12 -68 0,4 -4 -20 15,8 0 -12 -15,0 0 4 16,0 8 24 -16,0 8 4 16,12 24 16 -16,0 32 4 15,0 24 12 -15,0 28 12 16,-4 36 -16 -16,-4 40 -12 15,-4 0 -16 -15,-8 -8 -4 0,-4 0 16 16,4 -16 4 -16,-8 -4 0 16,8 -4 -8 -16,4 20 20 15,8 -12 4 -15,12 4 16 16,8 4 4 -16,16 12 40 16,16 -16 16 -16,4 -8 -8 15,8 -16 0 -15,0 -16 -24 16,-4 -16 -8 -16,20 -12 -36 15,-16 -36 -8 -15,-16 -24 -148 16,-20 -24 -72 -16</inkml:trace>
    </iact:actionData>
  </iact:action>
  <iact:action type="add" startTime="33092">
    <iact:property name="dataType"/>
    <iact:actionData xml:id="d7">
      <inkml:trace xmlns:inkml="http://www.w3.org/2003/InkML" xml:id="stk7" contextRef="#ctx0" brushRef="#br0">5369 66 896 0,'28'-12'340'16,"-20"12"-184"-16,4 4 -216 0,-4 -4 40 15,4 4 -28 -15,0 -4 8 16,4 4 -40 -16,8 0 -8 16,4 -4 48 -16,4 0 0 15,4 -4 12 -15,12 0 16 0,12 0 12 16,8 0 28 -16,4 4 24 15,12 0 -4 -15,0 0 4 16,8 4 -20 -16,4 0 0 16,0 4 -28 -16,-8 0 -4 15,-8 0 -8 -15,-4 4 -8 16,-4 12 12 -16,-4 -8 0 0,-4 4 4 16,12 8 8 -16,-8 0 -12 15,-4 4 -8 -15,-4 -4 16 15,-12 8 12 -15,-4 -4 -12 15,-8 0 -4 -15,-8 20 16 16,-4 8 8 -16,-4 8 8 16,-4 20 0 -16,-4 4 -8 15,-4 4 -4 -15,0 20 -12 16,-4 -4 -8 -16,0 -8 4 16,-4 4 -4 -16,0 -16 0 0,0 4 0 15,0 -4 0 -15,0 -12 0 31,4 20 24 -31,0 -8 24 0,-4 -16 12 0,0 4 12 16,0 -4 -24 -16,-4 -8 4 16,-4 -8 -32 -16,-4 -12 -4 15,-4 -12 -8 -15,-4 -4 4 16,-8 -8 0 -16,-16 -20 12 16,0 -4 -12 -16,-4 -8 0 15,0 -4 4 -15,-4 4 0 16,-4 16 -8 -16,-4 4 4 15,-4 4 0 -15,-20 -8 4 16,0 16 -8 -16,4 -16 -8 16,-8 4 4 -16,4 -12 -4 0,-4 0 0 15,8 0 8 -15,4 0 -4 16,0 0 8 -16,4 4 -8 31,12 4 -4 -31,8 -4 4 0,8 -4 -4 0,4 4 -64 16,8 4 -24 -16,4 -8 -248 31,12 4 -268 -31,8 -20 156 0</inkml:trace>
    </iact:actionData>
  </iact:action>
  <iact:action type="add" startTime="33893">
    <iact:property name="dataType"/>
    <iact:actionData xml:id="d8">
      <inkml:trace xmlns:inkml="http://www.w3.org/2003/InkML" xml:id="stk8" contextRef="#ctx0" brushRef="#br0">5533 434 1072 0,'36'12'404'16,"-36"32"-216"-16,0 48 -228 0,4 -44 56 15,4 32 -32 -15,0 28 0 16,0 28 -24 -16,0 28 -16 15,-4 4 32 -15,0 8 -36 16,0 -24 4 -16,-4 -8 -140 0,0 -16 -52 16,0 0 -76 -16</inkml:trace>
    </iact:actionData>
  </iact:action>
  <iact:action type="add" startTime="33894">
    <iact:property name="dataType"/>
    <iact:actionData xml:id="d9">
      <inkml:trace xmlns:inkml="http://www.w3.org/2003/InkML" xml:id="stk9" contextRef="#ctx0" brushRef="#brinv">0 0 2048 0</inkml:trace>
    </iact:actionData>
  </iact:action>
  <iact:action type="add" startTime="33895">
    <iact:property name="dataType"/>
    <iact:actionData xml:id="d10">
      <inkml:trace xmlns:inkml="http://www.w3.org/2003/InkML" xml:id="stk10" contextRef="#ctx0" brushRef="#brinv">11186 16944 2048 0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3T15:09:24.041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5885">
    <iact:property name="dataType"/>
    <iact:actionData xml:id="d0">
      <inkml:trace xmlns:inkml="http://www.w3.org/2003/InkML" xml:id="stk0" contextRef="#ctx0" brushRef="#br0">1765 286 576 0,'0'-12'220'15,"-4"12"-120"-15,0 0 -116 0,4 0 40 0,0 0 -20 16,0 0 -4 -16,-4 0 20 16,4 0 16 -16,-12 0 -12 15,-4 -4 -4 -15,-16 0 8 16,-8 -16 0 -16,-8 -8 20 15,-8 -4 12 -15,-4 0 -16 16,0 0 4 -16,12 12 8 16,0 0 12 -16,12 8 8 15,4 0 12 1,8 8 -40 -16,-4 24 -8 0,-4 4 -24 16,-4 16 -12 -16,-12 0 8 14,4 12 -36 -14,-8 28 -4 16,-4 16 32 -16,-8 0 24 15,-4 12 -20 -15,4 0 -4 16,4 -12 -4 -16,4 12 8 16,8 -12 -4 -16,0 0 -4 15,4 -20 4 -15,16 -20 4 16,0 -8 76 -16,0 -8 32 16,16 -8 -40 -16,-8 -12 -12 15,12 -4 -32 -15,-4 0 0 0,8 -8 -28 16,0 -4 -4 -16,4 0 -8 15,0 20 -16 -15,8 16 4 16,4 28 12 15,-12 44 4 -31,4 20 4 0,8 16 0 0,-12 -4 -12 16,0 16 8 -16,0 -24 12 16,0 -20 12 -16,0 -20 28 15,12 -4 8 -15,8 -16 4 16,8 -8 16 -16,4 -8 -20 15,8 -4 0 -15,8 -16 -16 16,-4 4 -4 -16,0 -12 -48 16,4 -12 -20 -16,0 4 -116 15,16 -4 -56 -15,8 4 -332 0,12 0 -232 63,24 8 312 -63</inkml:trace>
    </iact:actionData>
  </iact:action>
  <iact:action type="add" startTime="14893">
    <iact:property name="dataType"/>
    <iact:actionData xml:id="d1">
      <inkml:trace xmlns:inkml="http://www.w3.org/2003/InkML" xml:id="stk1" contextRef="#ctx0" brushRef="#br0">17701 5170 656 0,'16'-80'252'16,"-16"40"-136"-16,0 -8 -120 0,0 20 60 16,12 -8 -32 -16,0 -4 8 15,12 -8 -12 -15,4 -4 8 16,4 0 -16 -16,4 0 12 15,4 -8 0 -15,4 0 -8 0,4 -4 -4 16,8 4 12 -16,20 -12 4 14,12 0 40 -14,12 0 16 15,-4 -4 -12 -15,8 4 8 16,20 16 8 -16,8 -8 4 16,0 12 -32 -16,4 4 -8 0,12 -4 -36 15,8 8 -12 -15,-8 12 -4 16,4 -4 8 -16,16 12 -12 15,0 4 0 -15,0 -8 -4 16,12 20 0 -16,8 0 8 16,-12 8 0 -16,12 12 -12 15,0 4 0 -15,-8 4 -4 16,-8 12 0 -16,12 0 20 16,-8 8 12 -16,-16 4 -12 15,-4 8 -12 -15,8 8 -8 16,-4 20 0 -16,-4 4 -8 15,-8 8 4 -15,16 0 4 0,-4 16 -4 16,-8 8 4 -16,-4 16 12 16,36 20 0 -16,-16 -4 12 15,-28 -4 -4 -15,-20 -12 -4 16,-20 8 4 -16,-16 -8 -4 16,-12 0 -12 -16,-8 -12 8 15,0 8 4 -15,-8 0 0 16,-12 4 0 -16,-12 -4 0 15,-8 4 -12 -15,-12 -4 8 16,-28 4 4 -16,0 0 8 16,-8 -4 -4 -16,-8 4 -4 15,-8 -8 -16 -15,-8 0 0 16,-4 -4 16 -16,-8 12 8 0,-12 -4 0 16,-24 0 -8 -16,-4 -16 -8 31,0 -12 4 -31,-8 0 4 0,-20 -12 0 0,-16 16 0 15,8 -16 8 -15,0 0 -4 32,-20 -4 -4 -32,-4 -8 4 0,4 -4 -4 0,-8 -8 8 15,-24 -8 12 -15,8 -12 -8 21,-12 -20 -8 -21,-20 -4 8 16,8 -12 8 -16,-12 -12 -8 15,4 0 -8 -15,0 -12 0 16,-16 -4 4 -16,4 -20 20 15,4 4 16 -15,-16 -12 -8 0,8 -20 0 16,-20 -16 -12 -16,12 -16 -4 16,12 0 -24 -16,0 -4 4 15,20 0 16 -15,28 -16 20 16,8 0 16 -16,-8 -20 8 16,28 4 -16 -16,16 -8 -4 15,12 -24 -16 -15,4 -8 -4 16,4 -16 -12 -16,-8 -20 4 15,20 0 -8 -15,20 8 -4 16,16 8 12 -16,24 -16 0 16,20 12 20 -16,20 8 12 15,36 -16 -24 -15,12 8 -4 16,20 20 -16 -16,4 0 -4 16,12 -8 12 -16,16 24 4 15,16 12 -16 -15,4 36 -4 0,4 24 -96 16,20 28 -40 -16,20 36 -288 15,24 36 -116 -15</inkml:trace>
    </iact:actionData>
  </iact:action>
  <iact:action type="add" startTime="19430">
    <iact:property name="dataType"/>
    <iact:actionData xml:id="d2">
      <inkml:trace xmlns:inkml="http://www.w3.org/2003/InkML" xml:id="stk2" contextRef="#ctx0" brushRef="#br0">1989 9974 736 0,'-16'-60'272'15,"4"32"-144"-15,-28 -4 -124 0,16 20 64 0,-8 -8 -28 0,-8 -12 8 16,-4 0 -36 -16,-4 -4 -8 15,-8 4 -4 -15,-12 -16 8 16,-16 20 12 -16,4 8 -16 16,4 16 -12 -16,-4 12 4 0,8 12 8 31,4 12 8 -31,0 28 12 0,4 20 -4 0,4 28 8 16,8 12 0 -16,12 32 12 15,20 8 -28 -15,8 16 -8 16,12 36 -4 -16,12 0 8 15,4 20 -12 -15,0 28 0 16,-4 4 4 -16,-8 16 8 16,-12 -8 -32 -16,-12 -20 -12 0,-12 -12 -52 31,-20 8 -16 -31,-8 -28 4 0,0 -32 8 0,0 -28 52 16,0 -20 24 -16,4 12 80 15,8 -40 40 -15,0 -16 -36 16,8 -20 -8 -16,0 -20 -20 15,0 -4 4 -15,8 -28 28 16,-8 -8 12 -16,0 -32 -16 16,8 -4 0 -16,4 -8 -40 15,0 12 -8 -15,4 0 40 16,36 44 28 -16,4 24 -44 31,8 40 -24 -31,-4 12 -4 0,4 28 -20 16,0 28 -8 -16,-12 20 -4 0,4 0 12 15,-12 40 -8 -15,4 0 4 16,0 16 16 -16,0 12 4 16,8 -8 12 -16,8 -8 12 15,16 0 0 -15,4 -16 8 16,12 -20 20 -16,20 -8 16 16,12 -12 20 -16,4 -32 8 15,0 -28 -48 -15,4 -12 -16 16,0 -32 -20 -16,20 -36 -4 15,8 -32 -56 -15,8 -28 -16 16,0 -40 -172 -16,12 0 -60 16,-8 16 -128 -16,12 28 -44 15,-4 28 32 -15</inkml:trace>
    </iact:actionData>
  </iact:action>
  <iact:action type="add" startTime="19431">
    <iact:property name="dataType"/>
    <iact:actionData xml:id="d3">
      <inkml:trace xmlns:inkml="http://www.w3.org/2003/InkML" xml:id="stk3" contextRef="#ctx0" brushRef="#brinv">0 0 2048 0</inkml:trace>
    </iact:actionData>
  </iact:action>
  <iact:action type="add" startTime="19432">
    <iact:property name="dataType"/>
    <iact:actionData xml:id="d4">
      <inkml:trace xmlns:inkml="http://www.w3.org/2003/InkML" xml:id="stk4" contextRef="#ctx0" brushRef="#brinv">24554 18036 2048 0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3T15:09:24.325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13704">
    <iact:property name="dataType"/>
    <iact:actionData xml:id="d0">
      <inkml:trace xmlns:inkml="http://www.w3.org/2003/InkML" xml:id="stk0" contextRef="#ctx0" brushRef="#br0">15645 427 80 0,'-36'-24'32'16,"20"8"-16"-16,-12 -28 -4 0,24 32 28 0,-16 -8 28 0,0 0 28 15,-8 -4 -36 -15,-8 7 -4 16,-4 1 -40 -16,0 4 -12 16,-4 -4 -4 -16,-4 0 8 15,-8 0 -4 -15,0 0 8 16,-8 -4 -16 -16,0 4 0 15,-12 0 56 -15,0 4 32 16,4 4 28 -16,0 -4 24 16,0 8 -68 -16,0 4 -28 15,0 0 -16 -15,0 4 -8 16,-20 0 -8 -16,8 4 -16 0,4 -4 4 16,-4 0 4 -16,4 4 0 0,-4 -8 0 15,4 0 0 -15,-12 0 0 16,4 0 8 -16,0 0 40 15,0 0 16 -15,0 8 -12 16,0 4 -12 -16,4 4 -32 16,-8 8 -4 -16,4 4 -12 15,8 12 0 -15,-8 -3 0 16,8 -5 0 -16,-4 -8 16 16,4 8 12 -16,-12 -12 -28 15,4 8 0 -15,4 -8 0 16,4 -4 4 -16,-24 0 4 19,12 8 8 -19,4 -16 20 16,0 4 16 -16,-4 0 -36 16,8 -4 0 -16,4 -8 -8 0,-12 -4 0 15,4 0 0 -15,4 4 0 16,-8 0 8 -16,4 0 4 16,0 0 -4 -16,8 0 -8 15,-4 0 12 -15,4 0 8 16,4 -8 -8 -16,0 0 0 15,-12 0 -4 -15,8 4 -8 16,4 0 20 -16,4 4 16 16,-4 -8 4 -16,4 8 16 15,-4 -8 -12 -15,-8 8 -4 16,-12 -12 -24 -16,4 0 -4 0,4 -4 -4 31,-4 -12 4 -31,0 -8 -8 0,0 4 -4 0,-12 12 -8 31,8 4 -4 -31,8 0 8 0,4 0 8 0,4 3 0 16,-8 -3 8 -16,0 -8 -16 16,-16 4 0 -16,8 -4 4 15,4 -4 0 -15,0 12 0 16,8 -8 8 -16,0 4 12 16,4 8 16 -16,0 4 -8 15,-4 8 4 -15,4 0 -28 16,4 0 -4 -16,8 0 -8 0,0 8 0 15,4 0 8 -15,-4 0 8 16,0 0 -4 -16,-12 -4 -4 31,8 0 -8 -31,8 4 4 0,4 -8 12 0,-4 4 4 16,4 0 -16 -16,0 4 4 16,0 -4 0 -16,0 8 8 15,4 -12 -4 -15,-8 8 -4 16,4 4 20 -16,0 -4 4 15,4 -4 0 -15,4 0 4 15,-4 -4 -24 -15,0 0 -4 16,4 0 0 -16,-4 0 0 15,0 0 0 -15,0 0 0 16,-4 4 0 -16,-8 0 0 16,8 0 -12 -16,0 0 8 0,4 0 12 15,-4 -4 4 -15,4 0 4 16,-4 0 0 -16,4 0 0 15,0 0 8 -15,-4 8 -20 16,-4 0 -4 -16,8 4 0 16,4 -8 0 -16,0 0 8 15,4 0 4 -15,0 -4 -16 16,-4 0 4 -16,4 0 0 16,0 0 0 -16,0 0 8 15,0 0 12 -15,4 0 0 16,-4 4 0 -16,-8 4 -12 15,8 0 4 -15,4 5 -16 16,0 -1 0 -16,0 -4 12 0,-4 0 4 16,0 -16 4 -16,0 0 0 15,-8 -4 -28 -15,0 8 0 16,4 -9 12 -16,-16 9 8 16,12 4 8 -16,0 -8 8 15,8 8 -20 -15,4 0 -12 16,4 8 12 -16,-4 -4 4 15,0 13 0 -15,0 -1 -8 16,-4 -4 -8 -16,0 -4 4 16,0 0 12 -16,4 8 4 15,-4 4 -16 -15,-12 -8 -4 16,12 4 12 -16,4 0 4 16,0 4 16 -16,4 -4 12 15,4 0 -16 -15,-8 0 -12 16,4 8 4 -16,0 -16 0 0,0 4 -4 15,-4 0 -8 -15,0 -12 -8 16,0 0 -4 -16,-12 0 16 16,0 -8 12 -16,4 4 -12 29,4 4 -12 -29,4 0 -8 16,0 0 12 -16,-4 -4 0 16,4 4 4 -16,0 0 0 15,0 0 8 -15,0 0 -32 16,-8 0 -4 -16,8 0 40 15,-16 0 20 -15,8 -8 -12 16,8 8 -12 -16,0 0 -4 16,4 0 4 -16,4 8 -4 0,4 -8 -4 31,-4 0 12 -31,-4 4 8 0,4 -4 -8 0,0 0 0 16,0 0 -4 -16,0 0 4 15,0 0 -8 -15,4 -4 8 16,0 4 -8 -16,4 -8 8 15,0 4 0 -15,4 0 4 16,-4 4 0 -16,4 0 0 16,4 4 -20 -16,8 0 4 15,0 4 -20 -15,4 -8 4 16,-4 0 -36 -16,0 0 -16 0,0 0 -116 0,0 -8 -40 16,4 16 -368 -16</inkml:trace>
    </iact:actionData>
  </iact:action>
  <iact:action type="add" startTime="28338">
    <iact:property name="dataType"/>
    <iact:actionData xml:id="d1">
      <inkml:trace xmlns:inkml="http://www.w3.org/2003/InkML" xml:id="stk1" contextRef="#ctx0" brushRef="#br0">1457 651 832 0,'12'-28'316'16,"-8"28"-168"-16,0 4 -136 0,-4 8 60 15,0 0 -44 -15,-4 8 -16 16,-4 -4 -8 -16,-4 0 -4 16,-4 0 0 -16,-12 4 -12 15,-8 -4 8 -15,0 9 4 0,-4 11 0 0,-4 24 16 31,0 8 20 -31,0 20 -12 0,4 20 8 0,0 8 -12 16,0 21 0 0,0 -9 -12 -16,0 8 4 0,4 -8 36 15,0 13 28 -15,-8 31 -24 16,-8 -8 0 -16,4 9 -20 16,0 15 -12 -16,-4 0 -8 15,0 1 0 -15,0 -29 -8 16,-4 -8 8 -16,-4 -23 -16 15,-4 -5 -8 -15,0 -28 16 16,4 -20 12 -16,8 -24 20 16,12 -4 8 -16,8 -19 4 0,12 -17 8 15,8 -16 -12 -15,20 -16 -4 16,8 11 -24 -16,0 1 -4 16,4 25 -12 -16,-4 35 -4 15,0 28 12 -15,0 28 12 16,-8 44 16 -16,-8 29 8 15,-8 15 -12 -15,-8 16 -12 5,-20 -3 -20 -5,4 -17 0 16,0 29 8 -16,8 -9 4 15,16 -32 72 -15,8 -19 44 16,24 -21 -4 -16,16 -4 8 16,20 1 -60 -16,8 -9 -20 15,16 -20 -76 -15,32 -20 -28 16,-8 -12 -184 -16,-12 -20 -76 0,-16 17 -412 47</inkml:trace>
    </iact:actionData>
  </iact:action>
  <iact:action type="add" startTime="28339">
    <iact:property name="dataType"/>
    <iact:actionData xml:id="d2">
      <inkml:trace xmlns:inkml="http://www.w3.org/2003/InkML" xml:id="stk2" contextRef="#ctx0" brushRef="#brinv">0 0 2048 0</inkml:trace>
    </iact:actionData>
  </iact:action>
  <iact:action type="add" startTime="28340">
    <iact:property name="dataType"/>
    <iact:actionData xml:id="d3">
      <inkml:trace xmlns:inkml="http://www.w3.org/2003/InkML" xml:id="stk3" contextRef="#ctx0" brushRef="#brinv">15690 7006 2048 0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9795231"/>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23911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2956543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4280910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94658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4078401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1660095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1151807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45836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1689373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creativecommons.org/licenses/by-nc/3.0/" TargetMode="Externa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Rectangle"/>
          <p:cNvSpPr/>
          <p:nvPr/>
        </p:nvSpPr>
        <p:spPr>
          <a:xfrm>
            <a:off x="571500" y="4749800"/>
            <a:ext cx="11868094" cy="129"/>
          </a:xfrm>
          <a:prstGeom prst="rect">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 name="Title Text"/>
          <p:cNvSpPr>
            <a:spLocks noGrp="1"/>
          </p:cNvSpPr>
          <p:nvPr>
            <p:ph type="title"/>
          </p:nvPr>
        </p:nvSpPr>
        <p:spPr>
          <a:xfrm>
            <a:off x="571500" y="1320800"/>
            <a:ext cx="11861800" cy="3175000"/>
          </a:xfrm>
          <a:prstGeom prst="rect">
            <a:avLst/>
          </a:prstGeom>
        </p:spPr>
        <p:txBody>
          <a:bodyPr/>
          <a:lstStyle/>
          <a:p>
            <a:r>
              <a:t>Title Text</a:t>
            </a:r>
          </a:p>
        </p:txBody>
      </p:sp>
      <p:sp>
        <p:nvSpPr>
          <p:cNvPr id="14" name="Body Level One…"/>
          <p:cNvSpPr>
            <a:spLocks noGrp="1"/>
          </p:cNvSpPr>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Final &amp; CC">
    <p:spTree>
      <p:nvGrpSpPr>
        <p:cNvPr id="1" name=""/>
        <p:cNvGrpSpPr/>
        <p:nvPr/>
      </p:nvGrpSpPr>
      <p:grpSpPr>
        <a:xfrm>
          <a:off x="0" y="0"/>
          <a:ext cx="0" cy="0"/>
          <a:chOff x="0" y="0"/>
          <a:chExt cx="0" cy="0"/>
        </a:xfrm>
      </p:grpSpPr>
      <p:pic>
        <p:nvPicPr>
          <p:cNvPr id="143" name="WIT_logo.png" descr="WIT_logo.png"/>
          <p:cNvPicPr>
            <a:picLocks noChangeAspect="1"/>
          </p:cNvPicPr>
          <p:nvPr/>
        </p:nvPicPr>
        <p:blipFill>
          <a:blip r:embed="rId2">
            <a:extLst/>
          </a:blip>
          <a:stretch>
            <a:fillRect/>
          </a:stretch>
        </p:blipFill>
        <p:spPr>
          <a:xfrm>
            <a:off x="927100" y="8724900"/>
            <a:ext cx="3175000" cy="660400"/>
          </a:xfrm>
          <a:prstGeom prst="rect">
            <a:avLst/>
          </a:prstGeom>
          <a:ln w="12700">
            <a:miter lim="400000"/>
          </a:ln>
        </p:spPr>
      </p:pic>
      <p:pic>
        <p:nvPicPr>
          <p:cNvPr id="144" name="esu-logo.png" descr="esu-logo.png"/>
          <p:cNvPicPr>
            <a:picLocks noChangeAspect="1"/>
          </p:cNvPicPr>
          <p:nvPr/>
        </p:nvPicPr>
        <p:blipFill>
          <a:blip r:embed="rId3">
            <a:extLst/>
          </a:blip>
          <a:stretch>
            <a:fillRect/>
          </a:stretch>
        </p:blipFill>
        <p:spPr>
          <a:xfrm>
            <a:off x="10198100" y="8826500"/>
            <a:ext cx="1879600" cy="444500"/>
          </a:xfrm>
          <a:prstGeom prst="rect">
            <a:avLst/>
          </a:prstGeom>
          <a:ln w="12700">
            <a:miter lim="400000"/>
          </a:ln>
        </p:spPr>
      </p:pic>
      <p:grpSp>
        <p:nvGrpSpPr>
          <p:cNvPr id="147" name="Group"/>
          <p:cNvGrpSpPr/>
          <p:nvPr/>
        </p:nvGrpSpPr>
        <p:grpSpPr>
          <a:xfrm>
            <a:off x="4419600" y="3209759"/>
            <a:ext cx="4267200" cy="2893252"/>
            <a:chOff x="0" y="0"/>
            <a:chExt cx="4267200" cy="2893250"/>
          </a:xfrm>
        </p:grpSpPr>
        <p:pic>
          <p:nvPicPr>
            <p:cNvPr id="145" name="by-nc.eu.png" descr="by-nc.eu.png"/>
            <p:cNvPicPr>
              <a:picLocks noChangeAspect="1"/>
            </p:cNvPicPr>
            <p:nvPr/>
          </p:nvPicPr>
          <p:blipFill>
            <a:blip r:embed="rId4">
              <a:extLst/>
            </a:blip>
            <a:stretch>
              <a:fillRect/>
            </a:stretch>
          </p:blipFill>
          <p:spPr>
            <a:xfrm>
              <a:off x="50800" y="0"/>
              <a:ext cx="2959100" cy="1035318"/>
            </a:xfrm>
            <a:prstGeom prst="rect">
              <a:avLst/>
            </a:prstGeom>
            <a:ln w="12700" cap="flat">
              <a:noFill/>
              <a:miter lim="400000"/>
            </a:ln>
            <a:effectLst/>
          </p:spPr>
        </p:pic>
        <p:sp>
          <p:nvSpPr>
            <p:cNvPr id="146" name="Except where otherwise noted, this content is licensed under a Creative Commons Attribution-NonCommercial 3.0 License.…"/>
            <p:cNvSpPr/>
            <p:nvPr/>
          </p:nvSpPr>
          <p:spPr>
            <a:xfrm>
              <a:off x="0" y="1202830"/>
              <a:ext cx="4267200" cy="16904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lgn="l">
                <a:lnSpc>
                  <a:spcPct val="120000"/>
                </a:lnSpc>
                <a:defRPr sz="1600">
                  <a:latin typeface="Helvetica Neue"/>
                  <a:ea typeface="Helvetica Neue"/>
                  <a:cs typeface="Helvetica Neue"/>
                  <a:sym typeface="Helvetica Neue"/>
                </a:defRPr>
              </a:pPr>
              <a:r>
                <a:t>Except where otherwise noted, this content is licensed under a </a:t>
              </a:r>
              <a:r>
                <a:rPr>
                  <a:hlinkClick r:id="rId5"/>
                </a:rPr>
                <a:t>Creative Commons Attribution-NonCommercial 3.0 License</a:t>
              </a:r>
              <a:r>
                <a:t>. </a:t>
              </a:r>
            </a:p>
            <a:p>
              <a:pPr algn="l">
                <a:lnSpc>
                  <a:spcPct val="120000"/>
                </a:lnSpc>
                <a:defRPr sz="1600">
                  <a:latin typeface="Helvetica Neue"/>
                  <a:ea typeface="Helvetica Neue"/>
                  <a:cs typeface="Helvetica Neue"/>
                  <a:sym typeface="Helvetica Neue"/>
                </a:defRPr>
              </a:pPr>
              <a:endParaRPr/>
            </a:p>
            <a:p>
              <a:pPr algn="l">
                <a:lnSpc>
                  <a:spcPct val="120000"/>
                </a:lnSpc>
                <a:defRPr sz="1600">
                  <a:latin typeface="Helvetica Neue"/>
                  <a:ea typeface="Helvetica Neue"/>
                  <a:cs typeface="Helvetica Neue"/>
                  <a:sym typeface="Helvetica Neue"/>
                </a:defRPr>
              </a:pPr>
              <a:r>
                <a:t>For more information, please see </a:t>
              </a:r>
              <a:r>
                <a:rPr>
                  <a:hlinkClick r:id="rId5"/>
                </a:rPr>
                <a:t>http://creativecommons.org/licenses/by-nc/3.0/</a:t>
              </a:r>
            </a:p>
          </p:txBody>
        </p:sp>
      </p:grpSp>
      <p:sp>
        <p:nvSpPr>
          <p:cNvPr id="148" name="Slide Number"/>
          <p:cNvSpPr>
            <a:spLocks noGrp="1"/>
          </p:cNvSpPr>
          <p:nvPr>
            <p:ph type="sldNum" sz="quarter" idx="2"/>
          </p:nvPr>
        </p:nvSpPr>
        <p:spPr>
          <a:xfrm>
            <a:off x="6324600" y="9258300"/>
            <a:ext cx="342900" cy="368300"/>
          </a:xfrm>
          <a:prstGeom prst="rect">
            <a:avLst/>
          </a:prstGeom>
        </p:spPr>
        <p:txBody>
          <a:bodyPr/>
          <a:lstStyle>
            <a:lvl1pPr algn="ctr">
              <a:defRPr sz="18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1" name="Diamond"/>
          <p:cNvSpPr/>
          <p:nvPr/>
        </p:nvSpPr>
        <p:spPr>
          <a:xfrm>
            <a:off x="571500" y="4864100"/>
            <a:ext cx="5334476" cy="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2"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43" name="Title Text"/>
          <p:cNvSpPr>
            <a:spLocks noGrp="1"/>
          </p:cNvSpPr>
          <p:nvPr>
            <p:ph type="title"/>
          </p:nvPr>
        </p:nvSpPr>
        <p:spPr>
          <a:xfrm>
            <a:off x="571500" y="1435100"/>
            <a:ext cx="5334000" cy="3175000"/>
          </a:xfrm>
          <a:prstGeom prst="rect">
            <a:avLst/>
          </a:prstGeom>
        </p:spPr>
        <p:txBody>
          <a:bodyPr/>
          <a:lstStyle/>
          <a:p>
            <a:r>
              <a:t>Title Text</a:t>
            </a:r>
          </a:p>
        </p:txBody>
      </p:sp>
      <p:sp>
        <p:nvSpPr>
          <p:cNvPr id="44" name="Body Level One…"/>
          <p:cNvSpPr>
            <a:spLocks noGrp="1"/>
          </p:cNvSpPr>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a:spLocks noGrp="1"/>
          </p:cNvSpPr>
          <p:nvPr>
            <p:ph type="title"/>
          </p:nvPr>
        </p:nvSpPr>
        <p:spPr>
          <a:prstGeom prst="rect">
            <a:avLst/>
          </a:prstGeom>
        </p:spPr>
        <p:txBody>
          <a:bodyPr/>
          <a:lstStyle/>
          <a:p>
            <a:r>
              <a:t>Title Text</a:t>
            </a:r>
          </a:p>
        </p:txBody>
      </p:sp>
      <p:sp>
        <p:nvSpPr>
          <p:cNvPr id="5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9" name="Rectangle"/>
          <p:cNvSpPr/>
          <p:nvPr/>
        </p:nvSpPr>
        <p:spPr>
          <a:xfrm>
            <a:off x="571500" y="1968500"/>
            <a:ext cx="5073394" cy="133"/>
          </a:xfrm>
          <a:prstGeom prst="rect">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0"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71" name="Title Text"/>
          <p:cNvSpPr>
            <a:spLocks noGrp="1"/>
          </p:cNvSpPr>
          <p:nvPr>
            <p:ph type="title"/>
          </p:nvPr>
        </p:nvSpPr>
        <p:spPr>
          <a:xfrm>
            <a:off x="571500" y="330200"/>
            <a:ext cx="5080000" cy="1397000"/>
          </a:xfrm>
          <a:prstGeom prst="rect">
            <a:avLst/>
          </a:prstGeom>
        </p:spPr>
        <p:txBody>
          <a:bodyPr/>
          <a:lstStyle/>
          <a:p>
            <a:r>
              <a:t>Title Text</a:t>
            </a:r>
          </a:p>
        </p:txBody>
      </p:sp>
      <p:sp>
        <p:nvSpPr>
          <p:cNvPr id="72" name="Body Level One…"/>
          <p:cNvSpPr>
            <a:spLocks noGrp="1"/>
          </p:cNvSpPr>
          <p:nvPr>
            <p:ph type="body" sz="half" idx="1"/>
          </p:nvPr>
        </p:nvSpPr>
        <p:spPr>
          <a:xfrm>
            <a:off x="571500" y="2222500"/>
            <a:ext cx="5080000" cy="6667500"/>
          </a:xfrm>
          <a:prstGeom prst="rect">
            <a:avLst/>
          </a:prstGeom>
        </p:spPr>
        <p:txBody>
          <a:bodyPr/>
          <a:lstStyle>
            <a:lvl1pPr marL="330200" indent="-330200">
              <a:spcBef>
                <a:spcPts val="3000"/>
              </a:spcBef>
              <a:buFontTx/>
              <a:defRPr sz="2600">
                <a:latin typeface="Helvetica Neue"/>
                <a:ea typeface="Helvetica Neue"/>
                <a:cs typeface="Helvetica Neue"/>
                <a:sym typeface="Helvetica Neue"/>
              </a:defRPr>
            </a:lvl1pPr>
            <a:lvl2pPr marL="660400" indent="-330200">
              <a:spcBef>
                <a:spcPts val="3000"/>
              </a:spcBef>
              <a:buFontTx/>
              <a:defRPr sz="2600">
                <a:latin typeface="Helvetica Neue"/>
                <a:ea typeface="Helvetica Neue"/>
                <a:cs typeface="Helvetica Neue"/>
                <a:sym typeface="Helvetica Neue"/>
              </a:defRPr>
            </a:lvl2pPr>
            <a:lvl3pPr marL="990600" indent="-330200">
              <a:spcBef>
                <a:spcPts val="3000"/>
              </a:spcBef>
              <a:buFontTx/>
              <a:defRPr sz="2600">
                <a:latin typeface="Helvetica Neue"/>
                <a:ea typeface="Helvetica Neue"/>
                <a:cs typeface="Helvetica Neue"/>
                <a:sym typeface="Helvetica Neue"/>
              </a:defRPr>
            </a:lvl3pPr>
            <a:lvl4pPr marL="1320800" indent="-330200">
              <a:spcBef>
                <a:spcPts val="3000"/>
              </a:spcBef>
              <a:buFontTx/>
              <a:defRPr sz="2600">
                <a:latin typeface="Helvetica Neue"/>
                <a:ea typeface="Helvetica Neue"/>
                <a:cs typeface="Helvetica Neue"/>
                <a:sym typeface="Helvetica Neue"/>
              </a:defRPr>
            </a:lvl4pPr>
            <a:lvl5pPr marL="1651000" indent="-330200">
              <a:spcBef>
                <a:spcPts val="3000"/>
              </a:spcBef>
              <a:buFontTx/>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a:spLocks noGrp="1"/>
          </p:cNvSpPr>
          <p:nvPr>
            <p:ph type="sldNum" sz="quarter" idx="2"/>
          </p:nvPr>
        </p:nvSpPr>
        <p:spPr>
          <a:xfrm>
            <a:off x="510743"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0" name="Body Level One…"/>
          <p:cNvSpPr>
            <a:spLocks noGrp="1"/>
          </p:cNvSpPr>
          <p:nvPr>
            <p:ph type="body" idx="1"/>
          </p:nvPr>
        </p:nvSpPr>
        <p:spPr>
          <a:xfrm>
            <a:off x="889000" y="889000"/>
            <a:ext cx="1121410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8" name="Rectangle"/>
          <p:cNvSpPr/>
          <p:nvPr/>
        </p:nvSpPr>
        <p:spPr>
          <a:xfrm>
            <a:off x="9055098" y="508000"/>
            <a:ext cx="128" cy="7975631"/>
          </a:xfrm>
          <a:prstGeom prst="rect">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9" name="Diamond"/>
          <p:cNvSpPr/>
          <p:nvPr/>
        </p:nvSpPr>
        <p:spPr>
          <a:xfrm>
            <a:off x="9055096" y="4464050"/>
            <a:ext cx="3448503" cy="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path>
            </a:pathLst>
          </a:cu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0" name="Image"/>
          <p:cNvSpPr>
            <a:spLocks noGrp="1"/>
          </p:cNvSpPr>
          <p:nvPr>
            <p:ph type="pic" idx="13"/>
          </p:nvPr>
        </p:nvSpPr>
        <p:spPr>
          <a:xfrm>
            <a:off x="520700" y="508000"/>
            <a:ext cx="8369300" cy="7975600"/>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9220200" y="4622800"/>
            <a:ext cx="3276600" cy="3860800"/>
          </a:xfrm>
          <a:prstGeom prst="rect">
            <a:avLst/>
          </a:prstGeom>
        </p:spPr>
        <p:txBody>
          <a:bodyPr lIns="91439" tIns="45719" rIns="91439" bIns="45719">
            <a:noAutofit/>
          </a:bodyPr>
          <a:lstStyle/>
          <a:p>
            <a:endParaRPr/>
          </a:p>
        </p:txBody>
      </p:sp>
      <p:sp>
        <p:nvSpPr>
          <p:cNvPr id="92" name="Image"/>
          <p:cNvSpPr>
            <a:spLocks noGrp="1"/>
          </p:cNvSpPr>
          <p:nvPr>
            <p:ph type="pic" sz="quarter" idx="15"/>
          </p:nvPr>
        </p:nvSpPr>
        <p:spPr>
          <a:xfrm>
            <a:off x="9220200" y="508000"/>
            <a:ext cx="3276600" cy="3797300"/>
          </a:xfrm>
          <a:prstGeom prst="rect">
            <a:avLst/>
          </a:prstGeom>
        </p:spPr>
        <p:txBody>
          <a:bodyPr lIns="91439" tIns="45719" rIns="91439" bIns="45719">
            <a:noAutofit/>
          </a:bodyPr>
          <a:lstStyle/>
          <a:p>
            <a:endParaRPr/>
          </a:p>
        </p:txBody>
      </p:sp>
      <p:sp>
        <p:nvSpPr>
          <p:cNvPr id="93" name="Body Level One…"/>
          <p:cNvSpPr>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1" name="–Johnny Appleseed"/>
          <p:cNvSpPr>
            <a:spLocks noGrp="1"/>
          </p:cNvSpPr>
          <p:nvPr>
            <p:ph type="body" sz="quarter" idx="13"/>
          </p:nvPr>
        </p:nvSpPr>
        <p:spPr>
          <a:xfrm>
            <a:off x="1270000" y="6362700"/>
            <a:ext cx="10464800" cy="498422"/>
          </a:xfrm>
          <a:prstGeom prst="rect">
            <a:avLst/>
          </a:prstGeom>
        </p:spPr>
        <p:txBody>
          <a:bodyPr>
            <a:spAutoFit/>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a:spLocks noGrp="1"/>
          </p:cNvSpPr>
          <p:nvPr>
            <p:ph type="body" sz="quarter" idx="14"/>
          </p:nvPr>
        </p:nvSpPr>
        <p:spPr>
          <a:xfrm>
            <a:off x="1270000" y="4292600"/>
            <a:ext cx="10464800" cy="711200"/>
          </a:xfrm>
          <a:prstGeom prst="rect">
            <a:avLst/>
          </a:prstGeom>
        </p:spPr>
        <p:txBody>
          <a:bodyPr anchor="ctr">
            <a:spAutoFit/>
          </a:bodyPr>
          <a:lstStyle>
            <a:lvl1pPr marL="0" indent="0" algn="ctr" defTabSz="457200">
              <a:spcBef>
                <a:spcPts val="2400"/>
              </a:spcBef>
              <a:buSzTx/>
              <a:buFontTx/>
              <a:buNone/>
              <a:defRPr sz="4000"/>
            </a:lvl1pPr>
          </a:lstStyle>
          <a:p>
            <a:r>
              <a:t>“Type a quote here.”</a:t>
            </a: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0"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571500" y="1968500"/>
            <a:ext cx="11868106" cy="129"/>
          </a:xfrm>
          <a:prstGeom prst="rect">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 name="Title Text"/>
          <p:cNvSpPr>
            <a:spLocks noGrp="1"/>
          </p:cNvSpPr>
          <p:nvPr>
            <p:ph type="title"/>
          </p:nvPr>
        </p:nvSpPr>
        <p:spPr>
          <a:xfrm>
            <a:off x="571500" y="330200"/>
            <a:ext cx="11861800" cy="1397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p>
            <a:r>
              <a:t>Title Text</a:t>
            </a:r>
          </a:p>
        </p:txBody>
      </p:sp>
      <p:sp>
        <p:nvSpPr>
          <p:cNvPr id="4" name="Body Level One…"/>
          <p:cNvSpPr>
            <a:spLocks noGrp="1"/>
          </p:cNvSpPr>
          <p:nvPr>
            <p:ph type="body" idx="1"/>
          </p:nvPr>
        </p:nvSpPr>
        <p:spPr>
          <a:xfrm>
            <a:off x="571500" y="2222500"/>
            <a:ext cx="11861800" cy="666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a:spLocks noGrp="1"/>
          </p:cNvSpPr>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5" r:id="rId4"/>
    <p:sldLayoutId id="2147483656" r:id="rId5"/>
    <p:sldLayoutId id="2147483657" r:id="rId6"/>
    <p:sldLayoutId id="2147483658" r:id="rId7"/>
    <p:sldLayoutId id="2147483659" r:id="rId8"/>
    <p:sldLayoutId id="2147483660" r:id="rId9"/>
    <p:sldLayoutId id="2147483662" r:id="rId10"/>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mailto:sdrohan@wit.ie" TargetMode="External"/><Relationship Id="rId5" Type="http://schemas.openxmlformats.org/officeDocument/2006/relationships/image" Target="../media/image4.png"/><Relationship Id="rId4"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microsoft.com/office/2011/relationships/inkAction" Target="../ink/inkAction4.xml"/><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slideLayout" Target="../slideLayouts/slideLayout3.xml"/><Relationship Id="rId4" Type="http://schemas.openxmlformats.org/officeDocument/2006/relationships/tags" Target="../tags/tag14.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tags" Target="../tags/tag15.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microsoft.com/office/2011/relationships/inkAction" Target="../ink/inkAction5.xml"/><Relationship Id="rId2" Type="http://schemas.openxmlformats.org/officeDocument/2006/relationships/tags" Target="../tags/tag16.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17.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mp4"/><Relationship Id="rId7" Type="http://schemas.microsoft.com/office/2011/relationships/inkAction" Target="../ink/inkAction6.xml"/><Relationship Id="rId2" Type="http://schemas.openxmlformats.org/officeDocument/2006/relationships/tags" Target="../tags/tag18.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19.xml"/></Relationships>
</file>

<file path=ppt/slides/_rels/slide14.xml.rels><?xml version="1.0" encoding="UTF-8" standalone="yes"?>
<Relationships xmlns="http://schemas.openxmlformats.org/package/2006/relationships"><Relationship Id="rId8" Type="http://schemas.microsoft.com/office/2011/relationships/inkAction" Target="../ink/inkAction7.xml"/><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tags" Target="../tags/tag20.xml"/><Relationship Id="rId1" Type="http://schemas.openxmlformats.org/officeDocument/2006/relationships/video" Target="NULL" TargetMode="External"/><Relationship Id="rId6" Type="http://schemas.openxmlformats.org/officeDocument/2006/relationships/image" Target="../media/image17.png"/><Relationship Id="rId5" Type="http://schemas.openxmlformats.org/officeDocument/2006/relationships/slideLayout" Target="../slideLayouts/slideLayout3.xml"/><Relationship Id="rId4" Type="http://schemas.openxmlformats.org/officeDocument/2006/relationships/tags" Target="../tags/tag21.xml"/><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microsoft.com/office/2011/relationships/inkAction" Target="../ink/inkAction8.xml"/><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tags" Target="../tags/tag22.xml"/><Relationship Id="rId1" Type="http://schemas.openxmlformats.org/officeDocument/2006/relationships/video" Target="NULL" TargetMode="External"/><Relationship Id="rId6" Type="http://schemas.openxmlformats.org/officeDocument/2006/relationships/image" Target="../media/image19.png"/><Relationship Id="rId5" Type="http://schemas.openxmlformats.org/officeDocument/2006/relationships/slideLayout" Target="../slideLayouts/slideLayout3.xml"/><Relationship Id="rId4" Type="http://schemas.openxmlformats.org/officeDocument/2006/relationships/tags" Target="../tags/tag2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microsoft.com/office/2011/relationships/inkAction" Target="../ink/inkAction9.xml"/><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tags" Target="../tags/tag24.xml"/><Relationship Id="rId1" Type="http://schemas.openxmlformats.org/officeDocument/2006/relationships/video" Target="NULL" TargetMode="External"/><Relationship Id="rId6" Type="http://schemas.openxmlformats.org/officeDocument/2006/relationships/image" Target="../media/image21.png"/><Relationship Id="rId5" Type="http://schemas.openxmlformats.org/officeDocument/2006/relationships/slideLayout" Target="../slideLayouts/slideLayout3.xml"/><Relationship Id="rId4" Type="http://schemas.openxmlformats.org/officeDocument/2006/relationships/tags" Target="../tags/tag25.xml"/><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tags" Target="../tags/tag26.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11/relationships/inkAction" Target="../ink/inkAction10.xml"/><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tags" Target="../tags/tag27.xml"/><Relationship Id="rId1" Type="http://schemas.openxmlformats.org/officeDocument/2006/relationships/video" Target="NULL" TargetMode="External"/><Relationship Id="rId6" Type="http://schemas.openxmlformats.org/officeDocument/2006/relationships/image" Target="../media/image23.png"/><Relationship Id="rId5" Type="http://schemas.openxmlformats.org/officeDocument/2006/relationships/slideLayout" Target="../slideLayouts/slideLayout3.xml"/><Relationship Id="rId4" Type="http://schemas.openxmlformats.org/officeDocument/2006/relationships/tags" Target="../tags/tag28.xm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microsoft.com/office/2011/relationships/inkAction" Target="../ink/inkAction11.xml"/><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tags" Target="../tags/tag29.xml"/><Relationship Id="rId1" Type="http://schemas.openxmlformats.org/officeDocument/2006/relationships/video" Target="NULL" TargetMode="External"/><Relationship Id="rId6" Type="http://schemas.openxmlformats.org/officeDocument/2006/relationships/image" Target="../media/image25.png"/><Relationship Id="rId5" Type="http://schemas.openxmlformats.org/officeDocument/2006/relationships/slideLayout" Target="../slideLayouts/slideLayout3.xml"/><Relationship Id="rId4" Type="http://schemas.openxmlformats.org/officeDocument/2006/relationships/tags" Target="../tags/tag30.xm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mp4"/><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hyperlink" Target="http://petersommerhoff.com/dev/kotlin/kotlin-for-java-devs/" TargetMode="External"/><Relationship Id="rId5" Type="http://schemas.openxmlformats.org/officeDocument/2006/relationships/hyperlink" Target="http://kotlinlang.org/docs/reference/basic-syntax.html" TargetMode="Externa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11/relationships/inkAction" Target="../ink/inkAction12.xml"/><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tags" Target="../tags/tag31.xml"/><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slideLayout" Target="../slideLayouts/slideLayout3.xml"/><Relationship Id="rId4" Type="http://schemas.openxmlformats.org/officeDocument/2006/relationships/tags" Target="../tags/tag32.xm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microsoft.com/office/2011/relationships/inkAction" Target="../ink/inkAction13.xml"/><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tags" Target="../tags/tag33.xml"/><Relationship Id="rId1" Type="http://schemas.openxmlformats.org/officeDocument/2006/relationships/video" Target="NULL" TargetMode="External"/><Relationship Id="rId6" Type="http://schemas.openxmlformats.org/officeDocument/2006/relationships/image" Target="../media/image29.png"/><Relationship Id="rId5" Type="http://schemas.openxmlformats.org/officeDocument/2006/relationships/slideLayout" Target="../slideLayouts/slideLayout3.xml"/><Relationship Id="rId4" Type="http://schemas.openxmlformats.org/officeDocument/2006/relationships/tags" Target="../tags/tag34.xml"/><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tags" Target="../tags/tag35.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11/relationships/inkAction" Target="../ink/inkAction14.xml"/><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video" Target="NULL" TargetMode="External"/><Relationship Id="rId6" Type="http://schemas.openxmlformats.org/officeDocument/2006/relationships/image" Target="../media/image31.png"/><Relationship Id="rId5" Type="http://schemas.openxmlformats.org/officeDocument/2006/relationships/slideLayout" Target="../slideLayouts/slideLayout3.xml"/><Relationship Id="rId4" Type="http://schemas.openxmlformats.org/officeDocument/2006/relationships/tags" Target="../tags/tag37.xml"/><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microsoft.com/office/2011/relationships/inkAction" Target="../ink/inkAction15.xml"/><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tags" Target="../tags/tag38.xml"/><Relationship Id="rId1" Type="http://schemas.openxmlformats.org/officeDocument/2006/relationships/video" Target="NULL" TargetMode="External"/><Relationship Id="rId6" Type="http://schemas.openxmlformats.org/officeDocument/2006/relationships/image" Target="../media/image33.png"/><Relationship Id="rId5" Type="http://schemas.openxmlformats.org/officeDocument/2006/relationships/slideLayout" Target="../slideLayouts/slideLayout3.xml"/><Relationship Id="rId4" Type="http://schemas.openxmlformats.org/officeDocument/2006/relationships/tags" Target="../tags/tag39.xml"/><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36.png"/><Relationship Id="rId2" Type="http://schemas.openxmlformats.org/officeDocument/2006/relationships/tags" Target="../tags/tag40.xml"/><Relationship Id="rId1" Type="http://schemas.openxmlformats.org/officeDocument/2006/relationships/video" Target="NULL" TargetMode="External"/><Relationship Id="rId6" Type="http://schemas.openxmlformats.org/officeDocument/2006/relationships/image" Target="../media/image35.png"/><Relationship Id="rId5" Type="http://schemas.openxmlformats.org/officeDocument/2006/relationships/slideLayout" Target="../slideLayouts/slideLayout3.xml"/><Relationship Id="rId10" Type="http://schemas.openxmlformats.org/officeDocument/2006/relationships/image" Target="../media/image37.png"/><Relationship Id="rId4" Type="http://schemas.openxmlformats.org/officeDocument/2006/relationships/tags" Target="../tags/tag41.xml"/><Relationship Id="rId9" Type="http://schemas.microsoft.com/office/2011/relationships/inkAction" Target="../ink/inkAction16.xml"/></Relationships>
</file>

<file path=ppt/slides/_rels/slide26.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tags" Target="../tags/tag42.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microsoft.com/office/2011/relationships/inkAction" Target="../ink/inkAction17.xml"/><Relationship Id="rId3" Type="http://schemas.microsoft.com/office/2007/relationships/media" Target="../media/media3.mp4"/><Relationship Id="rId7" Type="http://schemas.openxmlformats.org/officeDocument/2006/relationships/image" Target="../media/image5.png"/><Relationship Id="rId2" Type="http://schemas.openxmlformats.org/officeDocument/2006/relationships/tags" Target="../tags/tag43.xml"/><Relationship Id="rId1" Type="http://schemas.openxmlformats.org/officeDocument/2006/relationships/video" Target="NULL" TargetMode="External"/><Relationship Id="rId6" Type="http://schemas.openxmlformats.org/officeDocument/2006/relationships/image" Target="../media/image38.png"/><Relationship Id="rId5" Type="http://schemas.openxmlformats.org/officeDocument/2006/relationships/slideLayout" Target="../slideLayouts/slideLayout3.xml"/><Relationship Id="rId4" Type="http://schemas.openxmlformats.org/officeDocument/2006/relationships/tags" Target="../tags/tag44.xml"/><Relationship Id="rId9"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tags" Target="../tags/tag45.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p4"/><Relationship Id="rId7" Type="http://schemas.openxmlformats.org/officeDocument/2006/relationships/image" Target="../media/image40.png"/><Relationship Id="rId2" Type="http://schemas.openxmlformats.org/officeDocument/2006/relationships/tags" Target="../tags/tag46.xml"/><Relationship Id="rId1" Type="http://schemas.openxmlformats.org/officeDocument/2006/relationships/video" Target="NULL" TargetMode="External"/><Relationship Id="rId6" Type="http://schemas.openxmlformats.org/officeDocument/2006/relationships/image" Target="../media/image38.png"/><Relationship Id="rId5" Type="http://schemas.openxmlformats.org/officeDocument/2006/relationships/slideLayout" Target="../slideLayouts/slideLayout3.xml"/><Relationship Id="rId10" Type="http://schemas.openxmlformats.org/officeDocument/2006/relationships/image" Target="../media/image41.png"/><Relationship Id="rId4" Type="http://schemas.openxmlformats.org/officeDocument/2006/relationships/tags" Target="../tags/tag47.xml"/><Relationship Id="rId9" Type="http://schemas.microsoft.com/office/2011/relationships/inkAction" Target="../ink/inkAction18.xml"/></Relationships>
</file>

<file path=ppt/slides/_rels/slide3.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3.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microsoft.com/office/2011/relationships/inkAction" Target="../ink/inkAction19.xml"/><Relationship Id="rId3" Type="http://schemas.microsoft.com/office/2007/relationships/media" Target="../media/media3.mp4"/><Relationship Id="rId7" Type="http://schemas.openxmlformats.org/officeDocument/2006/relationships/image" Target="../media/image5.png"/><Relationship Id="rId2" Type="http://schemas.openxmlformats.org/officeDocument/2006/relationships/tags" Target="../tags/tag48.xml"/><Relationship Id="rId1" Type="http://schemas.openxmlformats.org/officeDocument/2006/relationships/video" Target="NULL" TargetMode="External"/><Relationship Id="rId6" Type="http://schemas.openxmlformats.org/officeDocument/2006/relationships/image" Target="../media/image42.png"/><Relationship Id="rId5" Type="http://schemas.openxmlformats.org/officeDocument/2006/relationships/slideLayout" Target="../slideLayouts/slideLayout3.xml"/><Relationship Id="rId4" Type="http://schemas.openxmlformats.org/officeDocument/2006/relationships/tags" Target="../tags/tag49.xml"/><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microsoft.com/office/2011/relationships/inkAction" Target="../ink/inkAction20.xml"/><Relationship Id="rId3" Type="http://schemas.microsoft.com/office/2007/relationships/media" Target="../media/media3.mp4"/><Relationship Id="rId7" Type="http://schemas.openxmlformats.org/officeDocument/2006/relationships/image" Target="../media/image5.png"/><Relationship Id="rId2" Type="http://schemas.openxmlformats.org/officeDocument/2006/relationships/tags" Target="../tags/tag50.xml"/><Relationship Id="rId1" Type="http://schemas.openxmlformats.org/officeDocument/2006/relationships/video" Target="NULL" TargetMode="External"/><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tags" Target="../tags/tag51.xml"/><Relationship Id="rId9"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5.png"/><Relationship Id="rId2" Type="http://schemas.openxmlformats.org/officeDocument/2006/relationships/tags" Target="../tags/tag52.xml"/><Relationship Id="rId1" Type="http://schemas.openxmlformats.org/officeDocument/2006/relationships/video" Target="NULL" TargetMode="External"/><Relationship Id="rId6" Type="http://schemas.openxmlformats.org/officeDocument/2006/relationships/image" Target="../media/image45.png"/><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microsoft.com/office/2011/relationships/inkAction" Target="../ink/inkAction21.xml"/><Relationship Id="rId3" Type="http://schemas.microsoft.com/office/2007/relationships/media" Target="../media/media5.mp4"/><Relationship Id="rId7" Type="http://schemas.openxmlformats.org/officeDocument/2006/relationships/image" Target="../media/image5.png"/><Relationship Id="rId2" Type="http://schemas.openxmlformats.org/officeDocument/2006/relationships/tags" Target="../tags/tag53.xml"/><Relationship Id="rId1" Type="http://schemas.openxmlformats.org/officeDocument/2006/relationships/video" Target="NULL" TargetMode="External"/><Relationship Id="rId6" Type="http://schemas.openxmlformats.org/officeDocument/2006/relationships/image" Target="../media/image46.png"/><Relationship Id="rId5" Type="http://schemas.openxmlformats.org/officeDocument/2006/relationships/slideLayout" Target="../slideLayouts/slideLayout3.xml"/><Relationship Id="rId4" Type="http://schemas.openxmlformats.org/officeDocument/2006/relationships/tags" Target="../tags/tag54.xml"/><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microsoft.com/office/2011/relationships/inkAction" Target="../ink/inkAction22.xml"/><Relationship Id="rId3" Type="http://schemas.microsoft.com/office/2007/relationships/media" Target="../media/media5.mp4"/><Relationship Id="rId7" Type="http://schemas.openxmlformats.org/officeDocument/2006/relationships/image" Target="../media/image5.png"/><Relationship Id="rId2" Type="http://schemas.openxmlformats.org/officeDocument/2006/relationships/tags" Target="../tags/tag55.xml"/><Relationship Id="rId1" Type="http://schemas.openxmlformats.org/officeDocument/2006/relationships/video" Target="NULL" TargetMode="External"/><Relationship Id="rId6" Type="http://schemas.openxmlformats.org/officeDocument/2006/relationships/image" Target="../media/image48.png"/><Relationship Id="rId5" Type="http://schemas.openxmlformats.org/officeDocument/2006/relationships/slideLayout" Target="../slideLayouts/slideLayout3.xml"/><Relationship Id="rId4" Type="http://schemas.openxmlformats.org/officeDocument/2006/relationships/tags" Target="../tags/tag56.xml"/><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07/relationships/media" Target="../media/media5.mp4"/><Relationship Id="rId7" Type="http://schemas.openxmlformats.org/officeDocument/2006/relationships/image" Target="../media/image51.png"/><Relationship Id="rId12" Type="http://schemas.openxmlformats.org/officeDocument/2006/relationships/image" Target="../media/image53.png"/><Relationship Id="rId2" Type="http://schemas.openxmlformats.org/officeDocument/2006/relationships/tags" Target="../tags/tag57.xml"/><Relationship Id="rId1" Type="http://schemas.openxmlformats.org/officeDocument/2006/relationships/video" Target="NULL" TargetMode="External"/><Relationship Id="rId6" Type="http://schemas.openxmlformats.org/officeDocument/2006/relationships/image" Target="../media/image50.png"/><Relationship Id="rId11" Type="http://schemas.microsoft.com/office/2011/relationships/inkAction" Target="../ink/inkAction23.xml"/><Relationship Id="rId5" Type="http://schemas.openxmlformats.org/officeDocument/2006/relationships/slideLayout" Target="../slideLayouts/slideLayout3.xml"/><Relationship Id="rId10" Type="http://schemas.openxmlformats.org/officeDocument/2006/relationships/image" Target="../media/image5.png"/><Relationship Id="rId4" Type="http://schemas.openxmlformats.org/officeDocument/2006/relationships/tags" Target="../tags/tag58.xml"/><Relationship Id="rId9" Type="http://schemas.openxmlformats.org/officeDocument/2006/relationships/hyperlink" Target="http://kotlinlang.org/docs/reference/ranges.html" TargetMode="External"/></Relationships>
</file>

<file path=ppt/slides/_rels/slide36.xml.rels><?xml version="1.0" encoding="UTF-8" standalone="yes"?>
<Relationships xmlns="http://schemas.openxmlformats.org/package/2006/relationships"><Relationship Id="rId8" Type="http://schemas.microsoft.com/office/2011/relationships/inkAction" Target="../ink/inkAction24.xml"/><Relationship Id="rId3" Type="http://schemas.microsoft.com/office/2007/relationships/media" Target="../media/media6.mp4"/><Relationship Id="rId7" Type="http://schemas.openxmlformats.org/officeDocument/2006/relationships/image" Target="../media/image5.png"/><Relationship Id="rId2" Type="http://schemas.openxmlformats.org/officeDocument/2006/relationships/tags" Target="../tags/tag59.xml"/><Relationship Id="rId1" Type="http://schemas.openxmlformats.org/officeDocument/2006/relationships/video" Target="NULL" TargetMode="External"/><Relationship Id="rId6" Type="http://schemas.openxmlformats.org/officeDocument/2006/relationships/image" Target="../media/image54.png"/><Relationship Id="rId5" Type="http://schemas.openxmlformats.org/officeDocument/2006/relationships/slideLayout" Target="../slideLayouts/slideLayout3.xml"/><Relationship Id="rId4" Type="http://schemas.openxmlformats.org/officeDocument/2006/relationships/tags" Target="../tags/tag60.xml"/><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microsoft.com/office/2011/relationships/inkAction" Target="../ink/inkAction25.xml"/><Relationship Id="rId3" Type="http://schemas.microsoft.com/office/2007/relationships/media" Target="../media/media6.mp4"/><Relationship Id="rId7" Type="http://schemas.openxmlformats.org/officeDocument/2006/relationships/image" Target="../media/image5.png"/><Relationship Id="rId2" Type="http://schemas.openxmlformats.org/officeDocument/2006/relationships/tags" Target="../tags/tag61.xml"/><Relationship Id="rId1" Type="http://schemas.openxmlformats.org/officeDocument/2006/relationships/video" Target="NULL" TargetMode="External"/><Relationship Id="rId6" Type="http://schemas.openxmlformats.org/officeDocument/2006/relationships/image" Target="../media/image56.png"/><Relationship Id="rId5" Type="http://schemas.openxmlformats.org/officeDocument/2006/relationships/slideLayout" Target="../slideLayouts/slideLayout3.xml"/><Relationship Id="rId4" Type="http://schemas.openxmlformats.org/officeDocument/2006/relationships/tags" Target="../tags/tag62.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microsoft.com/office/2011/relationships/inkAction" Target="../ink/inkAction26.xml"/><Relationship Id="rId3" Type="http://schemas.microsoft.com/office/2007/relationships/media" Target="../media/media6.mp4"/><Relationship Id="rId7" Type="http://schemas.openxmlformats.org/officeDocument/2006/relationships/image" Target="../media/image5.png"/><Relationship Id="rId2" Type="http://schemas.openxmlformats.org/officeDocument/2006/relationships/tags" Target="../tags/tag63.xml"/><Relationship Id="rId1" Type="http://schemas.openxmlformats.org/officeDocument/2006/relationships/video" Target="NULL" TargetMode="External"/><Relationship Id="rId6" Type="http://schemas.openxmlformats.org/officeDocument/2006/relationships/image" Target="../media/image58.png"/><Relationship Id="rId5" Type="http://schemas.openxmlformats.org/officeDocument/2006/relationships/slideLayout" Target="../slideLayouts/slideLayout3.xml"/><Relationship Id="rId4" Type="http://schemas.openxmlformats.org/officeDocument/2006/relationships/tags" Target="../tags/tag64.xml"/><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6.mp4"/><Relationship Id="rId7" Type="http://schemas.openxmlformats.org/officeDocument/2006/relationships/image" Target="../media/image61.png"/><Relationship Id="rId2" Type="http://schemas.openxmlformats.org/officeDocument/2006/relationships/tags" Target="../tags/tag65.xml"/><Relationship Id="rId1" Type="http://schemas.openxmlformats.org/officeDocument/2006/relationships/video" Target="NULL" TargetMode="External"/><Relationship Id="rId6" Type="http://schemas.openxmlformats.org/officeDocument/2006/relationships/image" Target="../media/image60.png"/><Relationship Id="rId5" Type="http://schemas.openxmlformats.org/officeDocument/2006/relationships/slideLayout" Target="../slideLayouts/slideLayout3.xml"/><Relationship Id="rId10" Type="http://schemas.openxmlformats.org/officeDocument/2006/relationships/image" Target="../media/image62.png"/><Relationship Id="rId4" Type="http://schemas.openxmlformats.org/officeDocument/2006/relationships/tags" Target="../tags/tag66.xml"/><Relationship Id="rId9" Type="http://schemas.microsoft.com/office/2011/relationships/inkAction" Target="../ink/inkAction27.xml"/></Relationships>
</file>

<file path=ppt/slides/_rels/slide4.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4.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6.mp4"/><Relationship Id="rId7" Type="http://schemas.openxmlformats.org/officeDocument/2006/relationships/image" Target="../media/image64.png"/><Relationship Id="rId2" Type="http://schemas.openxmlformats.org/officeDocument/2006/relationships/tags" Target="../tags/tag67.xml"/><Relationship Id="rId1" Type="http://schemas.openxmlformats.org/officeDocument/2006/relationships/video" Target="NULL" TargetMode="External"/><Relationship Id="rId6" Type="http://schemas.openxmlformats.org/officeDocument/2006/relationships/image" Target="../media/image63.png"/><Relationship Id="rId5" Type="http://schemas.openxmlformats.org/officeDocument/2006/relationships/slideLayout" Target="../slideLayouts/slideLayout3.xml"/><Relationship Id="rId10" Type="http://schemas.openxmlformats.org/officeDocument/2006/relationships/image" Target="../media/image65.png"/><Relationship Id="rId4" Type="http://schemas.openxmlformats.org/officeDocument/2006/relationships/tags" Target="../tags/tag68.xml"/><Relationship Id="rId9" Type="http://schemas.microsoft.com/office/2011/relationships/inkAction" Target="../ink/inkAction28.xml"/></Relationships>
</file>

<file path=ppt/slides/_rels/slide4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7.mp4"/><Relationship Id="rId7" Type="http://schemas.openxmlformats.org/officeDocument/2006/relationships/image" Target="../media/image67.png"/><Relationship Id="rId2" Type="http://schemas.openxmlformats.org/officeDocument/2006/relationships/tags" Target="../tags/tag69.xml"/><Relationship Id="rId1" Type="http://schemas.openxmlformats.org/officeDocument/2006/relationships/video" Target="NULL" TargetMode="External"/><Relationship Id="rId6" Type="http://schemas.openxmlformats.org/officeDocument/2006/relationships/image" Target="../media/image66.png"/><Relationship Id="rId5" Type="http://schemas.openxmlformats.org/officeDocument/2006/relationships/slideLayout" Target="../slideLayouts/slideLayout3.xml"/><Relationship Id="rId10" Type="http://schemas.openxmlformats.org/officeDocument/2006/relationships/image" Target="../media/image68.png"/><Relationship Id="rId4" Type="http://schemas.openxmlformats.org/officeDocument/2006/relationships/tags" Target="../tags/tag70.xml"/><Relationship Id="rId9" Type="http://schemas.microsoft.com/office/2011/relationships/inkAction" Target="../ink/inkAction29.xml"/></Relationships>
</file>

<file path=ppt/slides/_rels/slide42.xml.rels><?xml version="1.0" encoding="UTF-8" standalone="yes"?>
<Relationships xmlns="http://schemas.openxmlformats.org/package/2006/relationships"><Relationship Id="rId8" Type="http://schemas.microsoft.com/office/2011/relationships/inkAction" Target="../ink/inkAction30.xml"/><Relationship Id="rId3" Type="http://schemas.microsoft.com/office/2007/relationships/media" Target="../media/media7.mp4"/><Relationship Id="rId7" Type="http://schemas.openxmlformats.org/officeDocument/2006/relationships/image" Target="../media/image5.png"/><Relationship Id="rId2" Type="http://schemas.openxmlformats.org/officeDocument/2006/relationships/tags" Target="../tags/tag71.xml"/><Relationship Id="rId1" Type="http://schemas.openxmlformats.org/officeDocument/2006/relationships/video" Target="NULL" TargetMode="External"/><Relationship Id="rId6" Type="http://schemas.openxmlformats.org/officeDocument/2006/relationships/image" Target="../media/image69.png"/><Relationship Id="rId5" Type="http://schemas.openxmlformats.org/officeDocument/2006/relationships/slideLayout" Target="../slideLayouts/slideLayout3.xml"/><Relationship Id="rId4" Type="http://schemas.openxmlformats.org/officeDocument/2006/relationships/tags" Target="../tags/tag72.xml"/><Relationship Id="rId9" Type="http://schemas.openxmlformats.org/officeDocument/2006/relationships/image" Target="../media/image70.png"/></Relationships>
</file>

<file path=ppt/slides/_rels/slide43.xml.rels><?xml version="1.0" encoding="UTF-8" standalone="yes"?>
<Relationships xmlns="http://schemas.openxmlformats.org/package/2006/relationships"><Relationship Id="rId8" Type="http://schemas.microsoft.com/office/2011/relationships/inkAction" Target="../ink/inkAction31.xml"/><Relationship Id="rId3" Type="http://schemas.microsoft.com/office/2007/relationships/media" Target="../media/media7.mp4"/><Relationship Id="rId7" Type="http://schemas.openxmlformats.org/officeDocument/2006/relationships/image" Target="../media/image5.png"/><Relationship Id="rId2" Type="http://schemas.openxmlformats.org/officeDocument/2006/relationships/tags" Target="../tags/tag73.xml"/><Relationship Id="rId1" Type="http://schemas.openxmlformats.org/officeDocument/2006/relationships/video" Target="NULL" TargetMode="External"/><Relationship Id="rId6" Type="http://schemas.openxmlformats.org/officeDocument/2006/relationships/image" Target="../media/image71.png"/><Relationship Id="rId5" Type="http://schemas.openxmlformats.org/officeDocument/2006/relationships/slideLayout" Target="../slideLayouts/slideLayout3.xml"/><Relationship Id="rId4" Type="http://schemas.openxmlformats.org/officeDocument/2006/relationships/tags" Target="../tags/tag74.xml"/><Relationship Id="rId9"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microsoft.com/office/2007/relationships/media" Target="../media/media7.mp4"/><Relationship Id="rId2" Type="http://schemas.openxmlformats.org/officeDocument/2006/relationships/tags" Target="../tags/tag75.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7.mp4"/><Relationship Id="rId7" Type="http://schemas.openxmlformats.org/officeDocument/2006/relationships/image" Target="../media/image73.png"/><Relationship Id="rId2" Type="http://schemas.openxmlformats.org/officeDocument/2006/relationships/tags" Target="../tags/tag76.xml"/><Relationship Id="rId1" Type="http://schemas.openxmlformats.org/officeDocument/2006/relationships/video" Target="NULL" TargetMode="External"/><Relationship Id="rId6" Type="http://schemas.openxmlformats.org/officeDocument/2006/relationships/hyperlink" Target="https://stackoverflow.com/questions/1552301/immutability-of-strings-in-java" TargetMode="External"/><Relationship Id="rId5" Type="http://schemas.openxmlformats.org/officeDocument/2006/relationships/slideLayout" Target="../slideLayouts/slideLayout3.xml"/><Relationship Id="rId10" Type="http://schemas.openxmlformats.org/officeDocument/2006/relationships/image" Target="../media/image74.png"/><Relationship Id="rId4" Type="http://schemas.openxmlformats.org/officeDocument/2006/relationships/tags" Target="../tags/tag77.xml"/><Relationship Id="rId9" Type="http://schemas.microsoft.com/office/2011/relationships/inkAction" Target="../ink/inkAction32.xml"/></Relationships>
</file>

<file path=ppt/slides/_rels/slide46.xml.rels><?xml version="1.0" encoding="UTF-8" standalone="yes"?>
<Relationships xmlns="http://schemas.openxmlformats.org/package/2006/relationships"><Relationship Id="rId3" Type="http://schemas.microsoft.com/office/2007/relationships/media" Target="../media/media7.mp4"/><Relationship Id="rId2" Type="http://schemas.openxmlformats.org/officeDocument/2006/relationships/tags" Target="../tags/tag78.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8.mp4"/><Relationship Id="rId7" Type="http://schemas.openxmlformats.org/officeDocument/2006/relationships/image" Target="../media/image76.png"/><Relationship Id="rId2" Type="http://schemas.openxmlformats.org/officeDocument/2006/relationships/tags" Target="../tags/tag79.xml"/><Relationship Id="rId1" Type="http://schemas.openxmlformats.org/officeDocument/2006/relationships/video" Target="NULL" TargetMode="External"/><Relationship Id="rId6" Type="http://schemas.openxmlformats.org/officeDocument/2006/relationships/image" Target="../media/image75.png"/><Relationship Id="rId5" Type="http://schemas.openxmlformats.org/officeDocument/2006/relationships/slideLayout" Target="../slideLayouts/slideLayout3.xml"/><Relationship Id="rId10" Type="http://schemas.openxmlformats.org/officeDocument/2006/relationships/image" Target="../media/image77.png"/><Relationship Id="rId4" Type="http://schemas.openxmlformats.org/officeDocument/2006/relationships/tags" Target="../tags/tag80.xml"/><Relationship Id="rId9" Type="http://schemas.microsoft.com/office/2011/relationships/inkAction" Target="../ink/inkAction33.xml"/></Relationships>
</file>

<file path=ppt/slides/_rels/slide48.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8.mp4"/><Relationship Id="rId7" Type="http://schemas.openxmlformats.org/officeDocument/2006/relationships/image" Target="../media/image78.png"/><Relationship Id="rId2" Type="http://schemas.openxmlformats.org/officeDocument/2006/relationships/tags" Target="../tags/tag81.xml"/><Relationship Id="rId1" Type="http://schemas.openxmlformats.org/officeDocument/2006/relationships/video" Target="NULL" TargetMode="External"/><Relationship Id="rId6" Type="http://schemas.openxmlformats.org/officeDocument/2006/relationships/image" Target="../media/image76.png"/><Relationship Id="rId5" Type="http://schemas.openxmlformats.org/officeDocument/2006/relationships/slideLayout" Target="../slideLayouts/slideLayout3.xml"/><Relationship Id="rId10" Type="http://schemas.openxmlformats.org/officeDocument/2006/relationships/image" Target="../media/image79.png"/><Relationship Id="rId4" Type="http://schemas.openxmlformats.org/officeDocument/2006/relationships/tags" Target="../tags/tag82.xml"/><Relationship Id="rId9" Type="http://schemas.microsoft.com/office/2011/relationships/inkAction" Target="../ink/inkAction34.xml"/></Relationships>
</file>

<file path=ppt/slides/_rels/slide49.xml.rels><?xml version="1.0" encoding="UTF-8" standalone="yes"?>
<Relationships xmlns="http://schemas.openxmlformats.org/package/2006/relationships"><Relationship Id="rId8" Type="http://schemas.microsoft.com/office/2011/relationships/inkAction" Target="../ink/inkAction35.xml"/><Relationship Id="rId3" Type="http://schemas.microsoft.com/office/2007/relationships/media" Target="../media/media8.mp4"/><Relationship Id="rId7" Type="http://schemas.openxmlformats.org/officeDocument/2006/relationships/image" Target="../media/image5.png"/><Relationship Id="rId2" Type="http://schemas.openxmlformats.org/officeDocument/2006/relationships/tags" Target="../tags/tag83.xml"/><Relationship Id="rId1" Type="http://schemas.openxmlformats.org/officeDocument/2006/relationships/video" Target="NULL" TargetMode="External"/><Relationship Id="rId6" Type="http://schemas.openxmlformats.org/officeDocument/2006/relationships/image" Target="../media/image80.png"/><Relationship Id="rId5" Type="http://schemas.openxmlformats.org/officeDocument/2006/relationships/slideLayout" Target="../slideLayouts/slideLayout3.xml"/><Relationship Id="rId4" Type="http://schemas.openxmlformats.org/officeDocument/2006/relationships/tags" Target="../tags/tag84.xml"/><Relationship Id="rId9"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5.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9.mp4"/><Relationship Id="rId7" Type="http://schemas.openxmlformats.org/officeDocument/2006/relationships/image" Target="../media/image83.png"/><Relationship Id="rId2" Type="http://schemas.openxmlformats.org/officeDocument/2006/relationships/tags" Target="../tags/tag85.xml"/><Relationship Id="rId1" Type="http://schemas.openxmlformats.org/officeDocument/2006/relationships/video" Target="NULL" TargetMode="External"/><Relationship Id="rId6" Type="http://schemas.openxmlformats.org/officeDocument/2006/relationships/image" Target="../media/image82.png"/><Relationship Id="rId5" Type="http://schemas.openxmlformats.org/officeDocument/2006/relationships/slideLayout" Target="../slideLayouts/slideLayout3.xml"/><Relationship Id="rId10" Type="http://schemas.openxmlformats.org/officeDocument/2006/relationships/image" Target="../media/image84.png"/><Relationship Id="rId4" Type="http://schemas.openxmlformats.org/officeDocument/2006/relationships/tags" Target="../tags/tag86.xml"/><Relationship Id="rId9" Type="http://schemas.microsoft.com/office/2011/relationships/inkAction" Target="../ink/inkAction36.xml"/></Relationships>
</file>

<file path=ppt/slides/_rels/slide51.xml.rels><?xml version="1.0" encoding="UTF-8" standalone="yes"?>
<Relationships xmlns="http://schemas.openxmlformats.org/package/2006/relationships"><Relationship Id="rId8" Type="http://schemas.microsoft.com/office/2011/relationships/inkAction" Target="../ink/inkAction37.xml"/><Relationship Id="rId3" Type="http://schemas.microsoft.com/office/2007/relationships/media" Target="../media/media10.mp4"/><Relationship Id="rId7" Type="http://schemas.openxmlformats.org/officeDocument/2006/relationships/image" Target="../media/image5.png"/><Relationship Id="rId2" Type="http://schemas.openxmlformats.org/officeDocument/2006/relationships/tags" Target="../tags/tag87.xml"/><Relationship Id="rId1" Type="http://schemas.openxmlformats.org/officeDocument/2006/relationships/video" Target="NULL" TargetMode="External"/><Relationship Id="rId6" Type="http://schemas.openxmlformats.org/officeDocument/2006/relationships/image" Target="../media/image85.png"/><Relationship Id="rId5" Type="http://schemas.openxmlformats.org/officeDocument/2006/relationships/slideLayout" Target="../slideLayouts/slideLayout3.xml"/><Relationship Id="rId4" Type="http://schemas.openxmlformats.org/officeDocument/2006/relationships/tags" Target="../tags/tag88.xml"/><Relationship Id="rId9" Type="http://schemas.openxmlformats.org/officeDocument/2006/relationships/image" Target="../media/image86.png"/></Relationships>
</file>

<file path=ppt/slides/_rels/slide52.xml.rels><?xml version="1.0" encoding="UTF-8" standalone="yes"?>
<Relationships xmlns="http://schemas.openxmlformats.org/package/2006/relationships"><Relationship Id="rId8" Type="http://schemas.microsoft.com/office/2011/relationships/inkAction" Target="../ink/inkAction38.xml"/><Relationship Id="rId3" Type="http://schemas.microsoft.com/office/2007/relationships/media" Target="../media/media10.mp4"/><Relationship Id="rId7" Type="http://schemas.openxmlformats.org/officeDocument/2006/relationships/image" Target="../media/image5.png"/><Relationship Id="rId2" Type="http://schemas.openxmlformats.org/officeDocument/2006/relationships/tags" Target="../tags/tag89.xml"/><Relationship Id="rId1" Type="http://schemas.openxmlformats.org/officeDocument/2006/relationships/video" Target="NULL" TargetMode="External"/><Relationship Id="rId6" Type="http://schemas.openxmlformats.org/officeDocument/2006/relationships/image" Target="../media/image87.png"/><Relationship Id="rId5" Type="http://schemas.openxmlformats.org/officeDocument/2006/relationships/slideLayout" Target="../slideLayouts/slideLayout3.xml"/><Relationship Id="rId4" Type="http://schemas.openxmlformats.org/officeDocument/2006/relationships/tags" Target="../tags/tag90.xml"/><Relationship Id="rId9"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microsoft.com/office/2007/relationships/media" Target="../media/media10.mp4"/><Relationship Id="rId2" Type="http://schemas.openxmlformats.org/officeDocument/2006/relationships/tags" Target="../tags/tag91.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0.mp4"/><Relationship Id="rId7" Type="http://schemas.openxmlformats.org/officeDocument/2006/relationships/image" Target="../media/image90.png"/><Relationship Id="rId2" Type="http://schemas.openxmlformats.org/officeDocument/2006/relationships/tags" Target="../tags/tag92.xml"/><Relationship Id="rId1" Type="http://schemas.openxmlformats.org/officeDocument/2006/relationships/video" Target="NULL" TargetMode="External"/><Relationship Id="rId6" Type="http://schemas.openxmlformats.org/officeDocument/2006/relationships/image" Target="../media/image89.png"/><Relationship Id="rId5" Type="http://schemas.openxmlformats.org/officeDocument/2006/relationships/slideLayout" Target="../slideLayouts/slideLayout3.xml"/><Relationship Id="rId10" Type="http://schemas.openxmlformats.org/officeDocument/2006/relationships/image" Target="../media/image91.png"/><Relationship Id="rId4" Type="http://schemas.openxmlformats.org/officeDocument/2006/relationships/tags" Target="../tags/tag93.xml"/><Relationship Id="rId9" Type="http://schemas.microsoft.com/office/2011/relationships/inkAction" Target="../ink/inkAction39.xml"/></Relationships>
</file>

<file path=ppt/slides/_rels/slide5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0.mp4"/><Relationship Id="rId7" Type="http://schemas.openxmlformats.org/officeDocument/2006/relationships/image" Target="../media/image93.png"/><Relationship Id="rId2" Type="http://schemas.openxmlformats.org/officeDocument/2006/relationships/tags" Target="../tags/tag94.xml"/><Relationship Id="rId1" Type="http://schemas.openxmlformats.org/officeDocument/2006/relationships/video" Target="NULL" TargetMode="External"/><Relationship Id="rId6" Type="http://schemas.openxmlformats.org/officeDocument/2006/relationships/image" Target="../media/image92.png"/><Relationship Id="rId5" Type="http://schemas.openxmlformats.org/officeDocument/2006/relationships/slideLayout" Target="../slideLayouts/slideLayout3.xml"/><Relationship Id="rId10" Type="http://schemas.openxmlformats.org/officeDocument/2006/relationships/image" Target="../media/image94.png"/><Relationship Id="rId4" Type="http://schemas.openxmlformats.org/officeDocument/2006/relationships/tags" Target="../tags/tag95.xml"/><Relationship Id="rId9" Type="http://schemas.microsoft.com/office/2011/relationships/inkAction" Target="../ink/inkAction40.xml"/></Relationships>
</file>

<file path=ppt/slides/_rels/slide56.xml.rels><?xml version="1.0" encoding="UTF-8" standalone="yes"?>
<Relationships xmlns="http://schemas.openxmlformats.org/package/2006/relationships"><Relationship Id="rId3" Type="http://schemas.microsoft.com/office/2007/relationships/media" Target="../media/media10.mp4"/><Relationship Id="rId2" Type="http://schemas.openxmlformats.org/officeDocument/2006/relationships/tags" Target="../tags/tag96.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microsoft.com/office/2011/relationships/inkAction" Target="../ink/inkAction41.xml"/><Relationship Id="rId3" Type="http://schemas.microsoft.com/office/2007/relationships/media" Target="../media/media10.mp4"/><Relationship Id="rId7" Type="http://schemas.openxmlformats.org/officeDocument/2006/relationships/image" Target="../media/image5.png"/><Relationship Id="rId2" Type="http://schemas.openxmlformats.org/officeDocument/2006/relationships/tags" Target="../tags/tag97.xml"/><Relationship Id="rId1" Type="http://schemas.openxmlformats.org/officeDocument/2006/relationships/video" Target="NULL" TargetMode="External"/><Relationship Id="rId6" Type="http://schemas.openxmlformats.org/officeDocument/2006/relationships/image" Target="../media/image95.png"/><Relationship Id="rId5" Type="http://schemas.openxmlformats.org/officeDocument/2006/relationships/slideLayout" Target="../slideLayouts/slideLayout3.xml"/><Relationship Id="rId4" Type="http://schemas.openxmlformats.org/officeDocument/2006/relationships/tags" Target="../tags/tag98.xml"/><Relationship Id="rId9" Type="http://schemas.openxmlformats.org/officeDocument/2006/relationships/image" Target="../media/image96.png"/></Relationships>
</file>

<file path=ppt/slides/_rels/slide58.xml.rels><?xml version="1.0" encoding="UTF-8" standalone="yes"?>
<Relationships xmlns="http://schemas.openxmlformats.org/package/2006/relationships"><Relationship Id="rId8" Type="http://schemas.microsoft.com/office/2011/relationships/inkAction" Target="../ink/inkAction42.xml"/><Relationship Id="rId3" Type="http://schemas.microsoft.com/office/2007/relationships/media" Target="../media/media10.mp4"/><Relationship Id="rId7" Type="http://schemas.openxmlformats.org/officeDocument/2006/relationships/image" Target="../media/image5.png"/><Relationship Id="rId2" Type="http://schemas.openxmlformats.org/officeDocument/2006/relationships/tags" Target="../tags/tag99.xml"/><Relationship Id="rId1" Type="http://schemas.openxmlformats.org/officeDocument/2006/relationships/video" Target="NULL" TargetMode="External"/><Relationship Id="rId6" Type="http://schemas.openxmlformats.org/officeDocument/2006/relationships/image" Target="../media/image97.png"/><Relationship Id="rId5" Type="http://schemas.openxmlformats.org/officeDocument/2006/relationships/slideLayout" Target="../slideLayouts/slideLayout3.xml"/><Relationship Id="rId4" Type="http://schemas.openxmlformats.org/officeDocument/2006/relationships/tags" Target="../tags/tag100.xml"/><Relationship Id="rId9" Type="http://schemas.openxmlformats.org/officeDocument/2006/relationships/image" Target="../media/image98.png"/></Relationships>
</file>

<file path=ppt/slides/_rels/slide59.xml.rels><?xml version="1.0" encoding="UTF-8" standalone="yes"?>
<Relationships xmlns="http://schemas.openxmlformats.org/package/2006/relationships"><Relationship Id="rId8" Type="http://schemas.microsoft.com/office/2011/relationships/inkAction" Target="../ink/inkAction43.xml"/><Relationship Id="rId3" Type="http://schemas.microsoft.com/office/2007/relationships/media" Target="../media/media10.mp4"/><Relationship Id="rId7" Type="http://schemas.openxmlformats.org/officeDocument/2006/relationships/image" Target="../media/image5.png"/><Relationship Id="rId2" Type="http://schemas.openxmlformats.org/officeDocument/2006/relationships/tags" Target="../tags/tag101.xml"/><Relationship Id="rId1" Type="http://schemas.openxmlformats.org/officeDocument/2006/relationships/video" Target="NULL" TargetMode="External"/><Relationship Id="rId6" Type="http://schemas.openxmlformats.org/officeDocument/2006/relationships/image" Target="../media/image99.png"/><Relationship Id="rId5" Type="http://schemas.openxmlformats.org/officeDocument/2006/relationships/slideLayout" Target="../slideLayouts/slideLayout3.xml"/><Relationship Id="rId4" Type="http://schemas.openxmlformats.org/officeDocument/2006/relationships/tags" Target="../tags/tag102.xml"/><Relationship Id="rId9"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6.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microsoft.com/office/2007/relationships/media" Target="../media/media11.mp4"/><Relationship Id="rId2" Type="http://schemas.openxmlformats.org/officeDocument/2006/relationships/tags" Target="../tags/tag103.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01.png"/><Relationship Id="rId3" Type="http://schemas.microsoft.com/office/2007/relationships/media" Target="../media/media11.mp4"/><Relationship Id="rId7" Type="http://schemas.microsoft.com/office/2011/relationships/inkAction" Target="../ink/inkAction44.xml"/><Relationship Id="rId2" Type="http://schemas.openxmlformats.org/officeDocument/2006/relationships/tags" Target="../tags/tag104.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105.xml"/></Relationships>
</file>

<file path=ppt/slides/_rels/slide62.xml.rels><?xml version="1.0" encoding="UTF-8" standalone="yes"?>
<Relationships xmlns="http://schemas.openxmlformats.org/package/2006/relationships"><Relationship Id="rId8" Type="http://schemas.microsoft.com/office/2011/relationships/inkAction" Target="../ink/inkAction45.xml"/><Relationship Id="rId3" Type="http://schemas.microsoft.com/office/2007/relationships/media" Target="../media/media11.mp4"/><Relationship Id="rId7" Type="http://schemas.openxmlformats.org/officeDocument/2006/relationships/image" Target="../media/image5.png"/><Relationship Id="rId2" Type="http://schemas.openxmlformats.org/officeDocument/2006/relationships/tags" Target="../tags/tag106.xml"/><Relationship Id="rId1" Type="http://schemas.openxmlformats.org/officeDocument/2006/relationships/video" Target="NULL" TargetMode="Externa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107.xml"/><Relationship Id="rId9"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microsoft.com/office/2011/relationships/inkAction" Target="../ink/inkAction46.xml"/><Relationship Id="rId3" Type="http://schemas.microsoft.com/office/2007/relationships/media" Target="../media/media11.mp4"/><Relationship Id="rId7" Type="http://schemas.openxmlformats.org/officeDocument/2006/relationships/image" Target="../media/image5.png"/><Relationship Id="rId2" Type="http://schemas.openxmlformats.org/officeDocument/2006/relationships/tags" Target="../tags/tag108.xml"/><Relationship Id="rId1" Type="http://schemas.openxmlformats.org/officeDocument/2006/relationships/video" Target="NULL" TargetMode="External"/><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109.xml"/><Relationship Id="rId9" Type="http://schemas.openxmlformats.org/officeDocument/2006/relationships/image" Target="../media/image103.png"/></Relationships>
</file>

<file path=ppt/slides/_rels/slide64.xml.rels><?xml version="1.0" encoding="UTF-8" standalone="yes"?>
<Relationships xmlns="http://schemas.openxmlformats.org/package/2006/relationships"><Relationship Id="rId8" Type="http://schemas.microsoft.com/office/2011/relationships/inkAction" Target="../ink/inkAction47.xml"/><Relationship Id="rId3" Type="http://schemas.microsoft.com/office/2007/relationships/media" Target="../media/media12.mp4"/><Relationship Id="rId7" Type="http://schemas.openxmlformats.org/officeDocument/2006/relationships/image" Target="../media/image5.png"/><Relationship Id="rId2" Type="http://schemas.openxmlformats.org/officeDocument/2006/relationships/tags" Target="../tags/tag110.xml"/><Relationship Id="rId1" Type="http://schemas.openxmlformats.org/officeDocument/2006/relationships/video" Target="NULL" TargetMode="External"/><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111.xml"/><Relationship Id="rId9" Type="http://schemas.openxmlformats.org/officeDocument/2006/relationships/image" Target="../media/image104.png"/></Relationships>
</file>

<file path=ppt/slides/_rels/slide65.xml.rels><?xml version="1.0" encoding="UTF-8" standalone="yes"?>
<Relationships xmlns="http://schemas.openxmlformats.org/package/2006/relationships"><Relationship Id="rId8" Type="http://schemas.microsoft.com/office/2011/relationships/inkAction" Target="../ink/inkAction48.xml"/><Relationship Id="rId3" Type="http://schemas.microsoft.com/office/2007/relationships/media" Target="../media/media12.mp4"/><Relationship Id="rId7" Type="http://schemas.openxmlformats.org/officeDocument/2006/relationships/image" Target="../media/image5.png"/><Relationship Id="rId2" Type="http://schemas.openxmlformats.org/officeDocument/2006/relationships/tags" Target="../tags/tag112.xml"/><Relationship Id="rId1" Type="http://schemas.openxmlformats.org/officeDocument/2006/relationships/video" Target="NULL" TargetMode="External"/><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tags" Target="../tags/tag113.xml"/><Relationship Id="rId9" Type="http://schemas.openxmlformats.org/officeDocument/2006/relationships/image" Target="../media/image105.png"/></Relationships>
</file>

<file path=ppt/slides/_rels/slide66.xml.rels><?xml version="1.0" encoding="UTF-8" standalone="yes"?>
<Relationships xmlns="http://schemas.openxmlformats.org/package/2006/relationships"><Relationship Id="rId8" Type="http://schemas.microsoft.com/office/2011/relationships/inkAction" Target="../ink/inkAction49.xml"/><Relationship Id="rId3" Type="http://schemas.microsoft.com/office/2007/relationships/media" Target="../media/media12.mp4"/><Relationship Id="rId7" Type="http://schemas.openxmlformats.org/officeDocument/2006/relationships/image" Target="../media/image5.png"/><Relationship Id="rId2" Type="http://schemas.openxmlformats.org/officeDocument/2006/relationships/tags" Target="../tags/tag114.xml"/><Relationship Id="rId1" Type="http://schemas.openxmlformats.org/officeDocument/2006/relationships/video" Target="NULL" TargetMode="Externa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15.xml"/><Relationship Id="rId9"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microsoft.com/office/2007/relationships/media" Target="../media/media13.mp4"/><Relationship Id="rId2" Type="http://schemas.openxmlformats.org/officeDocument/2006/relationships/tags" Target="../tags/tag116.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microsoft.com/office/2011/relationships/inkAction" Target="../ink/inkAction50.xml"/><Relationship Id="rId3" Type="http://schemas.microsoft.com/office/2007/relationships/media" Target="../media/media13.mp4"/><Relationship Id="rId7" Type="http://schemas.openxmlformats.org/officeDocument/2006/relationships/image" Target="../media/image5.png"/><Relationship Id="rId2" Type="http://schemas.openxmlformats.org/officeDocument/2006/relationships/tags" Target="../tags/tag117.xml"/><Relationship Id="rId1" Type="http://schemas.openxmlformats.org/officeDocument/2006/relationships/video" Target="NULL" TargetMode="External"/><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tags" Target="../tags/tag118.xml"/><Relationship Id="rId9" Type="http://schemas.openxmlformats.org/officeDocument/2006/relationships/image" Target="../media/image107.png"/></Relationships>
</file>

<file path=ppt/slides/_rels/slide69.xml.rels><?xml version="1.0" encoding="UTF-8" standalone="yes"?>
<Relationships xmlns="http://schemas.openxmlformats.org/package/2006/relationships"><Relationship Id="rId8" Type="http://schemas.microsoft.com/office/2011/relationships/inkAction" Target="../ink/inkAction51.xml"/><Relationship Id="rId3" Type="http://schemas.microsoft.com/office/2007/relationships/media" Target="../media/media14.mp4"/><Relationship Id="rId7" Type="http://schemas.openxmlformats.org/officeDocument/2006/relationships/image" Target="../media/image5.png"/><Relationship Id="rId2" Type="http://schemas.openxmlformats.org/officeDocument/2006/relationships/tags" Target="../tags/tag119.xml"/><Relationship Id="rId1" Type="http://schemas.openxmlformats.org/officeDocument/2006/relationships/video" Target="NULL" TargetMode="External"/><Relationship Id="rId6" Type="http://schemas.openxmlformats.org/officeDocument/2006/relationships/image" Target="../media/image108.png"/><Relationship Id="rId5" Type="http://schemas.openxmlformats.org/officeDocument/2006/relationships/slideLayout" Target="../slideLayouts/slideLayout3.xml"/><Relationship Id="rId4" Type="http://schemas.openxmlformats.org/officeDocument/2006/relationships/tags" Target="../tags/tag120.xml"/><Relationship Id="rId9" Type="http://schemas.openxmlformats.org/officeDocument/2006/relationships/image" Target="../media/image109.png"/></Relationships>
</file>

<file path=ppt/slides/_rels/slide7.xml.rels><?xml version="1.0" encoding="UTF-8" standalone="yes"?>
<Relationships xmlns="http://schemas.openxmlformats.org/package/2006/relationships"><Relationship Id="rId8" Type="http://schemas.microsoft.com/office/2011/relationships/inkAction" Target="../ink/inkAction1.xml"/><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slideLayout" Target="../slideLayouts/slideLayout3.xml"/><Relationship Id="rId4" Type="http://schemas.openxmlformats.org/officeDocument/2006/relationships/tags" Target="../tags/tag8.xml"/><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microsoft.com/office/2007/relationships/media" Target="../media/media14.mp4"/><Relationship Id="rId2" Type="http://schemas.openxmlformats.org/officeDocument/2006/relationships/tags" Target="../tags/tag121.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microsoft.com/office/2011/relationships/inkAction" Target="../ink/inkAction52.xml"/><Relationship Id="rId3" Type="http://schemas.microsoft.com/office/2007/relationships/media" Target="../media/media14.mp4"/><Relationship Id="rId7" Type="http://schemas.openxmlformats.org/officeDocument/2006/relationships/image" Target="../media/image5.png"/><Relationship Id="rId2" Type="http://schemas.openxmlformats.org/officeDocument/2006/relationships/tags" Target="../tags/tag122.xml"/><Relationship Id="rId1" Type="http://schemas.openxmlformats.org/officeDocument/2006/relationships/video" Target="NULL" TargetMode="External"/><Relationship Id="rId6" Type="http://schemas.openxmlformats.org/officeDocument/2006/relationships/image" Target="../media/image110.png"/><Relationship Id="rId5" Type="http://schemas.openxmlformats.org/officeDocument/2006/relationships/slideLayout" Target="../slideLayouts/slideLayout3.xml"/><Relationship Id="rId4" Type="http://schemas.openxmlformats.org/officeDocument/2006/relationships/tags" Target="../tags/tag123.xml"/><Relationship Id="rId9" Type="http://schemas.openxmlformats.org/officeDocument/2006/relationships/image" Target="../media/image111.png"/></Relationships>
</file>

<file path=ppt/slides/_rels/slide72.xml.rels><?xml version="1.0" encoding="UTF-8" standalone="yes"?>
<Relationships xmlns="http://schemas.openxmlformats.org/package/2006/relationships"><Relationship Id="rId8" Type="http://schemas.microsoft.com/office/2011/relationships/inkAction" Target="../ink/inkAction53.xml"/><Relationship Id="rId3" Type="http://schemas.microsoft.com/office/2007/relationships/media" Target="../media/media14.mp4"/><Relationship Id="rId7" Type="http://schemas.openxmlformats.org/officeDocument/2006/relationships/image" Target="../media/image5.png"/><Relationship Id="rId2" Type="http://schemas.openxmlformats.org/officeDocument/2006/relationships/tags" Target="../tags/tag124.xml"/><Relationship Id="rId1" Type="http://schemas.openxmlformats.org/officeDocument/2006/relationships/video" Target="NULL" TargetMode="External"/><Relationship Id="rId6" Type="http://schemas.openxmlformats.org/officeDocument/2006/relationships/image" Target="../media/image112.png"/><Relationship Id="rId5" Type="http://schemas.openxmlformats.org/officeDocument/2006/relationships/slideLayout" Target="../slideLayouts/slideLayout3.xml"/><Relationship Id="rId4" Type="http://schemas.openxmlformats.org/officeDocument/2006/relationships/tags" Target="../tags/tag125.xml"/><Relationship Id="rId9"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microsoft.com/office/2007/relationships/media" Target="../media/media14.mp4"/><Relationship Id="rId2" Type="http://schemas.openxmlformats.org/officeDocument/2006/relationships/tags" Target="../tags/tag126.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hyperlink" Target="http://kotlinlang.org/docs/reference/kotlin-doc.html" TargetMode="External"/><Relationship Id="rId4"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microsoft.com/office/2007/relationships/media" Target="../media/media14.mp4"/><Relationship Id="rId2" Type="http://schemas.openxmlformats.org/officeDocument/2006/relationships/tags" Target="../tags/tag127.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2.mp4"/><Relationship Id="rId7" Type="http://schemas.microsoft.com/office/2011/relationships/inkAction" Target="../ink/inkAction2.xml"/><Relationship Id="rId2" Type="http://schemas.openxmlformats.org/officeDocument/2006/relationships/tags" Target="../tags/tag9.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10.xml"/></Relationships>
</file>

<file path=ppt/slides/_rels/slide9.xml.rels><?xml version="1.0" encoding="UTF-8" standalone="yes"?>
<Relationships xmlns="http://schemas.openxmlformats.org/package/2006/relationships"><Relationship Id="rId8" Type="http://schemas.microsoft.com/office/2011/relationships/inkAction" Target="../ink/inkAction3.xml"/><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tags" Target="../tags/tag11.xml"/><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slideLayout" Target="../slideLayouts/slideLayout3.xml"/><Relationship Id="rId4" Type="http://schemas.openxmlformats.org/officeDocument/2006/relationships/tags" Target="../tags/tag12.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12975"/>
            <a:ext cx="11430000" cy="1689100"/>
          </a:xfrm>
        </p:spPr>
        <p:txBody>
          <a:bodyPr>
            <a:normAutofit/>
          </a:bodyPr>
          <a:lstStyle/>
          <a:p>
            <a:pPr algn="l">
              <a:defRPr/>
            </a:pPr>
            <a:r>
              <a:rPr lang="en-IE" sz="5689" dirty="0"/>
              <a:t>    </a:t>
            </a:r>
            <a:r>
              <a:rPr lang="en-IE" sz="5689" dirty="0" err="1"/>
              <a:t>Kotlin</a:t>
            </a:r>
            <a:r>
              <a:rPr lang="en-IE" sz="5689" dirty="0"/>
              <a:t> Syntax</a:t>
            </a:r>
            <a:endParaRPr lang="en-IE" sz="5689" dirty="0">
              <a:solidFill>
                <a:schemeClr val="bg1">
                  <a:lumMod val="50000"/>
                </a:schemeClr>
              </a:solidFill>
            </a:endParaRPr>
          </a:p>
        </p:txBody>
      </p:sp>
      <p:sp>
        <p:nvSpPr>
          <p:cNvPr id="3" name="Subtitle 2"/>
          <p:cNvSpPr>
            <a:spLocks noGrp="1"/>
          </p:cNvSpPr>
          <p:nvPr>
            <p:ph type="subTitle" idx="4294967295"/>
          </p:nvPr>
        </p:nvSpPr>
        <p:spPr>
          <a:xfrm>
            <a:off x="0" y="4746625"/>
            <a:ext cx="2735263" cy="1281113"/>
          </a:xfrm>
        </p:spPr>
        <p:txBody>
          <a:bodyPr>
            <a:noAutofit/>
          </a:bodyPr>
          <a:lstStyle/>
          <a:p>
            <a:pPr marL="0" indent="0" algn="r">
              <a:lnSpc>
                <a:spcPct val="110000"/>
              </a:lnSpc>
              <a:spcBef>
                <a:spcPts val="0"/>
              </a:spcBef>
              <a:buNone/>
              <a:defRPr/>
            </a:pPr>
            <a:r>
              <a:rPr lang="en-IE" dirty="0">
                <a:solidFill>
                  <a:schemeClr val="bg1">
                    <a:lumMod val="50000"/>
                  </a:schemeClr>
                </a:solidFill>
              </a:rPr>
              <a:t>Produced </a:t>
            </a:r>
          </a:p>
          <a:p>
            <a:pPr marL="0" indent="0" algn="r">
              <a:lnSpc>
                <a:spcPct val="110000"/>
              </a:lnSpc>
              <a:spcBef>
                <a:spcPts val="0"/>
              </a:spcBef>
              <a:buNone/>
              <a:defRPr/>
            </a:pPr>
            <a:r>
              <a:rPr lang="en-IE" dirty="0">
                <a:solidFill>
                  <a:schemeClr val="bg1">
                    <a:lumMod val="50000"/>
                  </a:schemeClr>
                </a:solidFill>
              </a:rPr>
              <a:t>by:</a:t>
            </a:r>
          </a:p>
        </p:txBody>
      </p:sp>
      <p:pic>
        <p:nvPicPr>
          <p:cNvPr id="512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565" y="8128001"/>
            <a:ext cx="5364480" cy="120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841068" y="8367325"/>
            <a:ext cx="6048587" cy="831760"/>
          </a:xfrm>
          <a:prstGeom prst="rect">
            <a:avLst/>
          </a:prstGeom>
          <a:noFill/>
        </p:spPr>
        <p:txBody>
          <a:bodyPr lIns="130041" tIns="65021" rIns="130041" bIns="65021">
            <a:spAutoFit/>
          </a:bodyPr>
          <a:lstStyle/>
          <a:p>
            <a:pPr>
              <a:defRPr/>
            </a:pPr>
            <a:r>
              <a:rPr lang="en-IE" sz="2276" dirty="0">
                <a:solidFill>
                  <a:schemeClr val="tx2">
                    <a:lumMod val="75000"/>
                  </a:schemeClr>
                </a:solidFill>
              </a:rPr>
              <a:t>Department of Computing and Mathematics</a:t>
            </a:r>
          </a:p>
          <a:p>
            <a:pPr>
              <a:defRPr/>
            </a:pPr>
            <a:r>
              <a:rPr lang="en-IE" sz="2276" dirty="0">
                <a:solidFill>
                  <a:schemeClr val="tx2">
                    <a:lumMod val="75000"/>
                  </a:schemeClr>
                </a:solidFill>
              </a:rPr>
              <a:t>http://www.wit.ie/</a:t>
            </a:r>
          </a:p>
        </p:txBody>
      </p:sp>
      <p:cxnSp>
        <p:nvCxnSpPr>
          <p:cNvPr id="7" name="Straight Connector 6"/>
          <p:cNvCxnSpPr/>
          <p:nvPr/>
        </p:nvCxnSpPr>
        <p:spPr>
          <a:xfrm>
            <a:off x="669753" y="3866445"/>
            <a:ext cx="11665296"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5127" name="Shape 240"/>
          <p:cNvSpPr txBox="1">
            <a:spLocks/>
          </p:cNvSpPr>
          <p:nvPr/>
        </p:nvSpPr>
        <p:spPr bwMode="auto">
          <a:xfrm>
            <a:off x="3460513" y="4745849"/>
            <a:ext cx="8351521" cy="198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lstStyle>
            <a:lvl1pPr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1pPr>
            <a:lvl2pPr marL="7112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2pPr>
            <a:lvl3pPr marL="11557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3pPr>
            <a:lvl4pPr marL="16002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4pPr>
            <a:lvl5pPr marL="20447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5pPr>
            <a:lvl6pPr marL="25019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6pPr>
            <a:lvl7pPr marL="29591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7pPr>
            <a:lvl8pPr marL="34163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8pPr>
            <a:lvl9pPr marL="38735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9pPr>
          </a:lstStyle>
          <a:p>
            <a:pPr hangingPunct="1">
              <a:lnSpc>
                <a:spcPct val="150000"/>
              </a:lnSpc>
              <a:spcBef>
                <a:spcPct val="0"/>
              </a:spcBef>
              <a:buFontTx/>
              <a:buNone/>
            </a:pPr>
            <a:r>
              <a:rPr lang="en-IE" altLang="en-US" sz="3556" dirty="0" err="1">
                <a:sym typeface="Helvetica Neue" charset="0"/>
              </a:rPr>
              <a:t>Dr.</a:t>
            </a:r>
            <a:r>
              <a:rPr lang="en-IE" altLang="en-US" sz="3556" dirty="0">
                <a:sym typeface="Helvetica Neue" charset="0"/>
              </a:rPr>
              <a:t> </a:t>
            </a:r>
            <a:r>
              <a:rPr lang="en-IE" altLang="en-US" sz="3556" dirty="0" err="1">
                <a:sym typeface="Helvetica Neue" charset="0"/>
              </a:rPr>
              <a:t>Siobhán</a:t>
            </a:r>
            <a:r>
              <a:rPr lang="en-IE" altLang="en-US" sz="3556" dirty="0">
                <a:sym typeface="Helvetica Neue" charset="0"/>
              </a:rPr>
              <a:t> Drohan (</a:t>
            </a:r>
            <a:r>
              <a:rPr lang="en-IE" altLang="en-US" sz="3556" dirty="0">
                <a:sym typeface="Helvetica Neue" charset="0"/>
                <a:hlinkClick r:id="rId6"/>
              </a:rPr>
              <a:t>sdrohan@wit.ie</a:t>
            </a:r>
            <a:r>
              <a:rPr lang="en-IE" altLang="en-US" sz="3556" dirty="0">
                <a:sym typeface="Helvetica Neue" charset="0"/>
              </a:rPr>
              <a:t>)</a:t>
            </a:r>
          </a:p>
        </p:txBody>
      </p:sp>
      <p:pic>
        <p:nvPicPr>
          <p:cNvPr id="4" name="tmp298E">
            <a:hlinkClick r:id="" action="ppaction://media"/>
            <a:extLst>
              <a:ext uri="{FF2B5EF4-FFF2-40B4-BE49-F238E27FC236}">
                <a16:creationId xmlns:a16="http://schemas.microsoft.com/office/drawing/2014/main" id="{7115B4BF-FC42-47AA-9B5B-A051CEC867C0}"/>
              </a:ext>
            </a:extLst>
          </p:cNvPr>
          <p:cNvPicPr>
            <a:picLocks noChangeAspect="1"/>
          </p:cNvPicPr>
          <p:nvPr>
            <a:videoFile r:link="rId1"/>
            <p:custDataLst>
              <p:tags r:id="rId2"/>
            </p:custDataLst>
            <p:extLst>
              <p:ext uri="{DAA4B4D4-6D71-4841-9C94-3DE7FCFB9230}">
                <p14:media xmlns:p14="http://schemas.microsoft.com/office/powerpoint/2010/main" r:embed="rId3">
                  <p14:trim end="115926.6099"/>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821029707"/>
      </p:ext>
    </p:extLst>
  </p:cSld>
  <p:clrMapOvr>
    <a:masterClrMapping/>
  </p:clrMapOvr>
  <p:transition spd="med" advTm="1886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a:t>
            </a:r>
          </a:p>
        </p:txBody>
      </p:sp>
      <p:sp>
        <p:nvSpPr>
          <p:cNvPr id="3" name="Rectangle 2">
            <a:extLst>
              <a:ext uri="{FF2B5EF4-FFF2-40B4-BE49-F238E27FC236}">
                <a16:creationId xmlns:a16="http://schemas.microsoft.com/office/drawing/2014/main" id="{41C78D4A-4231-4459-A477-7CE389E79E08}"/>
              </a:ext>
            </a:extLst>
          </p:cNvPr>
          <p:cNvSpPr/>
          <p:nvPr/>
        </p:nvSpPr>
        <p:spPr>
          <a:xfrm>
            <a:off x="117092" y="2444208"/>
            <a:ext cx="12796023" cy="3477875"/>
          </a:xfrm>
          <a:prstGeom prst="rect">
            <a:avLst/>
          </a:prstGeom>
          <a:ln>
            <a:solidFill>
              <a:schemeClr val="tx1"/>
            </a:solidFill>
          </a:ln>
        </p:spPr>
        <p:txBody>
          <a:bodyPr wrap="square">
            <a:spAutoFit/>
          </a:bodyPr>
          <a:lstStyle/>
          <a:p>
            <a:endParaRPr lang="en-IE" sz="2000" dirty="0">
              <a:latin typeface="Courier New" panose="02070309020205020404" pitchFamily="49" charset="0"/>
            </a:endParaRPr>
          </a:p>
          <a:p>
            <a:pPr algn="l"/>
            <a:r>
              <a:rPr lang="en-IE" sz="2000" b="1" dirty="0" err="1">
                <a:solidFill>
                  <a:srgbClr val="7F0055"/>
                </a:solidFill>
                <a:latin typeface="Courier New" panose="02070309020205020404" pitchFamily="49" charset="0"/>
              </a:rPr>
              <a:t>val</a:t>
            </a:r>
            <a:r>
              <a:rPr lang="en-IE" sz="2000" b="1" dirty="0">
                <a:latin typeface="Courier New" panose="02070309020205020404" pitchFamily="49" charset="0"/>
              </a:rPr>
              <a:t> </a:t>
            </a:r>
            <a:r>
              <a:rPr lang="en-IE" sz="2000" b="1" i="1" dirty="0" err="1">
                <a:solidFill>
                  <a:srgbClr val="0000C0"/>
                </a:solidFill>
                <a:latin typeface="Courier New" panose="02070309020205020404" pitchFamily="49" charset="0"/>
              </a:rPr>
              <a:t>oneMillion</a:t>
            </a:r>
            <a:r>
              <a:rPr lang="en-IE" sz="2000" b="1" i="1" dirty="0">
                <a:latin typeface="Courier New" panose="02070309020205020404" pitchFamily="49" charset="0"/>
              </a:rPr>
              <a:t> = 1_000_000</a:t>
            </a:r>
          </a:p>
          <a:p>
            <a:pPr algn="l"/>
            <a:r>
              <a:rPr lang="en-IE" sz="2000" b="1" dirty="0" err="1">
                <a:solidFill>
                  <a:srgbClr val="7F0055"/>
                </a:solidFill>
                <a:latin typeface="Courier New" panose="02070309020205020404" pitchFamily="49" charset="0"/>
              </a:rPr>
              <a:t>val</a:t>
            </a:r>
            <a:r>
              <a:rPr lang="en-IE" sz="2000" b="1" dirty="0">
                <a:latin typeface="Courier New" panose="02070309020205020404" pitchFamily="49" charset="0"/>
              </a:rPr>
              <a:t> </a:t>
            </a:r>
            <a:r>
              <a:rPr lang="en-IE" sz="2000" b="1" i="1" dirty="0" err="1">
                <a:solidFill>
                  <a:srgbClr val="0000C0"/>
                </a:solidFill>
                <a:latin typeface="Courier New" panose="02070309020205020404" pitchFamily="49" charset="0"/>
              </a:rPr>
              <a:t>threeThousand</a:t>
            </a:r>
            <a:r>
              <a:rPr lang="en-IE" sz="2000" b="1" i="1" dirty="0">
                <a:latin typeface="Courier New" panose="02070309020205020404" pitchFamily="49" charset="0"/>
              </a:rPr>
              <a:t> = 3_000</a:t>
            </a:r>
          </a:p>
          <a:p>
            <a:pPr algn="l"/>
            <a:r>
              <a:rPr lang="en-IE" sz="2000" b="1" dirty="0" err="1">
                <a:solidFill>
                  <a:srgbClr val="7F0055"/>
                </a:solidFill>
                <a:latin typeface="Courier New" panose="02070309020205020404" pitchFamily="49" charset="0"/>
              </a:rPr>
              <a:t>val</a:t>
            </a:r>
            <a:r>
              <a:rPr lang="en-IE" sz="2000" b="1" dirty="0">
                <a:latin typeface="Courier New" panose="02070309020205020404" pitchFamily="49" charset="0"/>
              </a:rPr>
              <a:t> </a:t>
            </a:r>
            <a:r>
              <a:rPr lang="en-IE" sz="2000" b="1" i="1" dirty="0" err="1">
                <a:solidFill>
                  <a:srgbClr val="0000C0"/>
                </a:solidFill>
                <a:latin typeface="Courier New" panose="02070309020205020404" pitchFamily="49" charset="0"/>
              </a:rPr>
              <a:t>creditCardNumber</a:t>
            </a:r>
            <a:r>
              <a:rPr lang="en-IE" sz="2000" b="1" i="1" dirty="0">
                <a:latin typeface="Courier New" panose="02070309020205020404" pitchFamily="49" charset="0"/>
              </a:rPr>
              <a:t> = 1234_4321_5678_8765</a:t>
            </a:r>
          </a:p>
          <a:p>
            <a:pPr algn="l"/>
            <a:endParaRPr lang="en-IE" sz="2000" dirty="0">
              <a:latin typeface="Courier New" panose="02070309020205020404" pitchFamily="49" charset="0"/>
            </a:endParaRPr>
          </a:p>
          <a:p>
            <a:pPr algn="l"/>
            <a:r>
              <a:rPr lang="en-IE" sz="2000" b="1" dirty="0">
                <a:solidFill>
                  <a:srgbClr val="7F0055"/>
                </a:solidFill>
                <a:latin typeface="Courier New" panose="02070309020205020404" pitchFamily="49" charset="0"/>
              </a:rPr>
              <a:t>fun</a:t>
            </a:r>
            <a:r>
              <a:rPr lang="en-IE" sz="2000" b="1" dirty="0">
                <a:latin typeface="Courier New" panose="02070309020205020404" pitchFamily="49" charset="0"/>
              </a:rPr>
              <a:t> main(</a:t>
            </a:r>
            <a:r>
              <a:rPr lang="en-IE" sz="2000" b="1" dirty="0" err="1">
                <a:latin typeface="Courier New" panose="02070309020205020404" pitchFamily="49" charset="0"/>
              </a:rPr>
              <a:t>args</a:t>
            </a:r>
            <a:r>
              <a:rPr lang="en-IE" sz="2000" b="1" dirty="0">
                <a:latin typeface="Courier New" panose="02070309020205020404" pitchFamily="49" charset="0"/>
              </a:rPr>
              <a:t> : Array&lt;String&gt;)</a:t>
            </a:r>
          </a:p>
          <a:p>
            <a:pPr algn="l"/>
            <a:r>
              <a:rPr lang="en-IE" sz="2000" dirty="0">
                <a:latin typeface="Courier New" panose="02070309020205020404" pitchFamily="49" charset="0"/>
              </a:rPr>
              <a:t>{</a:t>
            </a:r>
          </a:p>
          <a:p>
            <a:pPr algn="l"/>
            <a:r>
              <a:rPr lang="en-IE" sz="2000" dirty="0">
                <a:latin typeface="Courier New" panose="02070309020205020404" pitchFamily="49" charset="0"/>
              </a:rPr>
              <a:t>  </a:t>
            </a:r>
            <a:r>
              <a:rPr lang="en-IE" sz="2000" dirty="0" err="1">
                <a:latin typeface="Courier New" panose="02070309020205020404" pitchFamily="49" charset="0"/>
              </a:rPr>
              <a:t>println</a:t>
            </a:r>
            <a:r>
              <a:rPr lang="en-IE" sz="2000" dirty="0">
                <a:latin typeface="Courier New" panose="02070309020205020404" pitchFamily="49" charset="0"/>
              </a:rPr>
              <a:t>(</a:t>
            </a:r>
            <a:r>
              <a:rPr lang="en-IE" sz="2000" dirty="0">
                <a:solidFill>
                  <a:srgbClr val="2A00FF"/>
                </a:solidFill>
                <a:latin typeface="Courier New" panose="02070309020205020404" pitchFamily="49" charset="0"/>
              </a:rPr>
              <a:t>""</a:t>
            </a:r>
            <a:r>
              <a:rPr lang="en-IE" sz="2000" dirty="0">
                <a:latin typeface="Courier New" panose="02070309020205020404" pitchFamily="49" charset="0"/>
              </a:rPr>
              <a:t> + </a:t>
            </a:r>
            <a:r>
              <a:rPr lang="en-IE" sz="2000" b="1" i="1" dirty="0" err="1">
                <a:solidFill>
                  <a:srgbClr val="0000C0"/>
                </a:solidFill>
                <a:latin typeface="Courier New" panose="02070309020205020404" pitchFamily="49" charset="0"/>
              </a:rPr>
              <a:t>oneMillion</a:t>
            </a:r>
            <a:r>
              <a:rPr lang="en-IE" sz="2000" b="1" i="1" dirty="0">
                <a:latin typeface="Courier New" panose="02070309020205020404" pitchFamily="49" charset="0"/>
              </a:rPr>
              <a:t> + </a:t>
            </a:r>
            <a:r>
              <a:rPr lang="en-IE" sz="2000" b="1" i="1" dirty="0">
                <a:solidFill>
                  <a:srgbClr val="2A00FF"/>
                </a:solidFill>
                <a:latin typeface="Courier New" panose="02070309020205020404" pitchFamily="49" charset="0"/>
              </a:rPr>
              <a:t>" - the type is: "</a:t>
            </a:r>
            <a:r>
              <a:rPr lang="en-IE" sz="2000" b="1" i="1" dirty="0">
                <a:latin typeface="Courier New" panose="02070309020205020404" pitchFamily="49" charset="0"/>
              </a:rPr>
              <a:t> + </a:t>
            </a:r>
            <a:r>
              <a:rPr lang="en-IE" sz="2000" b="1" i="1" dirty="0" err="1">
                <a:solidFill>
                  <a:srgbClr val="0000C0"/>
                </a:solidFill>
                <a:latin typeface="Courier New" panose="02070309020205020404" pitchFamily="49" charset="0"/>
              </a:rPr>
              <a:t>oneMillion</a:t>
            </a:r>
            <a:r>
              <a:rPr lang="en-IE" sz="2000" b="1" i="1" dirty="0" err="1">
                <a:latin typeface="Courier New" panose="02070309020205020404" pitchFamily="49" charset="0"/>
              </a:rPr>
              <a:t>.</a:t>
            </a:r>
            <a:r>
              <a:rPr lang="en-IE" sz="2000" b="1" i="1" dirty="0" err="1">
                <a:solidFill>
                  <a:srgbClr val="0000C0"/>
                </a:solidFill>
                <a:latin typeface="Courier New" panose="02070309020205020404" pitchFamily="49" charset="0"/>
              </a:rPr>
              <a:t>javaClass</a:t>
            </a:r>
            <a:r>
              <a:rPr lang="en-IE" sz="2000" b="1" i="1" dirty="0">
                <a:latin typeface="Courier New" panose="02070309020205020404" pitchFamily="49" charset="0"/>
              </a:rPr>
              <a:t>)</a:t>
            </a:r>
          </a:p>
          <a:p>
            <a:pPr algn="l"/>
            <a:r>
              <a:rPr lang="en-IE" sz="2000" dirty="0">
                <a:latin typeface="Courier New" panose="02070309020205020404" pitchFamily="49" charset="0"/>
              </a:rPr>
              <a:t>  </a:t>
            </a:r>
            <a:r>
              <a:rPr lang="en-IE" sz="2000" dirty="0" err="1">
                <a:latin typeface="Courier New" panose="02070309020205020404" pitchFamily="49" charset="0"/>
              </a:rPr>
              <a:t>println</a:t>
            </a:r>
            <a:r>
              <a:rPr lang="en-IE" sz="2000" dirty="0">
                <a:latin typeface="Courier New" panose="02070309020205020404" pitchFamily="49" charset="0"/>
              </a:rPr>
              <a:t>(</a:t>
            </a:r>
            <a:r>
              <a:rPr lang="en-IE" sz="2000" dirty="0">
                <a:solidFill>
                  <a:srgbClr val="2A00FF"/>
                </a:solidFill>
                <a:latin typeface="Courier New" panose="02070309020205020404" pitchFamily="49" charset="0"/>
              </a:rPr>
              <a:t>""</a:t>
            </a:r>
            <a:r>
              <a:rPr lang="en-IE" sz="2000" dirty="0">
                <a:latin typeface="Courier New" panose="02070309020205020404" pitchFamily="49" charset="0"/>
              </a:rPr>
              <a:t> + </a:t>
            </a:r>
            <a:r>
              <a:rPr lang="en-IE" sz="2000" b="1" i="1" dirty="0" err="1">
                <a:solidFill>
                  <a:srgbClr val="0000C0"/>
                </a:solidFill>
                <a:latin typeface="Courier New" panose="02070309020205020404" pitchFamily="49" charset="0"/>
              </a:rPr>
              <a:t>threeThousand</a:t>
            </a:r>
            <a:r>
              <a:rPr lang="en-IE" sz="2000" b="1" i="1" dirty="0">
                <a:latin typeface="Courier New" panose="02070309020205020404" pitchFamily="49" charset="0"/>
              </a:rPr>
              <a:t> + </a:t>
            </a:r>
            <a:r>
              <a:rPr lang="en-IE" sz="2000" b="1" i="1" dirty="0">
                <a:solidFill>
                  <a:srgbClr val="2A00FF"/>
                </a:solidFill>
                <a:latin typeface="Courier New" panose="02070309020205020404" pitchFamily="49" charset="0"/>
              </a:rPr>
              <a:t>" - the type is: "</a:t>
            </a:r>
            <a:r>
              <a:rPr lang="en-IE" sz="2000" b="1" i="1" dirty="0">
                <a:latin typeface="Courier New" panose="02070309020205020404" pitchFamily="49" charset="0"/>
              </a:rPr>
              <a:t> + </a:t>
            </a:r>
            <a:r>
              <a:rPr lang="en-IE" sz="2000" b="1" i="1" dirty="0" err="1">
                <a:solidFill>
                  <a:srgbClr val="0000C0"/>
                </a:solidFill>
                <a:latin typeface="Courier New" panose="02070309020205020404" pitchFamily="49" charset="0"/>
              </a:rPr>
              <a:t>threeThousand</a:t>
            </a:r>
            <a:r>
              <a:rPr lang="en-IE" sz="2000" b="1" i="1" dirty="0" err="1">
                <a:latin typeface="Courier New" panose="02070309020205020404" pitchFamily="49" charset="0"/>
              </a:rPr>
              <a:t>.</a:t>
            </a:r>
            <a:r>
              <a:rPr lang="en-IE" sz="2000" b="1" i="1" dirty="0" err="1">
                <a:solidFill>
                  <a:srgbClr val="0000C0"/>
                </a:solidFill>
                <a:latin typeface="Courier New" panose="02070309020205020404" pitchFamily="49" charset="0"/>
              </a:rPr>
              <a:t>javaClass</a:t>
            </a:r>
            <a:r>
              <a:rPr lang="en-IE" sz="2000" b="1" i="1" dirty="0">
                <a:latin typeface="Courier New" panose="02070309020205020404" pitchFamily="49" charset="0"/>
              </a:rPr>
              <a:t>)</a:t>
            </a:r>
          </a:p>
          <a:p>
            <a:pPr algn="l"/>
            <a:r>
              <a:rPr lang="en-IE" sz="2000" dirty="0">
                <a:latin typeface="Courier New" panose="02070309020205020404" pitchFamily="49" charset="0"/>
              </a:rPr>
              <a:t>  </a:t>
            </a:r>
            <a:r>
              <a:rPr lang="en-IE" sz="2000" dirty="0" err="1">
                <a:latin typeface="Courier New" panose="02070309020205020404" pitchFamily="49" charset="0"/>
              </a:rPr>
              <a:t>println</a:t>
            </a:r>
            <a:r>
              <a:rPr lang="en-IE" sz="2000" dirty="0">
                <a:latin typeface="Courier New" panose="02070309020205020404" pitchFamily="49" charset="0"/>
              </a:rPr>
              <a:t>(</a:t>
            </a:r>
            <a:r>
              <a:rPr lang="en-IE" sz="2000" dirty="0">
                <a:solidFill>
                  <a:srgbClr val="2A00FF"/>
                </a:solidFill>
                <a:latin typeface="Courier New" panose="02070309020205020404" pitchFamily="49" charset="0"/>
              </a:rPr>
              <a:t>""</a:t>
            </a:r>
            <a:r>
              <a:rPr lang="en-IE" sz="2000" dirty="0">
                <a:latin typeface="Courier New" panose="02070309020205020404" pitchFamily="49" charset="0"/>
              </a:rPr>
              <a:t> + </a:t>
            </a:r>
            <a:r>
              <a:rPr lang="en-IE" sz="2000" b="1" i="1" dirty="0" err="1">
                <a:solidFill>
                  <a:srgbClr val="0000C0"/>
                </a:solidFill>
                <a:latin typeface="Courier New" panose="02070309020205020404" pitchFamily="49" charset="0"/>
              </a:rPr>
              <a:t>creditCardNumber</a:t>
            </a:r>
            <a:r>
              <a:rPr lang="en-IE" sz="2000" b="1" i="1" dirty="0">
                <a:latin typeface="Courier New" panose="02070309020205020404" pitchFamily="49" charset="0"/>
              </a:rPr>
              <a:t> + </a:t>
            </a:r>
            <a:r>
              <a:rPr lang="en-IE" sz="2000" b="1" i="1" dirty="0">
                <a:solidFill>
                  <a:srgbClr val="2A00FF"/>
                </a:solidFill>
                <a:latin typeface="Courier New" panose="02070309020205020404" pitchFamily="49" charset="0"/>
              </a:rPr>
              <a:t>" - the type is: "</a:t>
            </a:r>
            <a:r>
              <a:rPr lang="en-IE" sz="2000" b="1" i="1" dirty="0">
                <a:latin typeface="Courier New" panose="02070309020205020404" pitchFamily="49" charset="0"/>
              </a:rPr>
              <a:t> + </a:t>
            </a:r>
            <a:r>
              <a:rPr lang="en-IE" sz="2000" b="1" i="1" dirty="0" err="1">
                <a:solidFill>
                  <a:srgbClr val="0000C0"/>
                </a:solidFill>
                <a:latin typeface="Courier New" panose="02070309020205020404" pitchFamily="49" charset="0"/>
              </a:rPr>
              <a:t>creditCardNumber</a:t>
            </a:r>
            <a:r>
              <a:rPr lang="en-IE" sz="2000" b="1" i="1" dirty="0" err="1">
                <a:latin typeface="Courier New" panose="02070309020205020404" pitchFamily="49" charset="0"/>
              </a:rPr>
              <a:t>.</a:t>
            </a:r>
            <a:r>
              <a:rPr lang="en-IE" sz="2000" b="1" i="1" dirty="0" err="1">
                <a:solidFill>
                  <a:srgbClr val="0000C0"/>
                </a:solidFill>
                <a:latin typeface="Courier New" panose="02070309020205020404" pitchFamily="49" charset="0"/>
              </a:rPr>
              <a:t>javaClass</a:t>
            </a:r>
            <a:r>
              <a:rPr lang="en-IE" sz="2000" b="1" i="1" dirty="0">
                <a:latin typeface="Courier New" panose="02070309020205020404" pitchFamily="49" charset="0"/>
              </a:rPr>
              <a:t>)</a:t>
            </a:r>
          </a:p>
          <a:p>
            <a:pPr algn="l"/>
            <a:r>
              <a:rPr lang="en-IE" sz="2000" dirty="0">
                <a:latin typeface="Courier New" panose="02070309020205020404" pitchFamily="49" charset="0"/>
              </a:rPr>
              <a:t>}</a:t>
            </a:r>
          </a:p>
        </p:txBody>
      </p:sp>
      <p:sp>
        <p:nvSpPr>
          <p:cNvPr id="7" name="TextBox 6">
            <a:extLst>
              <a:ext uri="{FF2B5EF4-FFF2-40B4-BE49-F238E27FC236}">
                <a16:creationId xmlns:a16="http://schemas.microsoft.com/office/drawing/2014/main" id="{CFDFCAF7-113B-43A3-A139-611CDBB71E7B}"/>
              </a:ext>
            </a:extLst>
          </p:cNvPr>
          <p:cNvSpPr txBox="1"/>
          <p:nvPr/>
        </p:nvSpPr>
        <p:spPr>
          <a:xfrm>
            <a:off x="526896" y="6025394"/>
            <a:ext cx="4572000" cy="3488134"/>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4400" b="0" i="0" u="none" strike="noStrike" cap="none" spc="0" normalizeH="0" baseline="0" dirty="0">
                <a:ln>
                  <a:noFill/>
                </a:ln>
                <a:solidFill>
                  <a:srgbClr val="000000"/>
                </a:solidFill>
                <a:effectLst/>
                <a:uFillTx/>
                <a:latin typeface="+mn-lt"/>
                <a:ea typeface="+mn-ea"/>
                <a:cs typeface="+mn-cs"/>
                <a:sym typeface="Helvetica Neue Light"/>
              </a:rPr>
              <a:t>You can use underscores to make number constants more readable.</a:t>
            </a:r>
          </a:p>
        </p:txBody>
      </p:sp>
      <p:pic>
        <p:nvPicPr>
          <p:cNvPr id="5" name="Picture 4">
            <a:extLst>
              <a:ext uri="{FF2B5EF4-FFF2-40B4-BE49-F238E27FC236}">
                <a16:creationId xmlns:a16="http://schemas.microsoft.com/office/drawing/2014/main" id="{9393CDF8-8BDC-4BBA-935A-0F8EBD1E7820}"/>
              </a:ext>
            </a:extLst>
          </p:cNvPr>
          <p:cNvPicPr>
            <a:picLocks noChangeAspect="1"/>
          </p:cNvPicPr>
          <p:nvPr/>
        </p:nvPicPr>
        <p:blipFill>
          <a:blip r:embed="rId6"/>
          <a:stretch>
            <a:fillRect/>
          </a:stretch>
        </p:blipFill>
        <p:spPr>
          <a:xfrm>
            <a:off x="5199255" y="6390485"/>
            <a:ext cx="7473931" cy="2757952"/>
          </a:xfrm>
          <a:prstGeom prst="rect">
            <a:avLst/>
          </a:prstGeom>
          <a:ln>
            <a:solidFill>
              <a:schemeClr val="tx1"/>
            </a:solidFill>
          </a:ln>
        </p:spPr>
      </p:pic>
      <p:pic>
        <p:nvPicPr>
          <p:cNvPr id="2" name="tmpAD5B">
            <a:hlinkClick r:id="" action="ppaction://media"/>
            <a:extLst>
              <a:ext uri="{FF2B5EF4-FFF2-40B4-BE49-F238E27FC236}">
                <a16:creationId xmlns:a16="http://schemas.microsoft.com/office/drawing/2014/main" id="{C9AE87E4-8C0F-4F9D-9820-67A37168CDCF}"/>
              </a:ext>
            </a:extLst>
          </p:cNvPr>
          <p:cNvPicPr>
            <a:picLocks noChangeAspect="1"/>
          </p:cNvPicPr>
          <p:nvPr>
            <a:videoFile r:link="rId1"/>
            <p:custDataLst>
              <p:tags r:id="rId2"/>
            </p:custDataLst>
            <p:extLst>
              <p:ext uri="{DAA4B4D4-6D71-4841-9C94-3DE7FCFB9230}">
                <p14:media xmlns:p14="http://schemas.microsoft.com/office/powerpoint/2010/main" r:embed="rId3">
                  <p14:trim st="74237" end="628254.36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4" name="Ink 3">
                <a:extLst>
                  <a:ext uri="{FF2B5EF4-FFF2-40B4-BE49-F238E27FC236}">
                    <a16:creationId xmlns:a16="http://schemas.microsoft.com/office/drawing/2014/main" id="{9EB6681C-437A-43FD-A0B1-808C1BA2DC33}"/>
                  </a:ext>
                </a:extLst>
              </p14:cNvPr>
              <p14:cNvContentPartPr/>
              <p14:nvPr>
                <p:custDataLst>
                  <p:tags r:id="rId4"/>
                </p:custDataLst>
                <p:extLst>
                  <p:ext uri="{42D2F446-02D8-4167-A562-619A0277C38B}">
                    <p15:isNarration xmlns:p15="http://schemas.microsoft.com/office/powerpoint/2012/main" val="1"/>
                  </p:ext>
                </p:extLst>
              </p14:nvPr>
            </p14:nvContentPartPr>
            <p14:xfrm>
              <a:off x="6655" y="2063688"/>
              <a:ext cx="7657431" cy="2298972"/>
            </p14:xfrm>
          </p:contentPart>
        </mc:Choice>
        <mc:Fallback>
          <p:pic>
            <p:nvPicPr>
              <p:cNvPr id="4" name="Ink 3">
                <a:extLst>
                  <a:ext uri="{FF2B5EF4-FFF2-40B4-BE49-F238E27FC236}">
                    <a16:creationId xmlns:a16="http://schemas.microsoft.com/office/drawing/2014/main" id="{9EB6681C-437A-43FD-A0B1-808C1BA2DC33}"/>
                  </a:ext>
                </a:extLst>
              </p:cNvPr>
              <p:cNvPicPr>
                <a:picLocks noGrp="1" noRot="1" noChangeAspect="1" noMove="1" noResize="1" noEditPoints="1" noAdjustHandles="1" noChangeArrowheads="1" noChangeShapeType="1"/>
              </p:cNvPicPr>
              <p:nvPr/>
            </p:nvPicPr>
            <p:blipFill>
              <a:blip r:embed="rId9"/>
              <a:stretch>
                <a:fillRect/>
              </a:stretch>
            </p:blipFill>
            <p:spPr>
              <a:xfrm>
                <a:off x="-2345" y="2054689"/>
                <a:ext cx="7675071" cy="2316609"/>
              </a:xfrm>
              <a:prstGeom prst="rect">
                <a:avLst/>
              </a:prstGeom>
            </p:spPr>
          </p:pic>
        </mc:Fallback>
      </mc:AlternateContent>
    </p:spTree>
    <p:extLst>
      <p:ext uri="{BB962C8B-B14F-4D97-AF65-F5344CB8AC3E}">
        <p14:creationId xmlns:p14="http://schemas.microsoft.com/office/powerpoint/2010/main" val="2403966659"/>
      </p:ext>
    </p:extLst>
  </p:cSld>
  <p:clrMapOvr>
    <a:masterClrMapping/>
  </p:clrMapOvr>
  <p:transition spd="med" advTm="466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 Explicit Conversions</a:t>
            </a:r>
          </a:p>
        </p:txBody>
      </p:sp>
      <p:sp>
        <p:nvSpPr>
          <p:cNvPr id="3" name="Rectangle 2"/>
          <p:cNvSpPr/>
          <p:nvPr/>
        </p:nvSpPr>
        <p:spPr>
          <a:xfrm>
            <a:off x="571499" y="2322576"/>
            <a:ext cx="12092315" cy="2062103"/>
          </a:xfrm>
          <a:prstGeom prst="rect">
            <a:avLst/>
          </a:prstGeom>
          <a:ln>
            <a:solidFill>
              <a:schemeClr val="accent6">
                <a:lumMod val="75000"/>
              </a:schemeClr>
            </a:solidFill>
          </a:ln>
        </p:spPr>
        <p:txBody>
          <a:bodyPr wrap="square">
            <a:spAutoFit/>
          </a:bodyPr>
          <a:lstStyle/>
          <a:p>
            <a:pPr algn="l"/>
            <a:r>
              <a:rPr lang="en-IE" sz="3200" dirty="0"/>
              <a:t>In Kotlin, there are no implicit widening conversions for numbers i.e. </a:t>
            </a:r>
          </a:p>
          <a:p>
            <a:pPr algn="l"/>
            <a:r>
              <a:rPr lang="en-IE" sz="3200" dirty="0"/>
              <a:t>	smaller types (e.g. Byte) are not subtypes of bigger ones (e.g. </a:t>
            </a:r>
            <a:r>
              <a:rPr lang="en-IE" sz="3200" dirty="0" err="1"/>
              <a:t>Int</a:t>
            </a:r>
            <a:r>
              <a:rPr lang="en-IE" sz="3200" dirty="0"/>
              <a:t>)</a:t>
            </a:r>
          </a:p>
          <a:p>
            <a:pPr algn="l"/>
            <a:endParaRPr lang="en-IE" sz="3200" dirty="0"/>
          </a:p>
          <a:p>
            <a:pPr algn="l"/>
            <a:r>
              <a:rPr lang="en-IE" sz="3200" dirty="0">
                <a:sym typeface="Wingdings" panose="05000000000000000000" pitchFamily="2" charset="2"/>
              </a:rPr>
              <a:t>	</a:t>
            </a:r>
            <a:r>
              <a:rPr lang="en-IE" sz="3200" dirty="0">
                <a:solidFill>
                  <a:srgbClr val="C00000"/>
                </a:solidFill>
                <a:sym typeface="Wingdings" panose="05000000000000000000" pitchFamily="2" charset="2"/>
              </a:rPr>
              <a:t> </a:t>
            </a:r>
            <a:r>
              <a:rPr lang="en-IE" sz="3200" dirty="0">
                <a:solidFill>
                  <a:srgbClr val="C00000"/>
                </a:solidFill>
              </a:rPr>
              <a:t>smaller types are NOT implicitly converted to bigger types.</a:t>
            </a:r>
          </a:p>
        </p:txBody>
      </p:sp>
      <p:pic>
        <p:nvPicPr>
          <p:cNvPr id="2" name="tmpAD5B">
            <a:hlinkClick r:id="" action="ppaction://media"/>
            <a:extLst>
              <a:ext uri="{FF2B5EF4-FFF2-40B4-BE49-F238E27FC236}">
                <a16:creationId xmlns:a16="http://schemas.microsoft.com/office/drawing/2014/main" id="{F1BA2EE2-27A5-49AA-B624-037BD2D3CCB0}"/>
              </a:ext>
            </a:extLst>
          </p:cNvPr>
          <p:cNvPicPr>
            <a:picLocks noChangeAspect="1"/>
          </p:cNvPicPr>
          <p:nvPr>
            <a:videoFile r:link="rId1"/>
            <p:custDataLst>
              <p:tags r:id="rId2"/>
            </p:custDataLst>
            <p:extLst>
              <p:ext uri="{DAA4B4D4-6D71-4841-9C94-3DE7FCFB9230}">
                <p14:media xmlns:p14="http://schemas.microsoft.com/office/powerpoint/2010/main" r:embed="rId3">
                  <p14:trim st="120913" end="613994.369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512380676"/>
      </p:ext>
    </p:extLst>
  </p:cSld>
  <p:clrMapOvr>
    <a:masterClrMapping/>
  </p:clrMapOvr>
  <p:transition spd="med" advTm="142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 Explicit Conversions</a:t>
            </a:r>
          </a:p>
        </p:txBody>
      </p:sp>
      <p:sp>
        <p:nvSpPr>
          <p:cNvPr id="3" name="Rectangle 2"/>
          <p:cNvSpPr/>
          <p:nvPr/>
        </p:nvSpPr>
        <p:spPr>
          <a:xfrm>
            <a:off x="571499" y="2322576"/>
            <a:ext cx="12092315" cy="2062103"/>
          </a:xfrm>
          <a:prstGeom prst="rect">
            <a:avLst/>
          </a:prstGeom>
          <a:ln>
            <a:solidFill>
              <a:schemeClr val="accent6">
                <a:lumMod val="75000"/>
              </a:schemeClr>
            </a:solidFill>
          </a:ln>
        </p:spPr>
        <p:txBody>
          <a:bodyPr wrap="square">
            <a:spAutoFit/>
          </a:bodyPr>
          <a:lstStyle/>
          <a:p>
            <a:pPr algn="l"/>
            <a:r>
              <a:rPr lang="en-IE" sz="3200" dirty="0"/>
              <a:t>In Kotlin, there are no implicit widening conversions for numbers i.e. </a:t>
            </a:r>
          </a:p>
          <a:p>
            <a:pPr algn="l"/>
            <a:r>
              <a:rPr lang="en-IE" sz="3200" dirty="0"/>
              <a:t>	smaller types (e.g. Byte) are not subtypes of bigger ones (e.g. </a:t>
            </a:r>
            <a:r>
              <a:rPr lang="en-IE" sz="3200" dirty="0" err="1"/>
              <a:t>Int</a:t>
            </a:r>
            <a:r>
              <a:rPr lang="en-IE" sz="3200" dirty="0"/>
              <a:t>)</a:t>
            </a:r>
          </a:p>
          <a:p>
            <a:pPr algn="l"/>
            <a:endParaRPr lang="en-IE" sz="3200" dirty="0"/>
          </a:p>
          <a:p>
            <a:pPr algn="l"/>
            <a:r>
              <a:rPr lang="en-IE" sz="3200" dirty="0">
                <a:sym typeface="Wingdings" panose="05000000000000000000" pitchFamily="2" charset="2"/>
              </a:rPr>
              <a:t>	</a:t>
            </a:r>
            <a:r>
              <a:rPr lang="en-IE" sz="3200" dirty="0">
                <a:solidFill>
                  <a:srgbClr val="C00000"/>
                </a:solidFill>
                <a:sym typeface="Wingdings" panose="05000000000000000000" pitchFamily="2" charset="2"/>
              </a:rPr>
              <a:t> </a:t>
            </a:r>
            <a:r>
              <a:rPr lang="en-IE" sz="3200" dirty="0">
                <a:solidFill>
                  <a:srgbClr val="C00000"/>
                </a:solidFill>
              </a:rPr>
              <a:t>smaller types are NOT implicitly converted to bigger types.</a:t>
            </a:r>
          </a:p>
        </p:txBody>
      </p:sp>
      <p:sp>
        <p:nvSpPr>
          <p:cNvPr id="7" name="Rectangle 6"/>
          <p:cNvSpPr/>
          <p:nvPr/>
        </p:nvSpPr>
        <p:spPr>
          <a:xfrm>
            <a:off x="1228681" y="6999121"/>
            <a:ext cx="10777950" cy="584775"/>
          </a:xfrm>
          <a:prstGeom prst="rect">
            <a:avLst/>
          </a:prstGeom>
        </p:spPr>
        <p:txBody>
          <a:bodyPr wrap="square">
            <a:spAutoFit/>
          </a:bodyPr>
          <a:lstStyle/>
          <a:p>
            <a:r>
              <a:rPr lang="en-IE" sz="3200" dirty="0">
                <a:solidFill>
                  <a:srgbClr val="C00000"/>
                </a:solidFill>
              </a:rPr>
              <a:t>BUT, we can use explicit conversions to widen numbers</a:t>
            </a:r>
          </a:p>
        </p:txBody>
      </p:sp>
      <p:sp>
        <p:nvSpPr>
          <p:cNvPr id="2" name="Rectangle 1">
            <a:extLst>
              <a:ext uri="{FF2B5EF4-FFF2-40B4-BE49-F238E27FC236}">
                <a16:creationId xmlns:a16="http://schemas.microsoft.com/office/drawing/2014/main" id="{ADC6C23A-DC8F-44DC-9B94-C9C3610F1543}"/>
              </a:ext>
            </a:extLst>
          </p:cNvPr>
          <p:cNvSpPr/>
          <p:nvPr/>
        </p:nvSpPr>
        <p:spPr>
          <a:xfrm>
            <a:off x="618300" y="4666542"/>
            <a:ext cx="11998712" cy="954107"/>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byteNumber</a:t>
            </a:r>
            <a:r>
              <a:rPr lang="en-IE" sz="2800" b="1" dirty="0">
                <a:latin typeface="Courier New" panose="02070309020205020404" pitchFamily="49" charset="0"/>
              </a:rPr>
              <a:t>: Byte = 10       </a:t>
            </a:r>
            <a:r>
              <a:rPr lang="en-IE" sz="2800" b="1" dirty="0">
                <a:solidFill>
                  <a:srgbClr val="3F7F5F"/>
                </a:solidFill>
                <a:latin typeface="Courier New" panose="02070309020205020404" pitchFamily="49" charset="0"/>
              </a:rPr>
              <a:t>//static type check: OK</a:t>
            </a:r>
          </a:p>
          <a:p>
            <a:pPr algn="l"/>
            <a:r>
              <a:rPr lang="sv-SE" sz="2800" b="1" dirty="0">
                <a:solidFill>
                  <a:srgbClr val="7F0055"/>
                </a:solidFill>
                <a:latin typeface="Courier New" panose="02070309020205020404" pitchFamily="49" charset="0"/>
              </a:rPr>
              <a:t>val</a:t>
            </a:r>
            <a:r>
              <a:rPr lang="sv-SE" sz="2800" b="1" dirty="0">
                <a:latin typeface="Courier New" panose="02070309020205020404" pitchFamily="49" charset="0"/>
              </a:rPr>
              <a:t> </a:t>
            </a:r>
            <a:r>
              <a:rPr lang="sv-SE" sz="2800" b="1" dirty="0">
                <a:solidFill>
                  <a:srgbClr val="6A3E3E"/>
                </a:solidFill>
                <a:latin typeface="Courier New" panose="02070309020205020404" pitchFamily="49" charset="0"/>
              </a:rPr>
              <a:t>intNumber</a:t>
            </a:r>
            <a:r>
              <a:rPr lang="sv-SE" sz="2800" b="1" dirty="0">
                <a:latin typeface="Courier New" panose="02070309020205020404" pitchFamily="49" charset="0"/>
              </a:rPr>
              <a:t>: Int = </a:t>
            </a:r>
            <a:r>
              <a:rPr lang="sv-SE" sz="2800" b="1" dirty="0">
                <a:solidFill>
                  <a:srgbClr val="6A3E3E"/>
                </a:solidFill>
                <a:latin typeface="Courier New" panose="02070309020205020404" pitchFamily="49" charset="0"/>
              </a:rPr>
              <a:t>byteNumber</a:t>
            </a:r>
            <a:r>
              <a:rPr lang="sv-SE" sz="2800" b="1" dirty="0">
                <a:latin typeface="Courier New" panose="02070309020205020404" pitchFamily="49" charset="0"/>
              </a:rPr>
              <a:t> </a:t>
            </a:r>
            <a:r>
              <a:rPr lang="sv-SE" sz="2800" b="1" dirty="0">
                <a:solidFill>
                  <a:srgbClr val="3F7F5F"/>
                </a:solidFill>
                <a:latin typeface="Courier New" panose="02070309020205020404" pitchFamily="49" charset="0"/>
              </a:rPr>
              <a:t>//syntax error</a:t>
            </a:r>
            <a:endParaRPr lang="en-IE" sz="2800" dirty="0"/>
          </a:p>
        </p:txBody>
      </p:sp>
      <p:sp>
        <p:nvSpPr>
          <p:cNvPr id="4" name="Rectangle 3">
            <a:extLst>
              <a:ext uri="{FF2B5EF4-FFF2-40B4-BE49-F238E27FC236}">
                <a16:creationId xmlns:a16="http://schemas.microsoft.com/office/drawing/2014/main" id="{BD5146FD-161E-46F2-8F92-6A7F379492E3}"/>
              </a:ext>
            </a:extLst>
          </p:cNvPr>
          <p:cNvSpPr/>
          <p:nvPr/>
        </p:nvSpPr>
        <p:spPr>
          <a:xfrm>
            <a:off x="571499" y="7720908"/>
            <a:ext cx="11998712" cy="954107"/>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byteNumber</a:t>
            </a:r>
            <a:r>
              <a:rPr lang="en-IE" sz="2800" b="1" dirty="0">
                <a:latin typeface="Courier New" panose="02070309020205020404" pitchFamily="49" charset="0"/>
              </a:rPr>
              <a:t>: Byte = 10       </a:t>
            </a:r>
            <a:r>
              <a:rPr lang="en-IE" sz="2800" b="1" dirty="0">
                <a:solidFill>
                  <a:srgbClr val="3F7F5F"/>
                </a:solidFill>
                <a:latin typeface="Courier New" panose="02070309020205020404" pitchFamily="49" charset="0"/>
              </a:rPr>
              <a:t>//static type check: OK</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intNumber</a:t>
            </a:r>
            <a:r>
              <a:rPr lang="en-IE" sz="2800" b="1" dirty="0">
                <a:latin typeface="Courier New" panose="02070309020205020404" pitchFamily="49" charset="0"/>
              </a:rPr>
              <a:t>: </a:t>
            </a:r>
            <a:r>
              <a:rPr lang="en-IE" sz="2800" b="1" dirty="0" err="1">
                <a:latin typeface="Courier New" panose="02070309020205020404" pitchFamily="49" charset="0"/>
              </a:rPr>
              <a:t>Int</a:t>
            </a:r>
            <a:r>
              <a:rPr lang="en-IE" sz="2800" b="1" dirty="0">
                <a:latin typeface="Courier New" panose="02070309020205020404" pitchFamily="49" charset="0"/>
              </a:rPr>
              <a:t> = </a:t>
            </a:r>
            <a:r>
              <a:rPr lang="en-IE" sz="2800" b="1" dirty="0" err="1">
                <a:solidFill>
                  <a:srgbClr val="6A3E3E"/>
                </a:solidFill>
                <a:latin typeface="Courier New" panose="02070309020205020404" pitchFamily="49" charset="0"/>
              </a:rPr>
              <a:t>byteNumber</a:t>
            </a:r>
            <a:r>
              <a:rPr lang="en-IE" sz="2800" b="1" dirty="0" err="1">
                <a:latin typeface="Courier New" panose="02070309020205020404" pitchFamily="49" charset="0"/>
              </a:rPr>
              <a:t>.toInt</a:t>
            </a:r>
            <a:r>
              <a:rPr lang="en-IE" sz="2800" b="1" dirty="0">
                <a:latin typeface="Courier New" panose="02070309020205020404" pitchFamily="49" charset="0"/>
              </a:rPr>
              <a:t>()  </a:t>
            </a:r>
            <a:r>
              <a:rPr lang="en-IE" sz="2800" b="1" dirty="0">
                <a:solidFill>
                  <a:srgbClr val="3F7F5F"/>
                </a:solidFill>
                <a:latin typeface="Courier New" panose="02070309020205020404" pitchFamily="49" charset="0"/>
              </a:rPr>
              <a:t>//OK</a:t>
            </a:r>
          </a:p>
        </p:txBody>
      </p:sp>
      <p:pic>
        <p:nvPicPr>
          <p:cNvPr id="5" name="tmpAD5B">
            <a:hlinkClick r:id="" action="ppaction://media"/>
            <a:extLst>
              <a:ext uri="{FF2B5EF4-FFF2-40B4-BE49-F238E27FC236}">
                <a16:creationId xmlns:a16="http://schemas.microsoft.com/office/drawing/2014/main" id="{318BF883-8289-4EAA-8045-EC7946710E5C}"/>
              </a:ext>
            </a:extLst>
          </p:cNvPr>
          <p:cNvPicPr>
            <a:picLocks noChangeAspect="1"/>
          </p:cNvPicPr>
          <p:nvPr>
            <a:videoFile r:link="rId1"/>
            <p:custDataLst>
              <p:tags r:id="rId2"/>
            </p:custDataLst>
            <p:extLst>
              <p:ext uri="{DAA4B4D4-6D71-4841-9C94-3DE7FCFB9230}">
                <p14:media xmlns:p14="http://schemas.microsoft.com/office/powerpoint/2010/main" r:embed="rId3">
                  <p14:trim st="135173" end="547068.3696"/>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8" name="Ink 7">
                <a:extLst>
                  <a:ext uri="{FF2B5EF4-FFF2-40B4-BE49-F238E27FC236}">
                    <a16:creationId xmlns:a16="http://schemas.microsoft.com/office/drawing/2014/main" id="{1735A1F7-D9F9-44E3-AD03-447B5594E6C3}"/>
                  </a:ext>
                </a:extLst>
              </p14:cNvPr>
              <p14:cNvContentPartPr/>
              <p14:nvPr>
                <p:custDataLst>
                  <p:tags r:id="rId4"/>
                </p:custDataLst>
                <p:extLst>
                  <p:ext uri="{42D2F446-02D8-4167-A562-619A0277C38B}">
                    <p15:isNarration xmlns:p15="http://schemas.microsoft.com/office/powerpoint/2012/main" val="1"/>
                  </p:ext>
                </p:extLst>
              </p14:nvPr>
            </p14:nvContentPartPr>
            <p14:xfrm>
              <a:off x="-2852" y="4576555"/>
              <a:ext cx="9381899" cy="4688256"/>
            </p14:xfrm>
          </p:contentPart>
        </mc:Choice>
        <mc:Fallback>
          <p:pic>
            <p:nvPicPr>
              <p:cNvPr id="8" name="Ink 7">
                <a:extLst>
                  <a:ext uri="{FF2B5EF4-FFF2-40B4-BE49-F238E27FC236}">
                    <a16:creationId xmlns:a16="http://schemas.microsoft.com/office/drawing/2014/main" id="{1735A1F7-D9F9-44E3-AD03-447B5594E6C3}"/>
                  </a:ext>
                </a:extLst>
              </p:cNvPr>
              <p:cNvPicPr>
                <a:picLocks noGrp="1" noRot="1" noChangeAspect="1" noMove="1" noResize="1" noEditPoints="1" noAdjustHandles="1" noChangeArrowheads="1" noChangeShapeType="1"/>
              </p:cNvPicPr>
              <p:nvPr/>
            </p:nvPicPr>
            <p:blipFill>
              <a:blip r:embed="rId8"/>
              <a:stretch>
                <a:fillRect/>
              </a:stretch>
            </p:blipFill>
            <p:spPr>
              <a:xfrm>
                <a:off x="-11852" y="4567555"/>
                <a:ext cx="9399540" cy="4705896"/>
              </a:xfrm>
              <a:prstGeom prst="rect">
                <a:avLst/>
              </a:prstGeom>
            </p:spPr>
          </p:pic>
        </mc:Fallback>
      </mc:AlternateContent>
    </p:spTree>
    <p:extLst>
      <p:ext uri="{BB962C8B-B14F-4D97-AF65-F5344CB8AC3E}">
        <p14:creationId xmlns:p14="http://schemas.microsoft.com/office/powerpoint/2010/main" val="1200756973"/>
      </p:ext>
    </p:extLst>
  </p:cSld>
  <p:clrMapOvr>
    <a:masterClrMapping/>
  </p:clrMapOvr>
  <p:transition spd="med" advTm="669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 Explicit Conversions</a:t>
            </a:r>
          </a:p>
        </p:txBody>
      </p:sp>
      <p:sp>
        <p:nvSpPr>
          <p:cNvPr id="2" name="Rectangle 1"/>
          <p:cNvSpPr>
            <a:spLocks noChangeArrowheads="1"/>
          </p:cNvSpPr>
          <p:nvPr/>
        </p:nvSpPr>
        <p:spPr bwMode="auto">
          <a:xfrm>
            <a:off x="1207041" y="2126798"/>
            <a:ext cx="10113666" cy="52629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Every number type supports the following conversions: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toByte</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Byte</a:t>
            </a: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toShort</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Short</a:t>
            </a: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toInt</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a:t>
            </a: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Int</a:t>
            </a:r>
            <a:endPar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endParaRP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toLong</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Long</a:t>
            </a: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toFloat</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Float</a:t>
            </a: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toDouble</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Double</a:t>
            </a:r>
          </a:p>
          <a:p>
            <a:pPr marL="342900" lvl="8" indent="-342900" algn="l" defTabSz="914400" eaLnBrk="0" fontAlgn="base">
              <a:lnSpc>
                <a:spcPct val="150000"/>
              </a:lnSpc>
              <a:spcBef>
                <a:spcPct val="0"/>
              </a:spcBef>
              <a:spcAft>
                <a:spcPct val="0"/>
              </a:spcAft>
              <a:buFont typeface="Arial" panose="020B0604020202020204" pitchFamily="34" charset="0"/>
              <a:buChar char="•"/>
            </a:pPr>
            <a:r>
              <a:rPr kumimoji="0" lang="en-US" altLang="en-US" sz="2400" b="0" i="0" u="none" strike="noStrike" cap="none" normalizeH="0" baseline="0" dirty="0" err="1">
                <a:ln>
                  <a:noFill/>
                </a:ln>
                <a:solidFill>
                  <a:schemeClr val="tx1"/>
                </a:solidFill>
                <a:effectLst/>
                <a:latin typeface="Lucida Console" panose="020B0609040504020204" pitchFamily="49" charset="0"/>
                <a:cs typeface="Arial" panose="020B0604020202020204" pitchFamily="34" charset="0"/>
              </a:rPr>
              <a:t>toChar</a:t>
            </a:r>
            <a:r>
              <a:rPr kumimoji="0" lang="en-US" altLang="en-US" sz="2400" b="0" i="0" u="none" strike="noStrike" cap="none" normalizeH="0" baseline="0" dirty="0">
                <a:ln>
                  <a:noFill/>
                </a:ln>
                <a:solidFill>
                  <a:schemeClr val="tx1"/>
                </a:solidFill>
                <a:effectLst/>
                <a:latin typeface="Lucida Console" panose="020B0609040504020204" pitchFamily="49" charset="0"/>
                <a:cs typeface="Arial" panose="020B0604020202020204" pitchFamily="34" charset="0"/>
              </a:rPr>
              <a:t>(): Char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1AF498F-1992-4BB3-8126-C79A1C094B0F}"/>
              </a:ext>
            </a:extLst>
          </p:cNvPr>
          <p:cNvSpPr/>
          <p:nvPr/>
        </p:nvSpPr>
        <p:spPr>
          <a:xfrm>
            <a:off x="1198676" y="7854728"/>
            <a:ext cx="10133182" cy="1384995"/>
          </a:xfrm>
          <a:prstGeom prst="rect">
            <a:avLst/>
          </a:prstGeom>
          <a:ln>
            <a:solidFill>
              <a:schemeClr val="tx1"/>
            </a:solidFill>
          </a:ln>
        </p:spPr>
        <p:txBody>
          <a:bodyPr wrap="square">
            <a:spAutoFit/>
          </a:bodyPr>
          <a:lstStyle/>
          <a:p>
            <a:pPr algn="l"/>
            <a:r>
              <a:rPr lang="en-IE" sz="2800" b="1" dirty="0">
                <a:solidFill>
                  <a:srgbClr val="3F7F5F"/>
                </a:solidFill>
                <a:latin typeface="Courier New" panose="02070309020205020404" pitchFamily="49" charset="0"/>
              </a:rPr>
              <a:t>//Explicit Conversion </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intNumber</a:t>
            </a:r>
            <a:r>
              <a:rPr lang="en-IE" sz="2800" b="1" dirty="0">
                <a:latin typeface="Courier New" panose="02070309020205020404" pitchFamily="49" charset="0"/>
              </a:rPr>
              <a:t>: </a:t>
            </a:r>
            <a:r>
              <a:rPr lang="en-IE" sz="2800" b="1" dirty="0" err="1">
                <a:latin typeface="Courier New" panose="02070309020205020404" pitchFamily="49" charset="0"/>
              </a:rPr>
              <a:t>Int</a:t>
            </a:r>
            <a:r>
              <a:rPr lang="en-IE" sz="2800" b="1" dirty="0">
                <a:latin typeface="Courier New" panose="02070309020205020404" pitchFamily="49" charset="0"/>
              </a:rPr>
              <a:t> = </a:t>
            </a:r>
            <a:r>
              <a:rPr lang="en-IE" sz="2800" b="1" dirty="0" err="1">
                <a:solidFill>
                  <a:srgbClr val="6A3E3E"/>
                </a:solidFill>
                <a:latin typeface="Courier New" panose="02070309020205020404" pitchFamily="49" charset="0"/>
              </a:rPr>
              <a:t>byteNumber</a:t>
            </a:r>
            <a:r>
              <a:rPr lang="en-IE" sz="2800" b="1" dirty="0" err="1">
                <a:latin typeface="Courier New" panose="02070309020205020404" pitchFamily="49" charset="0"/>
              </a:rPr>
              <a:t>.toInt</a:t>
            </a:r>
            <a:r>
              <a:rPr lang="en-IE" sz="2800" b="1" dirty="0">
                <a:latin typeface="Courier New" panose="02070309020205020404" pitchFamily="49" charset="0"/>
              </a:rPr>
              <a:t>()</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floatNumber</a:t>
            </a:r>
            <a:r>
              <a:rPr lang="en-IE" sz="2800" b="1" dirty="0">
                <a:latin typeface="Courier New" panose="02070309020205020404" pitchFamily="49" charset="0"/>
              </a:rPr>
              <a:t>: Float = </a:t>
            </a:r>
            <a:r>
              <a:rPr lang="en-IE" sz="2800" b="1" dirty="0" err="1">
                <a:solidFill>
                  <a:srgbClr val="6A3E3E"/>
                </a:solidFill>
                <a:latin typeface="Courier New" panose="02070309020205020404" pitchFamily="49" charset="0"/>
              </a:rPr>
              <a:t>byteNumber</a:t>
            </a:r>
            <a:r>
              <a:rPr lang="en-IE" sz="2800" b="1" dirty="0" err="1">
                <a:latin typeface="Courier New" panose="02070309020205020404" pitchFamily="49" charset="0"/>
              </a:rPr>
              <a:t>.toFloat</a:t>
            </a:r>
            <a:r>
              <a:rPr lang="en-IE" sz="2800" b="1" dirty="0">
                <a:latin typeface="Courier New" panose="02070309020205020404" pitchFamily="49" charset="0"/>
              </a:rPr>
              <a:t>()</a:t>
            </a:r>
          </a:p>
        </p:txBody>
      </p:sp>
      <p:pic>
        <p:nvPicPr>
          <p:cNvPr id="3" name="tmpAD5B">
            <a:hlinkClick r:id="" action="ppaction://media"/>
            <a:extLst>
              <a:ext uri="{FF2B5EF4-FFF2-40B4-BE49-F238E27FC236}">
                <a16:creationId xmlns:a16="http://schemas.microsoft.com/office/drawing/2014/main" id="{4FD25724-3EF5-4623-A186-5A5D4D4ED868}"/>
              </a:ext>
            </a:extLst>
          </p:cNvPr>
          <p:cNvPicPr>
            <a:picLocks noChangeAspect="1"/>
          </p:cNvPicPr>
          <p:nvPr>
            <a:videoFile r:link="rId1"/>
            <p:custDataLst>
              <p:tags r:id="rId2"/>
            </p:custDataLst>
            <p:extLst>
              <p:ext uri="{DAA4B4D4-6D71-4841-9C94-3DE7FCFB9230}">
                <p14:media xmlns:p14="http://schemas.microsoft.com/office/powerpoint/2010/main" r:embed="rId3">
                  <p14:trim st="202099" end="510888.3696"/>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4" name="Ink 3">
                <a:extLst>
                  <a:ext uri="{FF2B5EF4-FFF2-40B4-BE49-F238E27FC236}">
                    <a16:creationId xmlns:a16="http://schemas.microsoft.com/office/drawing/2014/main" id="{B83AED27-1B1D-4C66-A5F5-4932BD7415FA}"/>
                  </a:ext>
                </a:extLst>
              </p14:cNvPr>
              <p14:cNvContentPartPr/>
              <p14:nvPr>
                <p:custDataLst>
                  <p:tags r:id="rId4"/>
                </p:custDataLst>
                <p:extLst>
                  <p:ext uri="{42D2F446-02D8-4167-A562-619A0277C38B}">
                    <p15:isNarration xmlns:p15="http://schemas.microsoft.com/office/powerpoint/2012/main" val="1"/>
                  </p:ext>
                </p:extLst>
              </p14:nvPr>
            </p14:nvContentPartPr>
            <p14:xfrm>
              <a:off x="299453" y="2816281"/>
              <a:ext cx="1708306" cy="6608555"/>
            </p14:xfrm>
          </p:contentPart>
        </mc:Choice>
        <mc:Fallback>
          <p:pic>
            <p:nvPicPr>
              <p:cNvPr id="4" name="Ink 3">
                <a:extLst>
                  <a:ext uri="{FF2B5EF4-FFF2-40B4-BE49-F238E27FC236}">
                    <a16:creationId xmlns:a16="http://schemas.microsoft.com/office/drawing/2014/main" id="{B83AED27-1B1D-4C66-A5F5-4932BD7415FA}"/>
                  </a:ext>
                </a:extLst>
              </p:cNvPr>
              <p:cNvPicPr>
                <a:picLocks noGrp="1" noRot="1" noChangeAspect="1" noMove="1" noResize="1" noEditPoints="1" noAdjustHandles="1" noChangeArrowheads="1" noChangeShapeType="1"/>
              </p:cNvPicPr>
              <p:nvPr/>
            </p:nvPicPr>
            <p:blipFill>
              <a:blip r:embed="rId8"/>
              <a:stretch>
                <a:fillRect/>
              </a:stretch>
            </p:blipFill>
            <p:spPr>
              <a:xfrm>
                <a:off x="290452" y="2807281"/>
                <a:ext cx="1725947" cy="6626195"/>
              </a:xfrm>
              <a:prstGeom prst="rect">
                <a:avLst/>
              </a:prstGeom>
            </p:spPr>
          </p:pic>
        </mc:Fallback>
      </mc:AlternateContent>
    </p:spTree>
    <p:extLst>
      <p:ext uri="{BB962C8B-B14F-4D97-AF65-F5344CB8AC3E}">
        <p14:creationId xmlns:p14="http://schemas.microsoft.com/office/powerpoint/2010/main" val="1004991666"/>
      </p:ext>
    </p:extLst>
  </p:cSld>
  <p:clrMapOvr>
    <a:masterClrMapping/>
  </p:clrMapOvr>
  <p:transition spd="med" advTm="361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Characters</a:t>
            </a:r>
          </a:p>
        </p:txBody>
      </p:sp>
      <p:sp>
        <p:nvSpPr>
          <p:cNvPr id="2" name="Rectangle 1">
            <a:extLst>
              <a:ext uri="{FF2B5EF4-FFF2-40B4-BE49-F238E27FC236}">
                <a16:creationId xmlns:a16="http://schemas.microsoft.com/office/drawing/2014/main" id="{CDAC3F96-61CB-4599-ABD1-F7F17FF529F6}"/>
              </a:ext>
            </a:extLst>
          </p:cNvPr>
          <p:cNvSpPr/>
          <p:nvPr/>
        </p:nvSpPr>
        <p:spPr>
          <a:xfrm>
            <a:off x="777642" y="2612400"/>
            <a:ext cx="11449515" cy="3046988"/>
          </a:xfrm>
          <a:prstGeom prst="rect">
            <a:avLst/>
          </a:prstGeom>
          <a:ln>
            <a:solidFill>
              <a:schemeClr val="tx1"/>
            </a:solidFill>
          </a:ln>
        </p:spPr>
        <p:txBody>
          <a:bodyPr wrap="square">
            <a:spAutoFit/>
          </a:bodyPr>
          <a:lstStyle/>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aChar</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'a'</a:t>
            </a:r>
          </a:p>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bChar</a:t>
            </a:r>
            <a:r>
              <a:rPr lang="en-IE" sz="2400" b="1" i="1" dirty="0">
                <a:latin typeface="Courier New" panose="02070309020205020404" pitchFamily="49" charset="0"/>
              </a:rPr>
              <a:t>: Char = </a:t>
            </a:r>
            <a:r>
              <a:rPr lang="en-IE" sz="2400" b="1" i="1" dirty="0">
                <a:solidFill>
                  <a:srgbClr val="2A00FF"/>
                </a:solidFill>
                <a:latin typeface="Courier New" panose="02070309020205020404" pitchFamily="49" charset="0"/>
              </a:rPr>
              <a:t>'b'</a:t>
            </a:r>
          </a:p>
          <a:p>
            <a:pPr algn="l"/>
            <a:endParaRPr lang="en-IE" sz="2400" dirty="0">
              <a:latin typeface="Courier New" panose="02070309020205020404" pitchFamily="49" charset="0"/>
            </a:endParaRPr>
          </a:p>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main(</a:t>
            </a:r>
            <a:r>
              <a:rPr lang="en-IE" sz="2400" b="1" dirty="0" err="1">
                <a:latin typeface="Courier New" panose="02070309020205020404" pitchFamily="49" charset="0"/>
              </a:rPr>
              <a:t>args</a:t>
            </a:r>
            <a:r>
              <a:rPr lang="en-IE" sz="2400" b="1" dirty="0">
                <a:latin typeface="Courier New" panose="02070309020205020404" pitchFamily="49" charset="0"/>
              </a:rPr>
              <a:t> : Array&lt;String&gt;)</a:t>
            </a:r>
          </a:p>
          <a:p>
            <a:pPr algn="l"/>
            <a:r>
              <a:rPr lang="en-IE" sz="2400"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aChar</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aChar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bChar</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bChar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a:t>
            </a:r>
            <a:endParaRPr lang="en-IE" sz="2400" dirty="0"/>
          </a:p>
        </p:txBody>
      </p:sp>
      <p:pic>
        <p:nvPicPr>
          <p:cNvPr id="7" name="Picture 6">
            <a:extLst>
              <a:ext uri="{FF2B5EF4-FFF2-40B4-BE49-F238E27FC236}">
                <a16:creationId xmlns:a16="http://schemas.microsoft.com/office/drawing/2014/main" id="{32D8B909-119D-4012-896A-A49C4C5DA03D}"/>
              </a:ext>
            </a:extLst>
          </p:cNvPr>
          <p:cNvPicPr>
            <a:picLocks noChangeAspect="1"/>
          </p:cNvPicPr>
          <p:nvPr/>
        </p:nvPicPr>
        <p:blipFill>
          <a:blip r:embed="rId6"/>
          <a:stretch>
            <a:fillRect/>
          </a:stretch>
        </p:blipFill>
        <p:spPr>
          <a:xfrm>
            <a:off x="1390030" y="6187750"/>
            <a:ext cx="9945393" cy="2333161"/>
          </a:xfrm>
          <a:prstGeom prst="rect">
            <a:avLst/>
          </a:prstGeom>
          <a:ln>
            <a:solidFill>
              <a:schemeClr val="tx1"/>
            </a:solidFill>
          </a:ln>
        </p:spPr>
      </p:pic>
      <p:pic>
        <p:nvPicPr>
          <p:cNvPr id="3" name="tmpAD5B">
            <a:hlinkClick r:id="" action="ppaction://media"/>
            <a:extLst>
              <a:ext uri="{FF2B5EF4-FFF2-40B4-BE49-F238E27FC236}">
                <a16:creationId xmlns:a16="http://schemas.microsoft.com/office/drawing/2014/main" id="{26CA4341-8D2B-49D0-90FD-AED25F6F2526}"/>
              </a:ext>
            </a:extLst>
          </p:cNvPr>
          <p:cNvPicPr>
            <a:picLocks noChangeAspect="1"/>
          </p:cNvPicPr>
          <p:nvPr>
            <a:videoFile r:link="rId1"/>
            <p:custDataLst>
              <p:tags r:id="rId2"/>
            </p:custDataLst>
            <p:extLst>
              <p:ext uri="{DAA4B4D4-6D71-4841-9C94-3DE7FCFB9230}">
                <p14:media xmlns:p14="http://schemas.microsoft.com/office/powerpoint/2010/main" r:embed="rId3">
                  <p14:trim st="238279" end="473159.36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4" name="Ink 3">
                <a:extLst>
                  <a:ext uri="{FF2B5EF4-FFF2-40B4-BE49-F238E27FC236}">
                    <a16:creationId xmlns:a16="http://schemas.microsoft.com/office/drawing/2014/main" id="{6F38378A-309E-4F8D-80ED-65C6E878350B}"/>
                  </a:ext>
                </a:extLst>
              </p14:cNvPr>
              <p14:cNvContentPartPr/>
              <p14:nvPr>
                <p:custDataLst>
                  <p:tags r:id="rId4"/>
                </p:custDataLst>
                <p:extLst>
                  <p:ext uri="{42D2F446-02D8-4167-A562-619A0277C38B}">
                    <p15:isNarration xmlns:p15="http://schemas.microsoft.com/office/powerpoint/2012/main" val="1"/>
                  </p:ext>
                </p:extLst>
              </p14:nvPr>
            </p14:nvContentPartPr>
            <p14:xfrm>
              <a:off x="346985" y="2256986"/>
              <a:ext cx="5316948" cy="6711541"/>
            </p14:xfrm>
          </p:contentPart>
        </mc:Choice>
        <mc:Fallback>
          <p:pic>
            <p:nvPicPr>
              <p:cNvPr id="4" name="Ink 3">
                <a:extLst>
                  <a:ext uri="{FF2B5EF4-FFF2-40B4-BE49-F238E27FC236}">
                    <a16:creationId xmlns:a16="http://schemas.microsoft.com/office/drawing/2014/main" id="{6F38378A-309E-4F8D-80ED-65C6E878350B}"/>
                  </a:ext>
                </a:extLst>
              </p:cNvPr>
              <p:cNvPicPr>
                <a:picLocks noGrp="1" noRot="1" noChangeAspect="1" noMove="1" noResize="1" noEditPoints="1" noAdjustHandles="1" noChangeArrowheads="1" noChangeShapeType="1"/>
              </p:cNvPicPr>
              <p:nvPr/>
            </p:nvPicPr>
            <p:blipFill>
              <a:blip r:embed="rId9"/>
              <a:stretch>
                <a:fillRect/>
              </a:stretch>
            </p:blipFill>
            <p:spPr>
              <a:xfrm>
                <a:off x="337985" y="2247986"/>
                <a:ext cx="5334588" cy="6729180"/>
              </a:xfrm>
              <a:prstGeom prst="rect">
                <a:avLst/>
              </a:prstGeom>
            </p:spPr>
          </p:pic>
        </mc:Fallback>
      </mc:AlternateContent>
    </p:spTree>
    <p:extLst>
      <p:ext uri="{BB962C8B-B14F-4D97-AF65-F5344CB8AC3E}">
        <p14:creationId xmlns:p14="http://schemas.microsoft.com/office/powerpoint/2010/main" val="4106663513"/>
      </p:ext>
    </p:extLst>
  </p:cSld>
  <p:clrMapOvr>
    <a:masterClrMapping/>
  </p:clrMapOvr>
  <p:transition spd="med" advTm="377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Booleans </a:t>
            </a:r>
          </a:p>
        </p:txBody>
      </p:sp>
      <p:sp>
        <p:nvSpPr>
          <p:cNvPr id="2" name="Rectangle 1">
            <a:extLst>
              <a:ext uri="{FF2B5EF4-FFF2-40B4-BE49-F238E27FC236}">
                <a16:creationId xmlns:a16="http://schemas.microsoft.com/office/drawing/2014/main" id="{4E552301-4F40-401E-B359-DFB5A5231FEC}"/>
              </a:ext>
            </a:extLst>
          </p:cNvPr>
          <p:cNvSpPr/>
          <p:nvPr/>
        </p:nvSpPr>
        <p:spPr>
          <a:xfrm>
            <a:off x="571500" y="2593358"/>
            <a:ext cx="11861800" cy="3046988"/>
          </a:xfrm>
          <a:prstGeom prst="rect">
            <a:avLst/>
          </a:prstGeom>
          <a:ln>
            <a:solidFill>
              <a:schemeClr val="tx1"/>
            </a:solidFill>
          </a:ln>
        </p:spPr>
        <p:txBody>
          <a:bodyPr wrap="square">
            <a:spAutoFit/>
          </a:bodyPr>
          <a:lstStyle/>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aFlag</a:t>
            </a:r>
            <a:r>
              <a:rPr lang="en-IE" sz="2400" b="1" i="1" dirty="0">
                <a:solidFill>
                  <a:srgbClr val="0000C0"/>
                </a:solidFill>
                <a:latin typeface="Courier New" panose="02070309020205020404" pitchFamily="49" charset="0"/>
              </a:rPr>
              <a:t> </a:t>
            </a:r>
            <a:r>
              <a:rPr lang="en-IE" sz="2400" b="1" i="1" dirty="0">
                <a:latin typeface="Courier New" panose="02070309020205020404" pitchFamily="49" charset="0"/>
              </a:rPr>
              <a:t>= </a:t>
            </a:r>
            <a:r>
              <a:rPr lang="en-IE" sz="2400" b="1" i="1" dirty="0">
                <a:solidFill>
                  <a:srgbClr val="7F0055"/>
                </a:solidFill>
                <a:latin typeface="Courier New" panose="02070309020205020404" pitchFamily="49" charset="0"/>
              </a:rPr>
              <a:t>true</a:t>
            </a:r>
          </a:p>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bFlag</a:t>
            </a:r>
            <a:r>
              <a:rPr lang="en-IE" sz="2400" b="1" i="1" dirty="0">
                <a:latin typeface="Courier New" panose="02070309020205020404" pitchFamily="49" charset="0"/>
              </a:rPr>
              <a:t>: Boolean = </a:t>
            </a:r>
            <a:r>
              <a:rPr lang="en-IE" sz="2400" b="1" i="1" dirty="0">
                <a:solidFill>
                  <a:srgbClr val="7F0055"/>
                </a:solidFill>
                <a:latin typeface="Courier New" panose="02070309020205020404" pitchFamily="49" charset="0"/>
              </a:rPr>
              <a:t>false</a:t>
            </a:r>
          </a:p>
          <a:p>
            <a:pPr algn="l"/>
            <a:endParaRPr lang="en-IE" sz="2400" dirty="0">
              <a:latin typeface="Courier New" panose="02070309020205020404" pitchFamily="49" charset="0"/>
            </a:endParaRPr>
          </a:p>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main(</a:t>
            </a:r>
            <a:r>
              <a:rPr lang="en-IE" sz="2400" b="1" dirty="0" err="1">
                <a:latin typeface="Courier New" panose="02070309020205020404" pitchFamily="49" charset="0"/>
              </a:rPr>
              <a:t>args</a:t>
            </a:r>
            <a:r>
              <a:rPr lang="en-IE" sz="2400" b="1" dirty="0">
                <a:latin typeface="Courier New" panose="02070309020205020404" pitchFamily="49" charset="0"/>
              </a:rPr>
              <a:t> : Array&lt;String&gt;)</a:t>
            </a:r>
          </a:p>
          <a:p>
            <a:pPr algn="l"/>
            <a:r>
              <a:rPr lang="en-IE" sz="2400"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aFlag</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aFlag</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bFlag</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bFlag</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a:t>
            </a:r>
            <a:endParaRPr lang="en-IE" sz="2400" dirty="0"/>
          </a:p>
        </p:txBody>
      </p:sp>
      <p:pic>
        <p:nvPicPr>
          <p:cNvPr id="4" name="Picture 3">
            <a:extLst>
              <a:ext uri="{FF2B5EF4-FFF2-40B4-BE49-F238E27FC236}">
                <a16:creationId xmlns:a16="http://schemas.microsoft.com/office/drawing/2014/main" id="{8B55E330-FF85-4EA5-BD42-E39B319B3C83}"/>
              </a:ext>
            </a:extLst>
          </p:cNvPr>
          <p:cNvPicPr>
            <a:picLocks noChangeAspect="1"/>
          </p:cNvPicPr>
          <p:nvPr/>
        </p:nvPicPr>
        <p:blipFill>
          <a:blip r:embed="rId6"/>
          <a:stretch>
            <a:fillRect/>
          </a:stretch>
        </p:blipFill>
        <p:spPr>
          <a:xfrm>
            <a:off x="705315" y="6506504"/>
            <a:ext cx="11460666" cy="2393293"/>
          </a:xfrm>
          <a:prstGeom prst="rect">
            <a:avLst/>
          </a:prstGeom>
          <a:ln>
            <a:solidFill>
              <a:schemeClr val="tx1"/>
            </a:solidFill>
          </a:ln>
        </p:spPr>
      </p:pic>
      <p:pic>
        <p:nvPicPr>
          <p:cNvPr id="3" name="tmpAD5B">
            <a:hlinkClick r:id="" action="ppaction://media"/>
            <a:extLst>
              <a:ext uri="{FF2B5EF4-FFF2-40B4-BE49-F238E27FC236}">
                <a16:creationId xmlns:a16="http://schemas.microsoft.com/office/drawing/2014/main" id="{397F130A-8664-46FF-832F-4C20F283A974}"/>
              </a:ext>
            </a:extLst>
          </p:cNvPr>
          <p:cNvPicPr>
            <a:picLocks noChangeAspect="1"/>
          </p:cNvPicPr>
          <p:nvPr>
            <a:videoFile r:link="rId1"/>
            <p:custDataLst>
              <p:tags r:id="rId2"/>
            </p:custDataLst>
            <p:extLst>
              <p:ext uri="{DAA4B4D4-6D71-4841-9C94-3DE7FCFB9230}">
                <p14:media xmlns:p14="http://schemas.microsoft.com/office/powerpoint/2010/main" r:embed="rId3">
                  <p14:trim st="276008" end="448630.36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Ink 4">
                <a:extLst>
                  <a:ext uri="{FF2B5EF4-FFF2-40B4-BE49-F238E27FC236}">
                    <a16:creationId xmlns:a16="http://schemas.microsoft.com/office/drawing/2014/main" id="{D7DFDFDE-7754-4D84-BF93-E321C011A95D}"/>
                  </a:ext>
                </a:extLst>
              </p14:cNvPr>
              <p14:cNvContentPartPr/>
              <p14:nvPr>
                <p:custDataLst>
                  <p:tags r:id="rId4"/>
                </p:custDataLst>
                <p:extLst>
                  <p:ext uri="{42D2F446-02D8-4167-A562-619A0277C38B}">
                    <p15:isNarration xmlns:p15="http://schemas.microsoft.com/office/powerpoint/2012/main" val="1"/>
                  </p:ext>
                </p:extLst>
              </p14:nvPr>
            </p14:nvContentPartPr>
            <p14:xfrm>
              <a:off x="175869" y="2250648"/>
              <a:ext cx="11671047" cy="7144084"/>
            </p14:xfrm>
          </p:contentPart>
        </mc:Choice>
        <mc:Fallback>
          <p:pic>
            <p:nvPicPr>
              <p:cNvPr id="5" name="Ink 4">
                <a:extLst>
                  <a:ext uri="{FF2B5EF4-FFF2-40B4-BE49-F238E27FC236}">
                    <a16:creationId xmlns:a16="http://schemas.microsoft.com/office/drawing/2014/main" id="{D7DFDFDE-7754-4D84-BF93-E321C011A95D}"/>
                  </a:ext>
                </a:extLst>
              </p:cNvPr>
              <p:cNvPicPr>
                <a:picLocks noGrp="1" noRot="1" noChangeAspect="1" noMove="1" noResize="1" noEditPoints="1" noAdjustHandles="1" noChangeArrowheads="1" noChangeShapeType="1"/>
              </p:cNvPicPr>
              <p:nvPr/>
            </p:nvPicPr>
            <p:blipFill>
              <a:blip r:embed="rId9"/>
              <a:stretch>
                <a:fillRect/>
              </a:stretch>
            </p:blipFill>
            <p:spPr>
              <a:xfrm>
                <a:off x="166869" y="2241648"/>
                <a:ext cx="11688687" cy="7161725"/>
              </a:xfrm>
              <a:prstGeom prst="rect">
                <a:avLst/>
              </a:prstGeom>
            </p:spPr>
          </p:pic>
        </mc:Fallback>
      </mc:AlternateContent>
    </p:spTree>
    <p:extLst>
      <p:ext uri="{BB962C8B-B14F-4D97-AF65-F5344CB8AC3E}">
        <p14:creationId xmlns:p14="http://schemas.microsoft.com/office/powerpoint/2010/main" val="1022587514"/>
      </p:ext>
    </p:extLst>
  </p:cSld>
  <p:clrMapOvr>
    <a:masterClrMapping/>
  </p:clrMapOvr>
  <p:transition spd="med" advTm="245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Escape Characters</a:t>
            </a:r>
          </a:p>
        </p:txBody>
      </p:sp>
      <p:sp>
        <p:nvSpPr>
          <p:cNvPr id="3" name="Rectangle 1"/>
          <p:cNvSpPr>
            <a:spLocks noChangeArrowheads="1"/>
          </p:cNvSpPr>
          <p:nvPr/>
        </p:nvSpPr>
        <p:spPr bwMode="auto">
          <a:xfrm>
            <a:off x="1352086" y="2225518"/>
            <a:ext cx="10122520" cy="1846659"/>
          </a:xfrm>
          <a:prstGeom prst="rect">
            <a:avLst/>
          </a:prstGeom>
          <a:solidFill>
            <a:schemeClr val="accent1">
              <a:lumMod val="20000"/>
              <a:lumOff val="80000"/>
            </a:schemeClr>
          </a:solidFill>
          <a:ln>
            <a:solidFill>
              <a:schemeClr val="tx1"/>
            </a:solidFill>
          </a:ln>
          <a:effec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n-US" altLang="en-US" sz="1800" dirty="0"/>
          </a:p>
          <a:p>
            <a:pPr marR="0" lvl="0" algn="l" defTabSz="914400" rtl="0" eaLnBrk="0" fontAlgn="base" latinLnBrk="0" hangingPunct="0">
              <a:lnSpc>
                <a:spcPct val="100000"/>
              </a:lnSpc>
              <a:spcBef>
                <a:spcPct val="0"/>
              </a:spcBef>
              <a:spcAft>
                <a:spcPct val="0"/>
              </a:spcAft>
              <a:buClrTx/>
              <a:buSzTx/>
              <a:tabLst/>
            </a:pPr>
            <a:r>
              <a:rPr lang="en-US" altLang="en-US" sz="3200" dirty="0">
                <a:solidFill>
                  <a:schemeClr val="tx1"/>
                </a:solidFill>
                <a:latin typeface="Arial" panose="020B0604020202020204" pitchFamily="34" charset="0"/>
                <a:cs typeface="Arial" panose="020B0604020202020204" pitchFamily="34" charset="0"/>
              </a:rPr>
              <a:t>Special characters can be escaped using a backslash: </a:t>
            </a:r>
          </a:p>
          <a:p>
            <a:pPr marR="0" lvl="0" algn="l" defTabSz="914400" rtl="0" eaLnBrk="0" fontAlgn="base" latinLnBrk="0" hangingPunct="0">
              <a:lnSpc>
                <a:spcPct val="100000"/>
              </a:lnSpc>
              <a:spcBef>
                <a:spcPct val="0"/>
              </a:spcBef>
              <a:spcAft>
                <a:spcPct val="0"/>
              </a:spcAft>
              <a:buClrTx/>
              <a:buSzTx/>
              <a:tabLst/>
            </a:pPr>
            <a:r>
              <a:rPr lang="en-US" altLang="en-US" sz="3200" dirty="0">
                <a:solidFill>
                  <a:schemeClr val="tx1"/>
                </a:solidFill>
                <a:latin typeface="Arial" panose="020B0604020202020204" pitchFamily="34" charset="0"/>
                <a:cs typeface="Arial" panose="020B0604020202020204" pitchFamily="34" charset="0"/>
              </a:rPr>
              <a:t>	\t 	\b	\n 	\r	\’	\“	\\ 	\$	</a:t>
            </a:r>
          </a:p>
          <a:p>
            <a:pPr marR="0" lvl="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E0D72EA-C6CF-45D1-8B38-5C20BB28739F}"/>
              </a:ext>
            </a:extLst>
          </p:cNvPr>
          <p:cNvSpPr/>
          <p:nvPr/>
        </p:nvSpPr>
        <p:spPr>
          <a:xfrm>
            <a:off x="285750" y="4246433"/>
            <a:ext cx="12433300" cy="3046988"/>
          </a:xfrm>
          <a:prstGeom prst="rect">
            <a:avLst/>
          </a:prstGeom>
          <a:ln>
            <a:solidFill>
              <a:schemeClr val="tx1"/>
            </a:solidFill>
          </a:ln>
        </p:spPr>
        <p:txBody>
          <a:bodyPr wrap="square">
            <a:spAutoFit/>
          </a:bodyPr>
          <a:lstStyle/>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aFlag</a:t>
            </a:r>
            <a:r>
              <a:rPr lang="en-IE" sz="2400" b="1" i="1" dirty="0">
                <a:latin typeface="Courier New" panose="02070309020205020404" pitchFamily="49" charset="0"/>
              </a:rPr>
              <a:t>= </a:t>
            </a:r>
            <a:r>
              <a:rPr lang="en-IE" sz="2400" b="1" i="1" dirty="0">
                <a:solidFill>
                  <a:srgbClr val="7F0055"/>
                </a:solidFill>
                <a:latin typeface="Courier New" panose="02070309020205020404" pitchFamily="49" charset="0"/>
              </a:rPr>
              <a:t>true</a:t>
            </a:r>
          </a:p>
          <a:p>
            <a:pPr algn="l"/>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i="1" dirty="0" err="1">
                <a:solidFill>
                  <a:srgbClr val="0000C0"/>
                </a:solidFill>
                <a:latin typeface="Courier New" panose="02070309020205020404" pitchFamily="49" charset="0"/>
              </a:rPr>
              <a:t>bFlag</a:t>
            </a:r>
            <a:r>
              <a:rPr lang="en-IE" sz="2400" b="1" i="1" dirty="0">
                <a:latin typeface="Courier New" panose="02070309020205020404" pitchFamily="49" charset="0"/>
              </a:rPr>
              <a:t>: Boolean = </a:t>
            </a:r>
            <a:r>
              <a:rPr lang="en-IE" sz="2400" b="1" i="1" dirty="0">
                <a:solidFill>
                  <a:srgbClr val="7F0055"/>
                </a:solidFill>
                <a:latin typeface="Courier New" panose="02070309020205020404" pitchFamily="49" charset="0"/>
              </a:rPr>
              <a:t>false</a:t>
            </a:r>
          </a:p>
          <a:p>
            <a:pPr algn="l"/>
            <a:endParaRPr lang="en-IE" sz="2400" dirty="0">
              <a:latin typeface="Courier New" panose="02070309020205020404" pitchFamily="49" charset="0"/>
            </a:endParaRPr>
          </a:p>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main(</a:t>
            </a:r>
            <a:r>
              <a:rPr lang="en-IE" sz="2400" b="1" dirty="0" err="1">
                <a:latin typeface="Courier New" panose="02070309020205020404" pitchFamily="49" charset="0"/>
              </a:rPr>
              <a:t>args</a:t>
            </a:r>
            <a:r>
              <a:rPr lang="en-IE" sz="2400" b="1" dirty="0">
                <a:latin typeface="Courier New" panose="02070309020205020404" pitchFamily="49" charset="0"/>
              </a:rPr>
              <a:t> : Array&lt;String&gt;)</a:t>
            </a:r>
          </a:p>
          <a:p>
            <a:pPr algn="l"/>
            <a:r>
              <a:rPr lang="en-IE" sz="2400"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aFlag</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\n\t\t</a:t>
            </a:r>
            <a:r>
              <a:rPr lang="en-IE" sz="2400" b="1" i="1" dirty="0">
                <a:solidFill>
                  <a:srgbClr val="2A00FF"/>
                </a:solidFill>
                <a:latin typeface="Courier New" panose="02070309020205020404" pitchFamily="49" charset="0"/>
              </a:rPr>
              <a:t>"</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aFlag</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  </a:t>
            </a:r>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bFlag</a:t>
            </a:r>
            <a:r>
              <a:rPr lang="en-IE" sz="2400" b="1" i="1" dirty="0">
                <a:latin typeface="Courier New" panose="02070309020205020404" pitchFamily="49" charset="0"/>
              </a:rPr>
              <a:t> + </a:t>
            </a:r>
            <a:r>
              <a:rPr lang="en-IE" sz="2400" b="1" i="1" dirty="0">
                <a:solidFill>
                  <a:srgbClr val="2A00FF"/>
                </a:solidFill>
                <a:latin typeface="Courier New" panose="02070309020205020404" pitchFamily="49" charset="0"/>
              </a:rPr>
              <a:t>" - the type is: </a:t>
            </a:r>
            <a:r>
              <a:rPr lang="en-IE" sz="2400" b="1" i="1" dirty="0">
                <a:latin typeface="Courier New" panose="02070309020205020404" pitchFamily="49" charset="0"/>
              </a:rPr>
              <a:t>\n\t\t</a:t>
            </a:r>
            <a:r>
              <a:rPr lang="en-IE" sz="2400" b="1" i="1" dirty="0">
                <a:solidFill>
                  <a:srgbClr val="2A00FF"/>
                </a:solidFill>
                <a:latin typeface="Courier New" panose="02070309020205020404" pitchFamily="49" charset="0"/>
              </a:rPr>
              <a:t>"</a:t>
            </a:r>
            <a:r>
              <a:rPr lang="en-IE" sz="2400" b="1" i="1" dirty="0">
                <a:latin typeface="Courier New" panose="02070309020205020404" pitchFamily="49" charset="0"/>
              </a:rPr>
              <a:t> + </a:t>
            </a:r>
            <a:r>
              <a:rPr lang="en-IE" sz="2400" b="1" i="1" dirty="0" err="1">
                <a:solidFill>
                  <a:srgbClr val="0000C0"/>
                </a:solidFill>
                <a:latin typeface="Courier New" panose="02070309020205020404" pitchFamily="49" charset="0"/>
              </a:rPr>
              <a:t>bFlag</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a:latin typeface="Courier New" panose="02070309020205020404" pitchFamily="49" charset="0"/>
              </a:rPr>
              <a:t>}</a:t>
            </a:r>
          </a:p>
        </p:txBody>
      </p:sp>
      <p:pic>
        <p:nvPicPr>
          <p:cNvPr id="4" name="Picture 3">
            <a:extLst>
              <a:ext uri="{FF2B5EF4-FFF2-40B4-BE49-F238E27FC236}">
                <a16:creationId xmlns:a16="http://schemas.microsoft.com/office/drawing/2014/main" id="{224BB82F-1CA9-4C95-93A2-D5A7C8DAC7B6}"/>
              </a:ext>
            </a:extLst>
          </p:cNvPr>
          <p:cNvPicPr>
            <a:picLocks noChangeAspect="1"/>
          </p:cNvPicPr>
          <p:nvPr/>
        </p:nvPicPr>
        <p:blipFill>
          <a:blip r:embed="rId6"/>
          <a:stretch>
            <a:fillRect/>
          </a:stretch>
        </p:blipFill>
        <p:spPr>
          <a:xfrm>
            <a:off x="5179432" y="7527592"/>
            <a:ext cx="7858821" cy="2315216"/>
          </a:xfrm>
          <a:prstGeom prst="rect">
            <a:avLst/>
          </a:prstGeom>
          <a:ln>
            <a:solidFill>
              <a:schemeClr val="tx1"/>
            </a:solidFill>
          </a:ln>
        </p:spPr>
      </p:pic>
      <p:pic>
        <p:nvPicPr>
          <p:cNvPr id="5" name="tmpAD5B">
            <a:hlinkClick r:id="" action="ppaction://media"/>
            <a:extLst>
              <a:ext uri="{FF2B5EF4-FFF2-40B4-BE49-F238E27FC236}">
                <a16:creationId xmlns:a16="http://schemas.microsoft.com/office/drawing/2014/main" id="{26B728DC-FA8D-443D-9898-F2F79216ACA1}"/>
              </a:ext>
            </a:extLst>
          </p:cNvPr>
          <p:cNvPicPr>
            <a:picLocks noChangeAspect="1"/>
          </p:cNvPicPr>
          <p:nvPr>
            <a:videoFile r:link="rId1"/>
            <p:custDataLst>
              <p:tags r:id="rId2"/>
            </p:custDataLst>
            <p:extLst>
              <p:ext uri="{DAA4B4D4-6D71-4841-9C94-3DE7FCFB9230}">
                <p14:media xmlns:p14="http://schemas.microsoft.com/office/powerpoint/2010/main" r:embed="rId3">
                  <p14:trim st="300537" end="416511.36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7" name="Ink 6">
                <a:extLst>
                  <a:ext uri="{FF2B5EF4-FFF2-40B4-BE49-F238E27FC236}">
                    <a16:creationId xmlns:a16="http://schemas.microsoft.com/office/drawing/2014/main" id="{85DA710F-016E-401C-BE60-4CEF7BDD681A}"/>
                  </a:ext>
                </a:extLst>
              </p14:cNvPr>
              <p14:cNvContentPartPr/>
              <p14:nvPr>
                <p:custDataLst>
                  <p:tags r:id="rId4"/>
                </p:custDataLst>
                <p:extLst>
                  <p:ext uri="{42D2F446-02D8-4167-A562-619A0277C38B}">
                    <p15:isNarration xmlns:p15="http://schemas.microsoft.com/office/powerpoint/2012/main" val="1"/>
                  </p:ext>
                </p:extLst>
              </p14:nvPr>
            </p14:nvContentPartPr>
            <p14:xfrm>
              <a:off x="4520309" y="6908800"/>
              <a:ext cx="7457796" cy="2769541"/>
            </p14:xfrm>
          </p:contentPart>
        </mc:Choice>
        <mc:Fallback>
          <p:pic>
            <p:nvPicPr>
              <p:cNvPr id="7" name="Ink 6">
                <a:extLst>
                  <a:ext uri="{FF2B5EF4-FFF2-40B4-BE49-F238E27FC236}">
                    <a16:creationId xmlns:a16="http://schemas.microsoft.com/office/drawing/2014/main" id="{85DA710F-016E-401C-BE60-4CEF7BDD681A}"/>
                  </a:ext>
                </a:extLst>
              </p:cNvPr>
              <p:cNvPicPr>
                <a:picLocks noGrp="1" noRot="1" noChangeAspect="1" noMove="1" noResize="1" noEditPoints="1" noAdjustHandles="1" noChangeArrowheads="1" noChangeShapeType="1"/>
              </p:cNvPicPr>
              <p:nvPr/>
            </p:nvPicPr>
            <p:blipFill>
              <a:blip r:embed="rId9"/>
              <a:stretch>
                <a:fillRect/>
              </a:stretch>
            </p:blipFill>
            <p:spPr>
              <a:xfrm>
                <a:off x="4511309" y="6899800"/>
                <a:ext cx="7475435" cy="2787181"/>
              </a:xfrm>
              <a:prstGeom prst="rect">
                <a:avLst/>
              </a:prstGeom>
            </p:spPr>
          </p:pic>
        </mc:Fallback>
      </mc:AlternateContent>
    </p:spTree>
    <p:extLst>
      <p:ext uri="{BB962C8B-B14F-4D97-AF65-F5344CB8AC3E}">
        <p14:creationId xmlns:p14="http://schemas.microsoft.com/office/powerpoint/2010/main" val="3807561769"/>
      </p:ext>
    </p:extLst>
  </p:cSld>
  <p:clrMapOvr>
    <a:masterClrMapping/>
  </p:clrMapOvr>
  <p:transition spd="med" advTm="321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Local Variables</a:t>
            </a:r>
            <a:endParaRPr lang="en-IE" dirty="0">
              <a:solidFill>
                <a:srgbClr val="FF0000"/>
              </a:solidFill>
            </a:endParaRPr>
          </a:p>
        </p:txBody>
      </p:sp>
      <p:sp>
        <p:nvSpPr>
          <p:cNvPr id="2" name="Text Placeholder 1"/>
          <p:cNvSpPr>
            <a:spLocks noGrp="1"/>
          </p:cNvSpPr>
          <p:nvPr>
            <p:ph type="body" sz="quarter" idx="1"/>
          </p:nvPr>
        </p:nvSpPr>
        <p:spPr/>
        <p:txBody>
          <a:bodyPr/>
          <a:lstStyle/>
          <a:p>
            <a:r>
              <a:rPr lang="en-IE" dirty="0" err="1"/>
              <a:t>val</a:t>
            </a:r>
            <a:r>
              <a:rPr lang="en-IE" dirty="0"/>
              <a:t> (read-only) and </a:t>
            </a:r>
            <a:r>
              <a:rPr lang="en-IE" dirty="0" err="1"/>
              <a:t>var</a:t>
            </a:r>
            <a:r>
              <a:rPr lang="en-IE" dirty="0"/>
              <a:t> (mutable)</a:t>
            </a:r>
          </a:p>
        </p:txBody>
      </p:sp>
      <p:pic>
        <p:nvPicPr>
          <p:cNvPr id="3" name="tmpAD5B">
            <a:hlinkClick r:id="" action="ppaction://media"/>
            <a:extLst>
              <a:ext uri="{FF2B5EF4-FFF2-40B4-BE49-F238E27FC236}">
                <a16:creationId xmlns:a16="http://schemas.microsoft.com/office/drawing/2014/main" id="{CAD5C296-04D7-4B63-B428-3E1482E25DA0}"/>
              </a:ext>
            </a:extLst>
          </p:cNvPr>
          <p:cNvPicPr>
            <a:picLocks noChangeAspect="1"/>
          </p:cNvPicPr>
          <p:nvPr>
            <a:videoFile r:link="rId1"/>
            <p:custDataLst>
              <p:tags r:id="rId2"/>
            </p:custDataLst>
            <p:extLst>
              <p:ext uri="{DAA4B4D4-6D71-4841-9C94-3DE7FCFB9230}">
                <p14:media xmlns:p14="http://schemas.microsoft.com/office/powerpoint/2010/main" r:embed="rId3">
                  <p14:trim st="332656" end="397065.369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684588582"/>
      </p:ext>
    </p:extLst>
  </p:cSld>
  <p:clrMapOvr>
    <a:masterClrMapping/>
  </p:clrMapOvr>
  <p:transition spd="med" advTm="194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Local Variables – </a:t>
            </a:r>
            <a:r>
              <a:rPr lang="en-IE" dirty="0" err="1">
                <a:solidFill>
                  <a:srgbClr val="C00000"/>
                </a:solidFill>
              </a:rPr>
              <a:t>val</a:t>
            </a:r>
            <a:r>
              <a:rPr lang="en-IE" dirty="0">
                <a:solidFill>
                  <a:srgbClr val="C00000"/>
                </a:solidFill>
              </a:rPr>
              <a:t> (read-only)</a:t>
            </a:r>
          </a:p>
        </p:txBody>
      </p:sp>
      <p:pic>
        <p:nvPicPr>
          <p:cNvPr id="5" name="Picture 4">
            <a:extLst>
              <a:ext uri="{FF2B5EF4-FFF2-40B4-BE49-F238E27FC236}">
                <a16:creationId xmlns:a16="http://schemas.microsoft.com/office/drawing/2014/main" id="{8F3C4ECF-C286-434E-8CE8-A182CA5697A3}"/>
              </a:ext>
            </a:extLst>
          </p:cNvPr>
          <p:cNvPicPr>
            <a:picLocks noChangeAspect="1"/>
          </p:cNvPicPr>
          <p:nvPr/>
        </p:nvPicPr>
        <p:blipFill rotWithShape="1">
          <a:blip r:embed="rId6"/>
          <a:srcRect b="2210"/>
          <a:stretch/>
        </p:blipFill>
        <p:spPr>
          <a:xfrm>
            <a:off x="464246" y="2809875"/>
            <a:ext cx="12076307" cy="5057776"/>
          </a:xfrm>
          <a:prstGeom prst="rect">
            <a:avLst/>
          </a:prstGeom>
          <a:ln>
            <a:solidFill>
              <a:schemeClr val="tx1"/>
            </a:solidFill>
          </a:ln>
        </p:spPr>
      </p:pic>
      <p:pic>
        <p:nvPicPr>
          <p:cNvPr id="2" name="tmpAD5B">
            <a:hlinkClick r:id="" action="ppaction://media"/>
            <a:extLst>
              <a:ext uri="{FF2B5EF4-FFF2-40B4-BE49-F238E27FC236}">
                <a16:creationId xmlns:a16="http://schemas.microsoft.com/office/drawing/2014/main" id="{279FD04F-F3D7-4B42-9C7F-154CC10BBF70}"/>
              </a:ext>
            </a:extLst>
          </p:cNvPr>
          <p:cNvPicPr>
            <a:picLocks noChangeAspect="1"/>
          </p:cNvPicPr>
          <p:nvPr>
            <a:videoFile r:link="rId1"/>
            <p:custDataLst>
              <p:tags r:id="rId2"/>
            </p:custDataLst>
            <p:extLst>
              <p:ext uri="{DAA4B4D4-6D71-4841-9C94-3DE7FCFB9230}">
                <p14:media xmlns:p14="http://schemas.microsoft.com/office/powerpoint/2010/main" r:embed="rId3">
                  <p14:trim st="352102" end="339465.36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3" name="Ink 2">
                <a:extLst>
                  <a:ext uri="{FF2B5EF4-FFF2-40B4-BE49-F238E27FC236}">
                    <a16:creationId xmlns:a16="http://schemas.microsoft.com/office/drawing/2014/main" id="{FBE2E651-35D1-4E5C-A5D2-6BABD002B3E5}"/>
                  </a:ext>
                </a:extLst>
              </p14:cNvPr>
              <p14:cNvContentPartPr/>
              <p14:nvPr>
                <p:custDataLst>
                  <p:tags r:id="rId4"/>
                </p:custDataLst>
                <p:extLst>
                  <p:ext uri="{42D2F446-02D8-4167-A562-619A0277C38B}">
                    <p15:isNarration xmlns:p15="http://schemas.microsoft.com/office/powerpoint/2012/main" val="1"/>
                  </p:ext>
                </p:extLst>
              </p14:nvPr>
            </p14:nvContentPartPr>
            <p14:xfrm>
              <a:off x="208191" y="4126584"/>
              <a:ext cx="770972" cy="3441328"/>
            </p14:xfrm>
          </p:contentPart>
        </mc:Choice>
        <mc:Fallback>
          <p:pic>
            <p:nvPicPr>
              <p:cNvPr id="3" name="Ink 2">
                <a:extLst>
                  <a:ext uri="{FF2B5EF4-FFF2-40B4-BE49-F238E27FC236}">
                    <a16:creationId xmlns:a16="http://schemas.microsoft.com/office/drawing/2014/main" id="{FBE2E651-35D1-4E5C-A5D2-6BABD002B3E5}"/>
                  </a:ext>
                </a:extLst>
              </p:cNvPr>
              <p:cNvPicPr>
                <a:picLocks noGrp="1" noRot="1" noChangeAspect="1" noMove="1" noResize="1" noEditPoints="1" noAdjustHandles="1" noChangeArrowheads="1" noChangeShapeType="1"/>
              </p:cNvPicPr>
              <p:nvPr/>
            </p:nvPicPr>
            <p:blipFill>
              <a:blip r:embed="rId9"/>
              <a:stretch>
                <a:fillRect/>
              </a:stretch>
            </p:blipFill>
            <p:spPr>
              <a:xfrm>
                <a:off x="199193" y="4117584"/>
                <a:ext cx="788609" cy="3458968"/>
              </a:xfrm>
              <a:prstGeom prst="rect">
                <a:avLst/>
              </a:prstGeom>
            </p:spPr>
          </p:pic>
        </mc:Fallback>
      </mc:AlternateContent>
    </p:spTree>
    <p:extLst>
      <p:ext uri="{BB962C8B-B14F-4D97-AF65-F5344CB8AC3E}">
        <p14:creationId xmlns:p14="http://schemas.microsoft.com/office/powerpoint/2010/main" val="1217703921"/>
      </p:ext>
    </p:extLst>
  </p:cSld>
  <p:clrMapOvr>
    <a:masterClrMapping/>
  </p:clrMapOvr>
  <p:transition spd="med" advTm="575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Local Variables – </a:t>
            </a:r>
            <a:r>
              <a:rPr lang="en-IE" dirty="0" err="1">
                <a:solidFill>
                  <a:srgbClr val="C00000"/>
                </a:solidFill>
              </a:rPr>
              <a:t>val</a:t>
            </a:r>
            <a:r>
              <a:rPr lang="en-IE" dirty="0">
                <a:solidFill>
                  <a:srgbClr val="C00000"/>
                </a:solidFill>
              </a:rPr>
              <a:t> (read-only)</a:t>
            </a:r>
          </a:p>
        </p:txBody>
      </p:sp>
      <p:pic>
        <p:nvPicPr>
          <p:cNvPr id="2" name="Picture 1">
            <a:extLst>
              <a:ext uri="{FF2B5EF4-FFF2-40B4-BE49-F238E27FC236}">
                <a16:creationId xmlns:a16="http://schemas.microsoft.com/office/drawing/2014/main" id="{2F12B39C-881C-4A0D-A863-A0760966C322}"/>
              </a:ext>
            </a:extLst>
          </p:cNvPr>
          <p:cNvPicPr>
            <a:picLocks noChangeAspect="1"/>
          </p:cNvPicPr>
          <p:nvPr/>
        </p:nvPicPr>
        <p:blipFill>
          <a:blip r:embed="rId6"/>
          <a:stretch>
            <a:fillRect/>
          </a:stretch>
        </p:blipFill>
        <p:spPr>
          <a:xfrm>
            <a:off x="571500" y="3134880"/>
            <a:ext cx="11861800" cy="4064866"/>
          </a:xfrm>
          <a:prstGeom prst="rect">
            <a:avLst/>
          </a:prstGeom>
          <a:ln>
            <a:solidFill>
              <a:schemeClr val="tx1"/>
            </a:solidFill>
          </a:ln>
        </p:spPr>
      </p:pic>
      <p:sp>
        <p:nvSpPr>
          <p:cNvPr id="7" name="Arrow: Notched Right 6">
            <a:extLst>
              <a:ext uri="{FF2B5EF4-FFF2-40B4-BE49-F238E27FC236}">
                <a16:creationId xmlns:a16="http://schemas.microsoft.com/office/drawing/2014/main" id="{DFE24FC5-B87F-4BD3-A517-84E52EE47BC4}"/>
              </a:ext>
            </a:extLst>
          </p:cNvPr>
          <p:cNvSpPr/>
          <p:nvPr/>
        </p:nvSpPr>
        <p:spPr>
          <a:xfrm rot="12821407">
            <a:off x="1124829" y="6715058"/>
            <a:ext cx="1554095" cy="465367"/>
          </a:xfrm>
          <a:prstGeom prst="notched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3" name="tmpAD5B">
            <a:hlinkClick r:id="" action="ppaction://media"/>
            <a:extLst>
              <a:ext uri="{FF2B5EF4-FFF2-40B4-BE49-F238E27FC236}">
                <a16:creationId xmlns:a16="http://schemas.microsoft.com/office/drawing/2014/main" id="{67B82A7B-FB40-464C-AC7A-F0F29990F54B}"/>
              </a:ext>
            </a:extLst>
          </p:cNvPr>
          <p:cNvPicPr>
            <a:picLocks noChangeAspect="1"/>
          </p:cNvPicPr>
          <p:nvPr>
            <a:videoFile r:link="rId1"/>
            <p:custDataLst>
              <p:tags r:id="rId2"/>
            </p:custDataLst>
            <p:extLst>
              <p:ext uri="{DAA4B4D4-6D71-4841-9C94-3DE7FCFB9230}">
                <p14:media xmlns:p14="http://schemas.microsoft.com/office/powerpoint/2010/main" r:embed="rId3">
                  <p14:trim st="409702" end="295252.36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4" name="Ink 3">
                <a:extLst>
                  <a:ext uri="{FF2B5EF4-FFF2-40B4-BE49-F238E27FC236}">
                    <a16:creationId xmlns:a16="http://schemas.microsoft.com/office/drawing/2014/main" id="{7085B339-2D39-4931-B48A-317628B05DC3}"/>
                  </a:ext>
                </a:extLst>
              </p14:cNvPr>
              <p14:cNvContentPartPr/>
              <p14:nvPr>
                <p:custDataLst>
                  <p:tags r:id="rId4"/>
                </p:custDataLst>
                <p:extLst>
                  <p:ext uri="{42D2F446-02D8-4167-A562-619A0277C38B}">
                    <p15:isNarration xmlns:p15="http://schemas.microsoft.com/office/powerpoint/2012/main" val="1"/>
                  </p:ext>
                </p:extLst>
              </p14:nvPr>
            </p14:nvContentPartPr>
            <p14:xfrm>
              <a:off x="97916" y="4712814"/>
              <a:ext cx="2396572" cy="2029623"/>
            </p14:xfrm>
          </p:contentPart>
        </mc:Choice>
        <mc:Fallback>
          <p:pic>
            <p:nvPicPr>
              <p:cNvPr id="4" name="Ink 3">
                <a:extLst>
                  <a:ext uri="{FF2B5EF4-FFF2-40B4-BE49-F238E27FC236}">
                    <a16:creationId xmlns:a16="http://schemas.microsoft.com/office/drawing/2014/main" id="{7085B339-2D39-4931-B48A-317628B05DC3}"/>
                  </a:ext>
                </a:extLst>
              </p:cNvPr>
              <p:cNvPicPr>
                <a:picLocks noGrp="1" noRot="1" noChangeAspect="1" noMove="1" noResize="1" noEditPoints="1" noAdjustHandles="1" noChangeArrowheads="1" noChangeShapeType="1"/>
              </p:cNvPicPr>
              <p:nvPr/>
            </p:nvPicPr>
            <p:blipFill>
              <a:blip r:embed="rId9"/>
              <a:stretch>
                <a:fillRect/>
              </a:stretch>
            </p:blipFill>
            <p:spPr>
              <a:xfrm>
                <a:off x="88916" y="4703814"/>
                <a:ext cx="2414212" cy="2047263"/>
              </a:xfrm>
              <a:prstGeom prst="rect">
                <a:avLst/>
              </a:prstGeom>
            </p:spPr>
          </p:pic>
        </mc:Fallback>
      </mc:AlternateContent>
    </p:spTree>
    <p:extLst>
      <p:ext uri="{BB962C8B-B14F-4D97-AF65-F5344CB8AC3E}">
        <p14:creationId xmlns:p14="http://schemas.microsoft.com/office/powerpoint/2010/main" val="873715073"/>
      </p:ext>
    </p:extLst>
  </p:cSld>
  <p:clrMapOvr>
    <a:masterClrMapping/>
  </p:clrMapOvr>
  <p:transition spd="med" advTm="442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ing Android"/>
          <p:cNvSpPr>
            <a:spLocks noGrp="1"/>
          </p:cNvSpPr>
          <p:nvPr>
            <p:ph type="ctrTitle"/>
          </p:nvPr>
        </p:nvSpPr>
        <p:spPr>
          <a:prstGeom prst="rect">
            <a:avLst/>
          </a:prstGeom>
        </p:spPr>
        <p:txBody>
          <a:bodyPr/>
          <a:lstStyle/>
          <a:p>
            <a:r>
              <a:rPr lang="en-IE" dirty="0"/>
              <a:t>Kotlin Syntax</a:t>
            </a:r>
            <a:endParaRPr dirty="0"/>
          </a:p>
        </p:txBody>
      </p:sp>
      <p:sp>
        <p:nvSpPr>
          <p:cNvPr id="161" name="Body"/>
          <p:cNvSpPr>
            <a:spLocks noGrp="1"/>
          </p:cNvSpPr>
          <p:nvPr>
            <p:ph type="subTitle" sz="quarter" idx="1"/>
          </p:nvPr>
        </p:nvSpPr>
        <p:spPr>
          <a:xfrm>
            <a:off x="571500" y="5016500"/>
            <a:ext cx="11861800" cy="2070100"/>
          </a:xfrm>
          <a:prstGeom prst="rect">
            <a:avLst/>
          </a:prstGeom>
        </p:spPr>
        <p:txBody>
          <a:bodyPr>
            <a:normAutofit/>
          </a:bodyPr>
          <a:lstStyle/>
          <a:p>
            <a:r>
              <a:rPr lang="en-IE" sz="2800" dirty="0"/>
              <a:t>Sources: 	</a:t>
            </a:r>
            <a:r>
              <a:rPr lang="en-IE" sz="2800" dirty="0">
                <a:hlinkClick r:id="rId5"/>
              </a:rPr>
              <a:t>http://kotlinlang.org/docs/reference/basic-syntax.html</a:t>
            </a:r>
            <a:endParaRPr lang="en-IE" sz="2800" dirty="0"/>
          </a:p>
          <a:p>
            <a:r>
              <a:rPr lang="en-IE" sz="2800" dirty="0"/>
              <a:t>			</a:t>
            </a:r>
            <a:r>
              <a:rPr lang="en-IE" sz="2800" dirty="0">
                <a:hlinkClick r:id="rId6"/>
              </a:rPr>
              <a:t>http://petersommerhoff.com/dev/kotlin/kotlin-for-java-devs/</a:t>
            </a:r>
          </a:p>
          <a:p>
            <a:r>
              <a:rPr lang="en-IE" sz="2800" dirty="0">
                <a:hlinkClick r:id="rId6"/>
              </a:rPr>
              <a:t> </a:t>
            </a:r>
            <a:endParaRPr sz="2800" dirty="0"/>
          </a:p>
        </p:txBody>
      </p:sp>
      <p:pic>
        <p:nvPicPr>
          <p:cNvPr id="3" name="Picture 2">
            <a:extLst>
              <a:ext uri="{FF2B5EF4-FFF2-40B4-BE49-F238E27FC236}">
                <a16:creationId xmlns:a16="http://schemas.microsoft.com/office/drawing/2014/main" id="{9B12A63B-B287-4EBA-9101-C769DC4B17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2632" y="231775"/>
            <a:ext cx="3834992" cy="4368800"/>
          </a:xfrm>
          <a:prstGeom prst="rect">
            <a:avLst/>
          </a:prstGeom>
        </p:spPr>
      </p:pic>
      <p:pic>
        <p:nvPicPr>
          <p:cNvPr id="2" name="tmp298E">
            <a:hlinkClick r:id="" action="ppaction://media"/>
            <a:extLst>
              <a:ext uri="{FF2B5EF4-FFF2-40B4-BE49-F238E27FC236}">
                <a16:creationId xmlns:a16="http://schemas.microsoft.com/office/drawing/2014/main" id="{084DFA24-923F-4516-85A5-838FE24675F0}"/>
              </a:ext>
            </a:extLst>
          </p:cNvPr>
          <p:cNvPicPr>
            <a:picLocks noChangeAspect="1"/>
          </p:cNvPicPr>
          <p:nvPr>
            <a:videoFile r:link="rId1"/>
            <p:custDataLst>
              <p:tags r:id="rId2"/>
            </p:custDataLst>
            <p:extLst>
              <p:ext uri="{DAA4B4D4-6D71-4841-9C94-3DE7FCFB9230}">
                <p14:media xmlns:p14="http://schemas.microsoft.com/office/powerpoint/2010/main" r:embed="rId3">
                  <p14:trim st="18865" end="107594.6099"/>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83324225"/>
      </p:ext>
    </p:extLst>
  </p:cSld>
  <p:clrMapOvr>
    <a:masterClrMapping/>
  </p:clrMapOvr>
  <p:transition spd="med" advTm="83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Local Variables – </a:t>
            </a:r>
            <a:r>
              <a:rPr lang="en-IE" dirty="0" err="1">
                <a:solidFill>
                  <a:srgbClr val="C00000"/>
                </a:solidFill>
              </a:rPr>
              <a:t>var</a:t>
            </a:r>
            <a:r>
              <a:rPr lang="en-IE" dirty="0">
                <a:solidFill>
                  <a:srgbClr val="C00000"/>
                </a:solidFill>
              </a:rPr>
              <a:t> (mutable)</a:t>
            </a:r>
          </a:p>
        </p:txBody>
      </p:sp>
      <p:pic>
        <p:nvPicPr>
          <p:cNvPr id="4" name="Picture 3">
            <a:extLst>
              <a:ext uri="{FF2B5EF4-FFF2-40B4-BE49-F238E27FC236}">
                <a16:creationId xmlns:a16="http://schemas.microsoft.com/office/drawing/2014/main" id="{9C81675D-7538-4484-BBED-7A71E2A3B84B}"/>
              </a:ext>
            </a:extLst>
          </p:cNvPr>
          <p:cNvPicPr>
            <a:picLocks noChangeAspect="1"/>
          </p:cNvPicPr>
          <p:nvPr/>
        </p:nvPicPr>
        <p:blipFill>
          <a:blip r:embed="rId6"/>
          <a:stretch>
            <a:fillRect/>
          </a:stretch>
        </p:blipFill>
        <p:spPr>
          <a:xfrm>
            <a:off x="520592" y="2809876"/>
            <a:ext cx="11896071" cy="4772024"/>
          </a:xfrm>
          <a:prstGeom prst="rect">
            <a:avLst/>
          </a:prstGeom>
          <a:ln>
            <a:solidFill>
              <a:schemeClr val="tx1"/>
            </a:solidFill>
          </a:ln>
        </p:spPr>
      </p:pic>
      <p:pic>
        <p:nvPicPr>
          <p:cNvPr id="2" name="tmpAD5B">
            <a:hlinkClick r:id="" action="ppaction://media"/>
            <a:extLst>
              <a:ext uri="{FF2B5EF4-FFF2-40B4-BE49-F238E27FC236}">
                <a16:creationId xmlns:a16="http://schemas.microsoft.com/office/drawing/2014/main" id="{7FB4E82B-9325-4801-A491-8B9CF5AA2468}"/>
              </a:ext>
            </a:extLst>
          </p:cNvPr>
          <p:cNvPicPr>
            <a:picLocks noChangeAspect="1"/>
          </p:cNvPicPr>
          <p:nvPr>
            <a:videoFile r:link="rId1"/>
            <p:custDataLst>
              <p:tags r:id="rId2"/>
            </p:custDataLst>
            <p:extLst>
              <p:ext uri="{DAA4B4D4-6D71-4841-9C94-3DE7FCFB9230}">
                <p14:media xmlns:p14="http://schemas.microsoft.com/office/powerpoint/2010/main" r:embed="rId3">
                  <p14:trim st="453915" end="261026.36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3" name="Ink 2">
                <a:extLst>
                  <a:ext uri="{FF2B5EF4-FFF2-40B4-BE49-F238E27FC236}">
                    <a16:creationId xmlns:a16="http://schemas.microsoft.com/office/drawing/2014/main" id="{4A76B02C-5AD3-4AFD-A192-EAB4C6A27C5D}"/>
                  </a:ext>
                </a:extLst>
              </p14:cNvPr>
              <p14:cNvContentPartPr/>
              <p14:nvPr>
                <p:custDataLst>
                  <p:tags r:id="rId4"/>
                </p:custDataLst>
                <p:extLst>
                  <p:ext uri="{42D2F446-02D8-4167-A562-619A0277C38B}">
                    <p15:isNarration xmlns:p15="http://schemas.microsoft.com/office/powerpoint/2012/main" val="1"/>
                  </p:ext>
                </p:extLst>
              </p14:nvPr>
            </p14:nvContentPartPr>
            <p14:xfrm>
              <a:off x="365998" y="4365829"/>
              <a:ext cx="2523958" cy="2481179"/>
            </p14:xfrm>
          </p:contentPart>
        </mc:Choice>
        <mc:Fallback>
          <p:pic>
            <p:nvPicPr>
              <p:cNvPr id="3" name="Ink 2">
                <a:extLst>
                  <a:ext uri="{FF2B5EF4-FFF2-40B4-BE49-F238E27FC236}">
                    <a16:creationId xmlns:a16="http://schemas.microsoft.com/office/drawing/2014/main" id="{4A76B02C-5AD3-4AFD-A192-EAB4C6A27C5D}"/>
                  </a:ext>
                </a:extLst>
              </p:cNvPr>
              <p:cNvPicPr>
                <a:picLocks noGrp="1" noRot="1" noChangeAspect="1" noMove="1" noResize="1" noEditPoints="1" noAdjustHandles="1" noChangeArrowheads="1" noChangeShapeType="1"/>
              </p:cNvPicPr>
              <p:nvPr/>
            </p:nvPicPr>
            <p:blipFill>
              <a:blip r:embed="rId9"/>
              <a:stretch>
                <a:fillRect/>
              </a:stretch>
            </p:blipFill>
            <p:spPr>
              <a:xfrm>
                <a:off x="356998" y="4356829"/>
                <a:ext cx="2541598" cy="2498819"/>
              </a:xfrm>
              <a:prstGeom prst="rect">
                <a:avLst/>
              </a:prstGeom>
            </p:spPr>
          </p:pic>
        </mc:Fallback>
      </mc:AlternateContent>
    </p:spTree>
    <p:extLst>
      <p:ext uri="{BB962C8B-B14F-4D97-AF65-F5344CB8AC3E}">
        <p14:creationId xmlns:p14="http://schemas.microsoft.com/office/powerpoint/2010/main" val="103504630"/>
      </p:ext>
    </p:extLst>
  </p:cSld>
  <p:clrMapOvr>
    <a:masterClrMapping/>
  </p:clrMapOvr>
  <p:transition spd="med" advTm="342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Local Variables – </a:t>
            </a:r>
            <a:r>
              <a:rPr lang="en-IE" dirty="0" err="1"/>
              <a:t>var</a:t>
            </a:r>
            <a:r>
              <a:rPr lang="en-IE" dirty="0"/>
              <a:t> (mutable)</a:t>
            </a:r>
          </a:p>
        </p:txBody>
      </p:sp>
      <p:pic>
        <p:nvPicPr>
          <p:cNvPr id="2" name="Picture 1">
            <a:extLst>
              <a:ext uri="{FF2B5EF4-FFF2-40B4-BE49-F238E27FC236}">
                <a16:creationId xmlns:a16="http://schemas.microsoft.com/office/drawing/2014/main" id="{33CBAEE0-52A9-4C81-B501-E07930BA33DA}"/>
              </a:ext>
            </a:extLst>
          </p:cNvPr>
          <p:cNvPicPr>
            <a:picLocks noChangeAspect="1"/>
          </p:cNvPicPr>
          <p:nvPr/>
        </p:nvPicPr>
        <p:blipFill>
          <a:blip r:embed="rId6"/>
          <a:stretch>
            <a:fillRect/>
          </a:stretch>
        </p:blipFill>
        <p:spPr>
          <a:xfrm>
            <a:off x="647700" y="3150043"/>
            <a:ext cx="11785600" cy="4403281"/>
          </a:xfrm>
          <a:prstGeom prst="rect">
            <a:avLst/>
          </a:prstGeom>
          <a:ln>
            <a:solidFill>
              <a:schemeClr val="tx1"/>
            </a:solidFill>
          </a:ln>
        </p:spPr>
      </p:pic>
      <p:sp>
        <p:nvSpPr>
          <p:cNvPr id="3" name="Arrow: Notched Right 2">
            <a:extLst>
              <a:ext uri="{FF2B5EF4-FFF2-40B4-BE49-F238E27FC236}">
                <a16:creationId xmlns:a16="http://schemas.microsoft.com/office/drawing/2014/main" id="{B7AA9049-A87F-4508-844F-5C224BEC9263}"/>
              </a:ext>
            </a:extLst>
          </p:cNvPr>
          <p:cNvSpPr/>
          <p:nvPr/>
        </p:nvSpPr>
        <p:spPr>
          <a:xfrm rot="12821407">
            <a:off x="7335129" y="5591108"/>
            <a:ext cx="1554095" cy="465367"/>
          </a:xfrm>
          <a:prstGeom prst="notched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4" name="tmpAD5B">
            <a:hlinkClick r:id="" action="ppaction://media"/>
            <a:extLst>
              <a:ext uri="{FF2B5EF4-FFF2-40B4-BE49-F238E27FC236}">
                <a16:creationId xmlns:a16="http://schemas.microsoft.com/office/drawing/2014/main" id="{CE6ED341-F753-4C14-AD67-B69D09FDD071}"/>
              </a:ext>
            </a:extLst>
          </p:cNvPr>
          <p:cNvPicPr>
            <a:picLocks noChangeAspect="1"/>
          </p:cNvPicPr>
          <p:nvPr>
            <a:videoFile r:link="rId1"/>
            <p:custDataLst>
              <p:tags r:id="rId2"/>
            </p:custDataLst>
            <p:extLst>
              <p:ext uri="{DAA4B4D4-6D71-4841-9C94-3DE7FCFB9230}">
                <p14:media xmlns:p14="http://schemas.microsoft.com/office/powerpoint/2010/main" r:embed="rId3">
                  <p14:trim st="488141" end="246172.36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Ink 4">
                <a:extLst>
                  <a:ext uri="{FF2B5EF4-FFF2-40B4-BE49-F238E27FC236}">
                    <a16:creationId xmlns:a16="http://schemas.microsoft.com/office/drawing/2014/main" id="{BA59085E-8C19-4312-8AF7-DBB572866B3F}"/>
                  </a:ext>
                </a:extLst>
              </p14:cNvPr>
              <p14:cNvContentPartPr/>
              <p14:nvPr>
                <p:custDataLst>
                  <p:tags r:id="rId4"/>
                </p:custDataLst>
                <p:extLst>
                  <p:ext uri="{42D2F446-02D8-4167-A562-619A0277C38B}">
                    <p15:isNarration xmlns:p15="http://schemas.microsoft.com/office/powerpoint/2012/main" val="1"/>
                  </p:ext>
                </p:extLst>
              </p14:nvPr>
            </p14:nvContentPartPr>
            <p14:xfrm>
              <a:off x="356491" y="5240421"/>
              <a:ext cx="2234963" cy="2093000"/>
            </p14:xfrm>
          </p:contentPart>
        </mc:Choice>
        <mc:Fallback>
          <p:pic>
            <p:nvPicPr>
              <p:cNvPr id="5" name="Ink 4">
                <a:extLst>
                  <a:ext uri="{FF2B5EF4-FFF2-40B4-BE49-F238E27FC236}">
                    <a16:creationId xmlns:a16="http://schemas.microsoft.com/office/drawing/2014/main" id="{BA59085E-8C19-4312-8AF7-DBB572866B3F}"/>
                  </a:ext>
                </a:extLst>
              </p:cNvPr>
              <p:cNvPicPr>
                <a:picLocks noGrp="1" noRot="1" noChangeAspect="1" noMove="1" noResize="1" noEditPoints="1" noAdjustHandles="1" noChangeArrowheads="1" noChangeShapeType="1"/>
              </p:cNvPicPr>
              <p:nvPr/>
            </p:nvPicPr>
            <p:blipFill>
              <a:blip r:embed="rId9"/>
              <a:stretch>
                <a:fillRect/>
              </a:stretch>
            </p:blipFill>
            <p:spPr>
              <a:xfrm>
                <a:off x="347491" y="5231421"/>
                <a:ext cx="2252604" cy="2110640"/>
              </a:xfrm>
              <a:prstGeom prst="rect">
                <a:avLst/>
              </a:prstGeom>
            </p:spPr>
          </p:pic>
        </mc:Fallback>
      </mc:AlternateContent>
    </p:spTree>
    <p:extLst>
      <p:ext uri="{BB962C8B-B14F-4D97-AF65-F5344CB8AC3E}">
        <p14:creationId xmlns:p14="http://schemas.microsoft.com/office/powerpoint/2010/main" val="2318752607"/>
      </p:ext>
    </p:extLst>
  </p:cSld>
  <p:clrMapOvr>
    <a:masterClrMapping/>
  </p:clrMapOvr>
  <p:transition spd="med" advTm="1485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Functions</a:t>
            </a:r>
          </a:p>
        </p:txBody>
      </p:sp>
      <p:sp>
        <p:nvSpPr>
          <p:cNvPr id="6" name="Text Placeholder 5"/>
          <p:cNvSpPr>
            <a:spLocks noGrp="1"/>
          </p:cNvSpPr>
          <p:nvPr>
            <p:ph type="body" sz="quarter" idx="1"/>
          </p:nvPr>
        </p:nvSpPr>
        <p:spPr/>
        <p:txBody>
          <a:bodyPr/>
          <a:lstStyle/>
          <a:p>
            <a:r>
              <a:rPr lang="en-IE" dirty="0"/>
              <a:t>Parameters, return types, expression body, inferred return type</a:t>
            </a:r>
          </a:p>
        </p:txBody>
      </p:sp>
      <p:pic>
        <p:nvPicPr>
          <p:cNvPr id="2" name="tmpAD5B">
            <a:hlinkClick r:id="" action="ppaction://media"/>
            <a:extLst>
              <a:ext uri="{FF2B5EF4-FFF2-40B4-BE49-F238E27FC236}">
                <a16:creationId xmlns:a16="http://schemas.microsoft.com/office/drawing/2014/main" id="{E1ED0944-4ACB-45CB-AB0B-24968F382AFF}"/>
              </a:ext>
            </a:extLst>
          </p:cNvPr>
          <p:cNvPicPr>
            <a:picLocks noChangeAspect="1"/>
          </p:cNvPicPr>
          <p:nvPr>
            <a:videoFile r:link="rId1"/>
            <p:custDataLst>
              <p:tags r:id="rId2"/>
            </p:custDataLst>
            <p:extLst>
              <p:ext uri="{DAA4B4D4-6D71-4841-9C94-3DE7FCFB9230}">
                <p14:media xmlns:p14="http://schemas.microsoft.com/office/powerpoint/2010/main" r:embed="rId3">
                  <p14:trim st="502995" end="228695.369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941309706"/>
      </p:ext>
    </p:extLst>
  </p:cSld>
  <p:clrMapOvr>
    <a:masterClrMapping/>
  </p:clrMapOvr>
  <p:transition spd="med" advTm="174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Functions – parameters and return types </a:t>
            </a:r>
          </a:p>
        </p:txBody>
      </p:sp>
      <p:pic>
        <p:nvPicPr>
          <p:cNvPr id="7" name="Picture 6"/>
          <p:cNvPicPr>
            <a:picLocks noChangeAspect="1"/>
          </p:cNvPicPr>
          <p:nvPr/>
        </p:nvPicPr>
        <p:blipFill>
          <a:blip r:embed="rId6"/>
          <a:stretch>
            <a:fillRect/>
          </a:stretch>
        </p:blipFill>
        <p:spPr>
          <a:xfrm>
            <a:off x="1022676" y="2384532"/>
            <a:ext cx="10959448" cy="6770620"/>
          </a:xfrm>
          <a:prstGeom prst="rect">
            <a:avLst/>
          </a:prstGeom>
          <a:ln>
            <a:solidFill>
              <a:schemeClr val="accent1"/>
            </a:solidFill>
          </a:ln>
        </p:spPr>
      </p:pic>
      <p:pic>
        <p:nvPicPr>
          <p:cNvPr id="2" name="tmpAD5B">
            <a:hlinkClick r:id="" action="ppaction://media"/>
            <a:extLst>
              <a:ext uri="{FF2B5EF4-FFF2-40B4-BE49-F238E27FC236}">
                <a16:creationId xmlns:a16="http://schemas.microsoft.com/office/drawing/2014/main" id="{EAFAC354-B1D8-4B71-895B-B2C9E20EED70}"/>
              </a:ext>
            </a:extLst>
          </p:cNvPr>
          <p:cNvPicPr>
            <a:picLocks noChangeAspect="1"/>
          </p:cNvPicPr>
          <p:nvPr>
            <a:videoFile r:link="rId1"/>
            <p:custDataLst>
              <p:tags r:id="rId2"/>
            </p:custDataLst>
            <p:extLst>
              <p:ext uri="{DAA4B4D4-6D71-4841-9C94-3DE7FCFB9230}">
                <p14:media xmlns:p14="http://schemas.microsoft.com/office/powerpoint/2010/main" r:embed="rId3">
                  <p14:trim st="520472" end="168555.36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3" name="Ink 2">
                <a:extLst>
                  <a:ext uri="{FF2B5EF4-FFF2-40B4-BE49-F238E27FC236}">
                    <a16:creationId xmlns:a16="http://schemas.microsoft.com/office/drawing/2014/main" id="{3E667A1D-34FA-4095-927D-F39F7E674EDC}"/>
                  </a:ext>
                </a:extLst>
              </p14:cNvPr>
              <p14:cNvContentPartPr/>
              <p14:nvPr>
                <p:custDataLst>
                  <p:tags r:id="rId4"/>
                </p:custDataLst>
                <p:extLst>
                  <p:ext uri="{42D2F446-02D8-4167-A562-619A0277C38B}">
                    <p15:isNarration xmlns:p15="http://schemas.microsoft.com/office/powerpoint/2012/main" val="1"/>
                  </p:ext>
                </p:extLst>
              </p14:nvPr>
            </p14:nvContentPartPr>
            <p14:xfrm>
              <a:off x="481976" y="3301109"/>
              <a:ext cx="6625033" cy="3647301"/>
            </p14:xfrm>
          </p:contentPart>
        </mc:Choice>
        <mc:Fallback>
          <p:pic>
            <p:nvPicPr>
              <p:cNvPr id="3" name="Ink 2">
                <a:extLst>
                  <a:ext uri="{FF2B5EF4-FFF2-40B4-BE49-F238E27FC236}">
                    <a16:creationId xmlns:a16="http://schemas.microsoft.com/office/drawing/2014/main" id="{3E667A1D-34FA-4095-927D-F39F7E674EDC}"/>
                  </a:ext>
                </a:extLst>
              </p:cNvPr>
              <p:cNvPicPr>
                <a:picLocks noGrp="1" noRot="1" noChangeAspect="1" noMove="1" noResize="1" noEditPoints="1" noAdjustHandles="1" noChangeArrowheads="1" noChangeShapeType="1"/>
              </p:cNvPicPr>
              <p:nvPr/>
            </p:nvPicPr>
            <p:blipFill>
              <a:blip r:embed="rId9"/>
              <a:stretch>
                <a:fillRect/>
              </a:stretch>
            </p:blipFill>
            <p:spPr>
              <a:xfrm>
                <a:off x="472976" y="3292109"/>
                <a:ext cx="6642673" cy="3664942"/>
              </a:xfrm>
              <a:prstGeom prst="rect">
                <a:avLst/>
              </a:prstGeom>
            </p:spPr>
          </p:pic>
        </mc:Fallback>
      </mc:AlternateContent>
    </p:spTree>
    <p:extLst>
      <p:ext uri="{BB962C8B-B14F-4D97-AF65-F5344CB8AC3E}">
        <p14:creationId xmlns:p14="http://schemas.microsoft.com/office/powerpoint/2010/main" val="780558677"/>
      </p:ext>
    </p:extLst>
  </p:cSld>
  <p:clrMapOvr>
    <a:masterClrMapping/>
  </p:clrMapOvr>
  <p:transition spd="med" advTm="601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Functions – expression body, inferred return type </a:t>
            </a:r>
          </a:p>
        </p:txBody>
      </p:sp>
      <p:sp>
        <p:nvSpPr>
          <p:cNvPr id="3" name="Rectangle 2">
            <a:extLst>
              <a:ext uri="{FF2B5EF4-FFF2-40B4-BE49-F238E27FC236}">
                <a16:creationId xmlns:a16="http://schemas.microsoft.com/office/drawing/2014/main" id="{CC4799C9-CB9D-4E2A-876E-7DA0444490C0}"/>
              </a:ext>
            </a:extLst>
          </p:cNvPr>
          <p:cNvSpPr/>
          <p:nvPr/>
        </p:nvSpPr>
        <p:spPr>
          <a:xfrm>
            <a:off x="571500" y="3626896"/>
            <a:ext cx="11861800" cy="2677656"/>
          </a:xfrm>
          <a:prstGeom prst="rect">
            <a:avLst/>
          </a:prstGeom>
          <a:ln>
            <a:solidFill>
              <a:schemeClr val="tx1"/>
            </a:solidFill>
          </a:ln>
        </p:spPr>
        <p:txBody>
          <a:bodyPr wrap="square">
            <a:spAutoFit/>
          </a:bodyPr>
          <a:lstStyle/>
          <a:p>
            <a:pPr algn="l"/>
            <a:r>
              <a:rPr lang="en-IE" sz="2800" b="1" dirty="0">
                <a:solidFill>
                  <a:srgbClr val="7F0055"/>
                </a:solidFill>
                <a:latin typeface="Courier New" panose="02070309020205020404" pitchFamily="49" charset="0"/>
              </a:rPr>
              <a:t>fun</a:t>
            </a:r>
            <a:r>
              <a:rPr lang="en-IE" sz="2800" b="1" dirty="0">
                <a:latin typeface="Courier New" panose="02070309020205020404" pitchFamily="49" charset="0"/>
              </a:rPr>
              <a:t> sum(a: </a:t>
            </a:r>
            <a:r>
              <a:rPr lang="en-IE" sz="2800" b="1" dirty="0" err="1">
                <a:latin typeface="Courier New" panose="02070309020205020404" pitchFamily="49" charset="0"/>
              </a:rPr>
              <a:t>Int</a:t>
            </a:r>
            <a:r>
              <a:rPr lang="en-IE" sz="2800" b="1" dirty="0">
                <a:latin typeface="Courier New" panose="02070309020205020404" pitchFamily="49" charset="0"/>
              </a:rPr>
              <a:t>, b: </a:t>
            </a:r>
            <a:r>
              <a:rPr lang="en-IE" sz="2800" b="1" dirty="0" err="1">
                <a:latin typeface="Courier New" panose="02070309020205020404" pitchFamily="49" charset="0"/>
              </a:rPr>
              <a:t>Int</a:t>
            </a:r>
            <a:r>
              <a:rPr lang="en-IE" sz="2800" b="1" dirty="0">
                <a:latin typeface="Courier New" panose="02070309020205020404" pitchFamily="49" charset="0"/>
              </a:rPr>
              <a:t>) = a + b</a:t>
            </a:r>
          </a:p>
          <a:p>
            <a:pPr algn="l"/>
            <a:endParaRPr lang="en-IE" sz="2800" dirty="0">
              <a:latin typeface="Courier New" panose="02070309020205020404" pitchFamily="49" charset="0"/>
            </a:endParaRPr>
          </a:p>
          <a:p>
            <a:pPr algn="l"/>
            <a:r>
              <a:rPr lang="en-IE" sz="2800" b="1" dirty="0">
                <a:solidFill>
                  <a:srgbClr val="7F0055"/>
                </a:solidFill>
                <a:latin typeface="Courier New" panose="02070309020205020404" pitchFamily="49" charset="0"/>
              </a:rPr>
              <a:t>fun</a:t>
            </a:r>
            <a:r>
              <a:rPr lang="en-IE" sz="2800" b="1" dirty="0">
                <a:latin typeface="Courier New" panose="02070309020205020404" pitchFamily="49" charset="0"/>
              </a:rPr>
              <a:t> main(</a:t>
            </a:r>
            <a:r>
              <a:rPr lang="en-IE" sz="2800" b="1" dirty="0" err="1">
                <a:latin typeface="Courier New" panose="02070309020205020404" pitchFamily="49" charset="0"/>
              </a:rPr>
              <a:t>args</a:t>
            </a:r>
            <a:r>
              <a:rPr lang="en-IE" sz="2800" b="1" dirty="0">
                <a:latin typeface="Courier New" panose="02070309020205020404" pitchFamily="49" charset="0"/>
              </a:rPr>
              <a:t>: Array&lt;String&gt;) {</a:t>
            </a:r>
          </a:p>
          <a:p>
            <a:pPr algn="l"/>
            <a:r>
              <a:rPr lang="en-IE" sz="2800" dirty="0">
                <a:latin typeface="Courier New" panose="02070309020205020404" pitchFamily="49" charset="0"/>
              </a:rPr>
              <a:t>    </a:t>
            </a:r>
            <a:r>
              <a:rPr lang="en-IE" sz="2800" dirty="0" err="1">
                <a:latin typeface="Courier New" panose="02070309020205020404" pitchFamily="49" charset="0"/>
              </a:rPr>
              <a:t>println</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"sum of 19 and 23 is </a:t>
            </a:r>
            <a:r>
              <a:rPr lang="en-IE" sz="2800" dirty="0">
                <a:latin typeface="Courier New" panose="02070309020205020404" pitchFamily="49" charset="0"/>
              </a:rPr>
              <a:t>${sum(19, 23)}</a:t>
            </a:r>
            <a:r>
              <a:rPr lang="en-IE" sz="2800" dirty="0">
                <a:solidFill>
                  <a:srgbClr val="2A00FF"/>
                </a:solidFill>
                <a:latin typeface="Courier New" panose="02070309020205020404" pitchFamily="49" charset="0"/>
              </a:rPr>
              <a:t>"</a:t>
            </a:r>
            <a:r>
              <a:rPr lang="en-IE" sz="2800" dirty="0">
                <a:latin typeface="Courier New" panose="02070309020205020404" pitchFamily="49" charset="0"/>
              </a:rPr>
              <a:t>)</a:t>
            </a:r>
          </a:p>
          <a:p>
            <a:pPr algn="l"/>
            <a:r>
              <a:rPr lang="en-IE" sz="2800" dirty="0">
                <a:latin typeface="Courier New" panose="02070309020205020404" pitchFamily="49" charset="0"/>
              </a:rPr>
              <a:t>    </a:t>
            </a:r>
            <a:r>
              <a:rPr lang="en-IE" sz="2800" dirty="0" err="1">
                <a:latin typeface="Courier New" panose="02070309020205020404" pitchFamily="49" charset="0"/>
              </a:rPr>
              <a:t>println</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"sum of 19 and 23 is "</a:t>
            </a:r>
            <a:r>
              <a:rPr lang="en-IE" sz="2800" dirty="0">
                <a:latin typeface="Courier New" panose="02070309020205020404" pitchFamily="49" charset="0"/>
              </a:rPr>
              <a:t> + sum(19, 23))</a:t>
            </a:r>
          </a:p>
          <a:p>
            <a:pPr algn="l"/>
            <a:r>
              <a:rPr lang="en-IE" sz="2800" dirty="0">
                <a:latin typeface="Courier New" panose="02070309020205020404" pitchFamily="49" charset="0"/>
              </a:rPr>
              <a:t>}</a:t>
            </a:r>
            <a:endParaRPr lang="en-IE" sz="2800" dirty="0"/>
          </a:p>
        </p:txBody>
      </p:sp>
      <p:sp>
        <p:nvSpPr>
          <p:cNvPr id="4" name="Rectangle 3">
            <a:extLst>
              <a:ext uri="{FF2B5EF4-FFF2-40B4-BE49-F238E27FC236}">
                <a16:creationId xmlns:a16="http://schemas.microsoft.com/office/drawing/2014/main" id="{5BBCF1DA-6925-48B2-BB47-8603E02E37BB}"/>
              </a:ext>
            </a:extLst>
          </p:cNvPr>
          <p:cNvSpPr/>
          <p:nvPr/>
        </p:nvSpPr>
        <p:spPr>
          <a:xfrm>
            <a:off x="5196468" y="2248147"/>
            <a:ext cx="70104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IE" dirty="0"/>
              <a:t>Function “sum” with an expression body and inferred return type </a:t>
            </a:r>
          </a:p>
        </p:txBody>
      </p:sp>
      <p:pic>
        <p:nvPicPr>
          <p:cNvPr id="5" name="Picture 4">
            <a:extLst>
              <a:ext uri="{FF2B5EF4-FFF2-40B4-BE49-F238E27FC236}">
                <a16:creationId xmlns:a16="http://schemas.microsoft.com/office/drawing/2014/main" id="{5003F4F9-E38B-4C15-9D0E-EADD422BE976}"/>
              </a:ext>
            </a:extLst>
          </p:cNvPr>
          <p:cNvPicPr>
            <a:picLocks noChangeAspect="1"/>
          </p:cNvPicPr>
          <p:nvPr/>
        </p:nvPicPr>
        <p:blipFill>
          <a:blip r:embed="rId6"/>
          <a:stretch>
            <a:fillRect/>
          </a:stretch>
        </p:blipFill>
        <p:spPr>
          <a:xfrm>
            <a:off x="1008796" y="6674004"/>
            <a:ext cx="11001375" cy="2514600"/>
          </a:xfrm>
          <a:prstGeom prst="rect">
            <a:avLst/>
          </a:prstGeom>
          <a:ln>
            <a:solidFill>
              <a:schemeClr val="tx1"/>
            </a:solidFill>
          </a:ln>
        </p:spPr>
      </p:pic>
      <p:pic>
        <p:nvPicPr>
          <p:cNvPr id="2" name="tmpAD5B">
            <a:hlinkClick r:id="" action="ppaction://media"/>
            <a:extLst>
              <a:ext uri="{FF2B5EF4-FFF2-40B4-BE49-F238E27FC236}">
                <a16:creationId xmlns:a16="http://schemas.microsoft.com/office/drawing/2014/main" id="{3ED94D3D-9786-4D84-AB3B-75A86EB95936}"/>
              </a:ext>
            </a:extLst>
          </p:cNvPr>
          <p:cNvPicPr>
            <a:picLocks noChangeAspect="1"/>
          </p:cNvPicPr>
          <p:nvPr>
            <a:videoFile r:link="rId1"/>
            <p:custDataLst>
              <p:tags r:id="rId2"/>
            </p:custDataLst>
            <p:extLst>
              <p:ext uri="{DAA4B4D4-6D71-4841-9C94-3DE7FCFB9230}">
                <p14:media xmlns:p14="http://schemas.microsoft.com/office/powerpoint/2010/main" r:embed="rId3">
                  <p14:trim st="580612" end="103682.36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7" name="Ink 6">
                <a:extLst>
                  <a:ext uri="{FF2B5EF4-FFF2-40B4-BE49-F238E27FC236}">
                    <a16:creationId xmlns:a16="http://schemas.microsoft.com/office/drawing/2014/main" id="{03C1D37B-F2A9-422D-A4DF-CDA2CFCD87B1}"/>
                  </a:ext>
                </a:extLst>
              </p14:cNvPr>
              <p14:cNvContentPartPr/>
              <p14:nvPr>
                <p:custDataLst>
                  <p:tags r:id="rId4"/>
                </p:custDataLst>
                <p:extLst>
                  <p:ext uri="{42D2F446-02D8-4167-A562-619A0277C38B}">
                    <p15:isNarration xmlns:p15="http://schemas.microsoft.com/office/powerpoint/2012/main" val="1"/>
                  </p:ext>
                </p:extLst>
              </p14:nvPr>
            </p14:nvContentPartPr>
            <p14:xfrm>
              <a:off x="213895" y="3288433"/>
              <a:ext cx="10788850" cy="5542250"/>
            </p14:xfrm>
          </p:contentPart>
        </mc:Choice>
        <mc:Fallback>
          <p:pic>
            <p:nvPicPr>
              <p:cNvPr id="7" name="Ink 6">
                <a:extLst>
                  <a:ext uri="{FF2B5EF4-FFF2-40B4-BE49-F238E27FC236}">
                    <a16:creationId xmlns:a16="http://schemas.microsoft.com/office/drawing/2014/main" id="{03C1D37B-F2A9-422D-A4DF-CDA2CFCD87B1}"/>
                  </a:ext>
                </a:extLst>
              </p:cNvPr>
              <p:cNvPicPr>
                <a:picLocks noGrp="1" noRot="1" noChangeAspect="1" noMove="1" noResize="1" noEditPoints="1" noAdjustHandles="1" noChangeArrowheads="1" noChangeShapeType="1"/>
              </p:cNvPicPr>
              <p:nvPr/>
            </p:nvPicPr>
            <p:blipFill>
              <a:blip r:embed="rId9"/>
              <a:stretch>
                <a:fillRect/>
              </a:stretch>
            </p:blipFill>
            <p:spPr>
              <a:xfrm>
                <a:off x="204895" y="3279433"/>
                <a:ext cx="10806490" cy="5559890"/>
              </a:xfrm>
              <a:prstGeom prst="rect">
                <a:avLst/>
              </a:prstGeom>
            </p:spPr>
          </p:pic>
        </mc:Fallback>
      </mc:AlternateContent>
    </p:spTree>
    <p:extLst>
      <p:ext uri="{BB962C8B-B14F-4D97-AF65-F5344CB8AC3E}">
        <p14:creationId xmlns:p14="http://schemas.microsoft.com/office/powerpoint/2010/main" val="63717006"/>
      </p:ext>
    </p:extLst>
  </p:cSld>
  <p:clrMapOvr>
    <a:masterClrMapping/>
  </p:clrMapOvr>
  <p:transition spd="med" advTm="648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Functions – no return data</a:t>
            </a:r>
          </a:p>
        </p:txBody>
      </p:sp>
      <p:pic>
        <p:nvPicPr>
          <p:cNvPr id="3" name="Picture 2"/>
          <p:cNvPicPr>
            <a:picLocks noChangeAspect="1"/>
          </p:cNvPicPr>
          <p:nvPr/>
        </p:nvPicPr>
        <p:blipFill>
          <a:blip r:embed="rId6"/>
          <a:stretch>
            <a:fillRect/>
          </a:stretch>
        </p:blipFill>
        <p:spPr>
          <a:xfrm>
            <a:off x="281565" y="2114421"/>
            <a:ext cx="7440842" cy="5033510"/>
          </a:xfrm>
          <a:prstGeom prst="rect">
            <a:avLst/>
          </a:prstGeom>
          <a:ln>
            <a:solidFill>
              <a:schemeClr val="accent1"/>
            </a:solidFill>
          </a:ln>
        </p:spPr>
      </p:pic>
      <p:pic>
        <p:nvPicPr>
          <p:cNvPr id="4" name="Picture 3"/>
          <p:cNvPicPr>
            <a:picLocks noChangeAspect="1"/>
          </p:cNvPicPr>
          <p:nvPr/>
        </p:nvPicPr>
        <p:blipFill>
          <a:blip r:embed="rId7"/>
          <a:stretch>
            <a:fillRect/>
          </a:stretch>
        </p:blipFill>
        <p:spPr>
          <a:xfrm>
            <a:off x="5809788" y="4675738"/>
            <a:ext cx="7002656" cy="4928556"/>
          </a:xfrm>
          <a:prstGeom prst="rect">
            <a:avLst/>
          </a:prstGeom>
          <a:ln>
            <a:solidFill>
              <a:schemeClr val="accent1"/>
            </a:solidFill>
          </a:ln>
        </p:spPr>
      </p:pic>
      <p:pic>
        <p:nvPicPr>
          <p:cNvPr id="2" name="tmpAD5B">
            <a:hlinkClick r:id="" action="ppaction://media"/>
            <a:extLst>
              <a:ext uri="{FF2B5EF4-FFF2-40B4-BE49-F238E27FC236}">
                <a16:creationId xmlns:a16="http://schemas.microsoft.com/office/drawing/2014/main" id="{8A45F8DC-8067-44E6-961E-8EC0AC3CEC86}"/>
              </a:ext>
            </a:extLst>
          </p:cNvPr>
          <p:cNvPicPr>
            <a:picLocks noChangeAspect="1"/>
          </p:cNvPicPr>
          <p:nvPr>
            <a:videoFile r:link="rId1"/>
            <p:custDataLst>
              <p:tags r:id="rId2"/>
            </p:custDataLst>
            <p:extLst>
              <p:ext uri="{DAA4B4D4-6D71-4841-9C94-3DE7FCFB9230}">
                <p14:media xmlns:p14="http://schemas.microsoft.com/office/powerpoint/2010/main" r:embed="rId3">
                  <p14:trim st="645485" end="12959.3696"/>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5" name="Ink 4">
                <a:extLst>
                  <a:ext uri="{FF2B5EF4-FFF2-40B4-BE49-F238E27FC236}">
                    <a16:creationId xmlns:a16="http://schemas.microsoft.com/office/drawing/2014/main" id="{80FE85B9-8124-40A2-8C0F-7C75BED4FC36}"/>
                  </a:ext>
                </a:extLst>
              </p14:cNvPr>
              <p14:cNvContentPartPr/>
              <p14:nvPr>
                <p:custDataLst>
                  <p:tags r:id="rId4"/>
                </p:custDataLst>
                <p:extLst>
                  <p:ext uri="{42D2F446-02D8-4167-A562-619A0277C38B}">
                    <p15:isNarration xmlns:p15="http://schemas.microsoft.com/office/powerpoint/2012/main" val="1"/>
                  </p:ext>
                </p:extLst>
              </p14:nvPr>
            </p14:nvContentPartPr>
            <p14:xfrm>
              <a:off x="191079" y="3567289"/>
              <a:ext cx="10621537" cy="3976858"/>
            </p14:xfrm>
          </p:contentPart>
        </mc:Choice>
        <mc:Fallback>
          <p:pic>
            <p:nvPicPr>
              <p:cNvPr id="5" name="Ink 4">
                <a:extLst>
                  <a:ext uri="{FF2B5EF4-FFF2-40B4-BE49-F238E27FC236}">
                    <a16:creationId xmlns:a16="http://schemas.microsoft.com/office/drawing/2014/main" id="{80FE85B9-8124-40A2-8C0F-7C75BED4FC36}"/>
                  </a:ext>
                </a:extLst>
              </p:cNvPr>
              <p:cNvPicPr>
                <a:picLocks noGrp="1" noRot="1" noChangeAspect="1" noMove="1" noResize="1" noEditPoints="1" noAdjustHandles="1" noChangeArrowheads="1" noChangeShapeType="1"/>
              </p:cNvPicPr>
              <p:nvPr/>
            </p:nvPicPr>
            <p:blipFill>
              <a:blip r:embed="rId10"/>
              <a:stretch>
                <a:fillRect/>
              </a:stretch>
            </p:blipFill>
            <p:spPr>
              <a:xfrm>
                <a:off x="182079" y="3558289"/>
                <a:ext cx="10639177" cy="3994498"/>
              </a:xfrm>
              <a:prstGeom prst="rect">
                <a:avLst/>
              </a:prstGeom>
            </p:spPr>
          </p:pic>
        </mc:Fallback>
      </mc:AlternateContent>
    </p:spTree>
    <p:extLst>
      <p:ext uri="{BB962C8B-B14F-4D97-AF65-F5344CB8AC3E}">
        <p14:creationId xmlns:p14="http://schemas.microsoft.com/office/powerpoint/2010/main" val="2490265254"/>
      </p:ext>
    </p:extLst>
  </p:cSld>
  <p:clrMapOvr>
    <a:masterClrMapping/>
  </p:clrMapOvr>
  <p:transition spd="med" advTm="9072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Control Flow</a:t>
            </a:r>
          </a:p>
        </p:txBody>
      </p:sp>
      <p:sp>
        <p:nvSpPr>
          <p:cNvPr id="6" name="Text Placeholder 5"/>
          <p:cNvSpPr>
            <a:spLocks noGrp="1"/>
          </p:cNvSpPr>
          <p:nvPr>
            <p:ph type="body" sz="quarter" idx="1"/>
          </p:nvPr>
        </p:nvSpPr>
        <p:spPr/>
        <p:txBody>
          <a:bodyPr/>
          <a:lstStyle/>
          <a:p>
            <a:r>
              <a:rPr lang="en-IE" dirty="0"/>
              <a:t>if, when, for, while</a:t>
            </a:r>
          </a:p>
        </p:txBody>
      </p:sp>
      <p:pic>
        <p:nvPicPr>
          <p:cNvPr id="3" name="tmpA7B2">
            <a:hlinkClick r:id="" action="ppaction://media"/>
            <a:extLst>
              <a:ext uri="{FF2B5EF4-FFF2-40B4-BE49-F238E27FC236}">
                <a16:creationId xmlns:a16="http://schemas.microsoft.com/office/drawing/2014/main" id="{0DAC7421-FB6E-4B40-9D2A-18E54465B7C4}"/>
              </a:ext>
            </a:extLst>
          </p:cNvPr>
          <p:cNvPicPr>
            <a:picLocks noChangeAspect="1"/>
          </p:cNvPicPr>
          <p:nvPr>
            <a:videoFile r:link="rId1"/>
            <p:custDataLst>
              <p:tags r:id="rId2"/>
            </p:custDataLst>
            <p:extLst>
              <p:ext uri="{DAA4B4D4-6D71-4841-9C94-3DE7FCFB9230}">
                <p14:media xmlns:p14="http://schemas.microsoft.com/office/powerpoint/2010/main" r:embed="rId3">
                  <p14:trim end="253264.632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4193655733"/>
      </p:ext>
    </p:extLst>
  </p:cSld>
  <p:clrMapOvr>
    <a:masterClrMapping/>
  </p:clrMapOvr>
  <p:transition spd="med" advTm="98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if</a:t>
            </a:r>
          </a:p>
        </p:txBody>
      </p:sp>
      <p:pic>
        <p:nvPicPr>
          <p:cNvPr id="2" name="Picture 1"/>
          <p:cNvPicPr>
            <a:picLocks noChangeAspect="1"/>
          </p:cNvPicPr>
          <p:nvPr/>
        </p:nvPicPr>
        <p:blipFill>
          <a:blip r:embed="rId6"/>
          <a:stretch>
            <a:fillRect/>
          </a:stretch>
        </p:blipFill>
        <p:spPr>
          <a:xfrm>
            <a:off x="571500" y="2068825"/>
            <a:ext cx="8576779" cy="5513644"/>
          </a:xfrm>
          <a:prstGeom prst="rect">
            <a:avLst/>
          </a:prstGeom>
          <a:ln>
            <a:solidFill>
              <a:schemeClr val="accent6">
                <a:lumMod val="75000"/>
              </a:schemeClr>
            </a:solidFill>
          </a:ln>
        </p:spPr>
      </p:pic>
      <p:sp>
        <p:nvSpPr>
          <p:cNvPr id="8" name="TextBox 7"/>
          <p:cNvSpPr txBox="1"/>
          <p:nvPr/>
        </p:nvSpPr>
        <p:spPr>
          <a:xfrm>
            <a:off x="8027501" y="2700348"/>
            <a:ext cx="3720232" cy="133369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4000" b="0" i="0" u="none" strike="noStrike" cap="none" spc="0" normalizeH="0" baseline="0" dirty="0">
                <a:ln>
                  <a:noFill/>
                </a:ln>
                <a:solidFill>
                  <a:srgbClr val="000000"/>
                </a:solidFill>
                <a:effectLst/>
                <a:uFillTx/>
                <a:latin typeface="+mn-lt"/>
                <a:ea typeface="+mn-ea"/>
                <a:cs typeface="+mn-cs"/>
                <a:sym typeface="Helvetica Neue Light"/>
              </a:rPr>
              <a:t>The traditional</a:t>
            </a:r>
            <a:r>
              <a:rPr kumimoji="0" lang="en-IE" sz="4000" b="0" i="0" u="none" strike="noStrike" cap="none" spc="0" normalizeH="0" dirty="0">
                <a:ln>
                  <a:noFill/>
                </a:ln>
                <a:solidFill>
                  <a:srgbClr val="000000"/>
                </a:solidFill>
                <a:effectLst/>
                <a:uFillTx/>
                <a:latin typeface="+mn-lt"/>
                <a:ea typeface="+mn-ea"/>
                <a:cs typeface="+mn-cs"/>
                <a:sym typeface="Helvetica Neue Light"/>
              </a:rPr>
              <a:t> wa</a:t>
            </a:r>
            <a:r>
              <a:rPr lang="en-IE" sz="4000" dirty="0"/>
              <a:t>y to write </a:t>
            </a:r>
            <a:r>
              <a:rPr lang="en-IE" sz="4000" dirty="0">
                <a:solidFill>
                  <a:srgbClr val="FF0000"/>
                </a:solidFill>
              </a:rPr>
              <a:t>if</a:t>
            </a:r>
            <a:r>
              <a:rPr lang="en-IE" sz="4000" dirty="0"/>
              <a:t>’s</a:t>
            </a:r>
            <a:endParaRPr kumimoji="0" lang="en-IE" sz="4000" b="0" i="0" u="none" strike="noStrike" cap="none" spc="0" normalizeH="0" baseline="0" dirty="0">
              <a:ln>
                <a:noFill/>
              </a:ln>
              <a:solidFill>
                <a:srgbClr val="000000"/>
              </a:solidFill>
              <a:effectLst/>
              <a:uFillTx/>
              <a:latin typeface="+mn-lt"/>
              <a:ea typeface="+mn-ea"/>
              <a:cs typeface="+mn-cs"/>
              <a:sym typeface="Helvetica Neue Light"/>
            </a:endParaRPr>
          </a:p>
        </p:txBody>
      </p:sp>
      <p:sp>
        <p:nvSpPr>
          <p:cNvPr id="10" name="Arrow: Left 9"/>
          <p:cNvSpPr/>
          <p:nvPr/>
        </p:nvSpPr>
        <p:spPr>
          <a:xfrm>
            <a:off x="4670528" y="3028061"/>
            <a:ext cx="3356973" cy="438411"/>
          </a:xfrm>
          <a:prstGeom prst="left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4" name="tmpA7B2">
            <a:hlinkClick r:id="" action="ppaction://media"/>
            <a:extLst>
              <a:ext uri="{FF2B5EF4-FFF2-40B4-BE49-F238E27FC236}">
                <a16:creationId xmlns:a16="http://schemas.microsoft.com/office/drawing/2014/main" id="{A235465F-5DF4-4108-A534-5FF5BBCC6609}"/>
              </a:ext>
            </a:extLst>
          </p:cNvPr>
          <p:cNvPicPr>
            <a:picLocks noChangeAspect="1"/>
          </p:cNvPicPr>
          <p:nvPr>
            <a:videoFile r:link="rId1"/>
            <p:custDataLst>
              <p:tags r:id="rId2"/>
            </p:custDataLst>
            <p:extLst>
              <p:ext uri="{DAA4B4D4-6D71-4841-9C94-3DE7FCFB9230}">
                <p14:media xmlns:p14="http://schemas.microsoft.com/office/powerpoint/2010/main" r:embed="rId3">
                  <p14:trim st="9817" end="199578.632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Ink 4">
                <a:extLst>
                  <a:ext uri="{FF2B5EF4-FFF2-40B4-BE49-F238E27FC236}">
                    <a16:creationId xmlns:a16="http://schemas.microsoft.com/office/drawing/2014/main" id="{65770A60-9969-4A01-A249-E27D2421A155}"/>
                  </a:ext>
                </a:extLst>
              </p14:cNvPr>
              <p14:cNvContentPartPr/>
              <p14:nvPr>
                <p:custDataLst>
                  <p:tags r:id="rId4"/>
                </p:custDataLst>
                <p:extLst>
                  <p:ext uri="{42D2F446-02D8-4167-A562-619A0277C38B}">
                    <p15:isNarration xmlns:p15="http://schemas.microsoft.com/office/powerpoint/2012/main" val="1"/>
                  </p:ext>
                </p:extLst>
              </p14:nvPr>
            </p14:nvContentPartPr>
            <p14:xfrm>
              <a:off x="419234" y="1780080"/>
              <a:ext cx="7762002" cy="5583444"/>
            </p14:xfrm>
          </p:contentPart>
        </mc:Choice>
        <mc:Fallback>
          <p:pic>
            <p:nvPicPr>
              <p:cNvPr id="5" name="Ink 4">
                <a:extLst>
                  <a:ext uri="{FF2B5EF4-FFF2-40B4-BE49-F238E27FC236}">
                    <a16:creationId xmlns:a16="http://schemas.microsoft.com/office/drawing/2014/main" id="{65770A60-9969-4A01-A249-E27D2421A155}"/>
                  </a:ext>
                </a:extLst>
              </p:cNvPr>
              <p:cNvPicPr>
                <a:picLocks noGrp="1" noRot="1" noChangeAspect="1" noMove="1" noResize="1" noEditPoints="1" noAdjustHandles="1" noChangeArrowheads="1" noChangeShapeType="1"/>
              </p:cNvPicPr>
              <p:nvPr/>
            </p:nvPicPr>
            <p:blipFill>
              <a:blip r:embed="rId9"/>
              <a:stretch>
                <a:fillRect/>
              </a:stretch>
            </p:blipFill>
            <p:spPr>
              <a:xfrm>
                <a:off x="410234" y="1771080"/>
                <a:ext cx="7779642" cy="5601085"/>
              </a:xfrm>
              <a:prstGeom prst="rect">
                <a:avLst/>
              </a:prstGeom>
            </p:spPr>
          </p:pic>
        </mc:Fallback>
      </mc:AlternateContent>
    </p:spTree>
    <p:extLst>
      <p:ext uri="{BB962C8B-B14F-4D97-AF65-F5344CB8AC3E}">
        <p14:creationId xmlns:p14="http://schemas.microsoft.com/office/powerpoint/2010/main" val="1526786385"/>
      </p:ext>
    </p:extLst>
  </p:cSld>
  <p:clrMapOvr>
    <a:masterClrMapping/>
  </p:clrMapOvr>
  <p:transition spd="med" advTm="536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if</a:t>
            </a:r>
          </a:p>
        </p:txBody>
      </p:sp>
      <p:pic>
        <p:nvPicPr>
          <p:cNvPr id="2" name="Picture 1"/>
          <p:cNvPicPr>
            <a:picLocks noChangeAspect="1"/>
          </p:cNvPicPr>
          <p:nvPr/>
        </p:nvPicPr>
        <p:blipFill>
          <a:blip r:embed="rId5"/>
          <a:stretch>
            <a:fillRect/>
          </a:stretch>
        </p:blipFill>
        <p:spPr>
          <a:xfrm>
            <a:off x="571500" y="2068825"/>
            <a:ext cx="8576779" cy="5513644"/>
          </a:xfrm>
          <a:prstGeom prst="rect">
            <a:avLst/>
          </a:prstGeom>
          <a:ln>
            <a:solidFill>
              <a:schemeClr val="accent6">
                <a:lumMod val="75000"/>
              </a:schemeClr>
            </a:solidFill>
          </a:ln>
        </p:spPr>
      </p:pic>
      <p:sp>
        <p:nvSpPr>
          <p:cNvPr id="7" name="Rectangle 6"/>
          <p:cNvSpPr/>
          <p:nvPr/>
        </p:nvSpPr>
        <p:spPr>
          <a:xfrm>
            <a:off x="1039660" y="7674591"/>
            <a:ext cx="10972800" cy="1754326"/>
          </a:xfrm>
          <a:prstGeom prst="rect">
            <a:avLst/>
          </a:prstGeom>
          <a:ln>
            <a:solidFill>
              <a:schemeClr val="accent1">
                <a:lumMod val="75000"/>
              </a:schemeClr>
            </a:solidFill>
          </a:ln>
        </p:spPr>
        <p:txBody>
          <a:bodyPr wrap="square">
            <a:spAutoFit/>
          </a:bodyPr>
          <a:lstStyle/>
          <a:p>
            <a:r>
              <a:rPr lang="en-IE" dirty="0"/>
              <a:t>HOWEVER….in Kotlin, </a:t>
            </a:r>
            <a:r>
              <a:rPr lang="en-IE" i="1" dirty="0">
                <a:solidFill>
                  <a:srgbClr val="FF0000"/>
                </a:solidFill>
              </a:rPr>
              <a:t>if</a:t>
            </a:r>
            <a:r>
              <a:rPr lang="en-IE" dirty="0">
                <a:solidFill>
                  <a:srgbClr val="FF0000"/>
                </a:solidFill>
              </a:rPr>
              <a:t> </a:t>
            </a:r>
            <a:r>
              <a:rPr lang="en-IE" dirty="0"/>
              <a:t>is an expression, i.e. it returns a value. Therefore there is </a:t>
            </a:r>
            <a:r>
              <a:rPr lang="en-IE" u="sng" dirty="0"/>
              <a:t>no ternary operator</a:t>
            </a:r>
            <a:r>
              <a:rPr lang="en-IE" dirty="0"/>
              <a:t> (condition ? then : else), because ordinary </a:t>
            </a:r>
            <a:r>
              <a:rPr lang="en-IE" i="1" dirty="0">
                <a:solidFill>
                  <a:srgbClr val="FF0000"/>
                </a:solidFill>
              </a:rPr>
              <a:t>if </a:t>
            </a:r>
            <a:r>
              <a:rPr lang="en-IE" dirty="0"/>
              <a:t>works fine in this role.</a:t>
            </a:r>
          </a:p>
        </p:txBody>
      </p:sp>
      <p:sp>
        <p:nvSpPr>
          <p:cNvPr id="8" name="TextBox 7"/>
          <p:cNvSpPr txBox="1"/>
          <p:nvPr/>
        </p:nvSpPr>
        <p:spPr>
          <a:xfrm>
            <a:off x="8027501" y="2700348"/>
            <a:ext cx="3720232" cy="133369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4000" b="0" i="0" u="none" strike="noStrike" cap="none" spc="0" normalizeH="0" baseline="0" dirty="0">
                <a:ln>
                  <a:noFill/>
                </a:ln>
                <a:solidFill>
                  <a:srgbClr val="000000"/>
                </a:solidFill>
                <a:effectLst/>
                <a:uFillTx/>
                <a:latin typeface="+mn-lt"/>
                <a:ea typeface="+mn-ea"/>
                <a:cs typeface="+mn-cs"/>
                <a:sym typeface="Helvetica Neue Light"/>
              </a:rPr>
              <a:t>The traditional</a:t>
            </a:r>
            <a:r>
              <a:rPr kumimoji="0" lang="en-IE" sz="4000" b="0" i="0" u="none" strike="noStrike" cap="none" spc="0" normalizeH="0" dirty="0">
                <a:ln>
                  <a:noFill/>
                </a:ln>
                <a:solidFill>
                  <a:srgbClr val="000000"/>
                </a:solidFill>
                <a:effectLst/>
                <a:uFillTx/>
                <a:latin typeface="+mn-lt"/>
                <a:ea typeface="+mn-ea"/>
                <a:cs typeface="+mn-cs"/>
                <a:sym typeface="Helvetica Neue Light"/>
              </a:rPr>
              <a:t> wa</a:t>
            </a:r>
            <a:r>
              <a:rPr lang="en-IE" sz="4000" dirty="0"/>
              <a:t>y to write </a:t>
            </a:r>
            <a:r>
              <a:rPr lang="en-IE" sz="4000" dirty="0">
                <a:solidFill>
                  <a:srgbClr val="FF0000"/>
                </a:solidFill>
              </a:rPr>
              <a:t>if</a:t>
            </a:r>
            <a:r>
              <a:rPr lang="en-IE" sz="4000" dirty="0"/>
              <a:t>’s</a:t>
            </a:r>
            <a:endParaRPr kumimoji="0" lang="en-IE" sz="4000" b="0" i="0" u="none" strike="noStrike" cap="none" spc="0" normalizeH="0" baseline="0" dirty="0">
              <a:ln>
                <a:noFill/>
              </a:ln>
              <a:solidFill>
                <a:srgbClr val="000000"/>
              </a:solidFill>
              <a:effectLst/>
              <a:uFillTx/>
              <a:latin typeface="+mn-lt"/>
              <a:ea typeface="+mn-ea"/>
              <a:cs typeface="+mn-cs"/>
              <a:sym typeface="Helvetica Neue Light"/>
            </a:endParaRPr>
          </a:p>
        </p:txBody>
      </p:sp>
      <p:sp>
        <p:nvSpPr>
          <p:cNvPr id="10" name="Arrow: Left 9"/>
          <p:cNvSpPr/>
          <p:nvPr/>
        </p:nvSpPr>
        <p:spPr>
          <a:xfrm>
            <a:off x="4670528" y="3028061"/>
            <a:ext cx="3356973" cy="438411"/>
          </a:xfrm>
          <a:prstGeom prst="left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3" name="tmpA7B2">
            <a:hlinkClick r:id="" action="ppaction://media"/>
            <a:extLst>
              <a:ext uri="{FF2B5EF4-FFF2-40B4-BE49-F238E27FC236}">
                <a16:creationId xmlns:a16="http://schemas.microsoft.com/office/drawing/2014/main" id="{27D1A80E-0191-4318-B4FD-E7A75153708B}"/>
              </a:ext>
            </a:extLst>
          </p:cNvPr>
          <p:cNvPicPr>
            <a:picLocks noChangeAspect="1"/>
          </p:cNvPicPr>
          <p:nvPr>
            <a:videoFile r:link="rId1"/>
            <p:custDataLst>
              <p:tags r:id="rId2"/>
            </p:custDataLst>
            <p:extLst>
              <p:ext uri="{DAA4B4D4-6D71-4841-9C94-3DE7FCFB9230}">
                <p14:media xmlns:p14="http://schemas.microsoft.com/office/powerpoint/2010/main" r:embed="rId3">
                  <p14:trim st="63503" end="171549.6326"/>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109135609"/>
      </p:ext>
    </p:extLst>
  </p:cSld>
  <p:clrMapOvr>
    <a:masterClrMapping/>
  </p:clrMapOvr>
  <p:transition spd="med" advTm="280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if </a:t>
            </a:r>
          </a:p>
        </p:txBody>
      </p:sp>
      <p:sp>
        <p:nvSpPr>
          <p:cNvPr id="4" name="TextBox 3"/>
          <p:cNvSpPr txBox="1"/>
          <p:nvPr/>
        </p:nvSpPr>
        <p:spPr>
          <a:xfrm>
            <a:off x="9472441" y="2842102"/>
            <a:ext cx="3073594" cy="133369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4000" b="0" i="0" u="none" strike="noStrike" cap="none" spc="0" normalizeH="0" baseline="0" dirty="0">
                <a:ln>
                  <a:noFill/>
                </a:ln>
                <a:solidFill>
                  <a:srgbClr val="000000"/>
                </a:solidFill>
                <a:effectLst/>
                <a:uFillTx/>
                <a:latin typeface="+mn-lt"/>
                <a:ea typeface="+mn-ea"/>
                <a:cs typeface="+mn-cs"/>
                <a:sym typeface="Helvetica Neue Light"/>
              </a:rPr>
              <a:t>Using </a:t>
            </a:r>
            <a:r>
              <a:rPr kumimoji="0" lang="en-IE" sz="4000" b="0" i="0" u="none" strike="noStrike" cap="none" spc="0" normalizeH="0" baseline="0" dirty="0">
                <a:ln>
                  <a:noFill/>
                </a:ln>
                <a:solidFill>
                  <a:srgbClr val="FF0000"/>
                </a:solidFill>
                <a:effectLst/>
                <a:uFillTx/>
                <a:latin typeface="+mn-lt"/>
                <a:ea typeface="+mn-ea"/>
                <a:cs typeface="+mn-cs"/>
                <a:sym typeface="Helvetica Neue Light"/>
              </a:rPr>
              <a:t>if</a:t>
            </a:r>
            <a:r>
              <a:rPr kumimoji="0" lang="en-IE" sz="4000" b="0" i="0" u="none" strike="noStrike" cap="none" spc="0" normalizeH="0" baseline="0" dirty="0">
                <a:ln>
                  <a:noFill/>
                </a:ln>
                <a:solidFill>
                  <a:srgbClr val="000000"/>
                </a:solidFill>
                <a:effectLst/>
                <a:uFillTx/>
                <a:latin typeface="+mn-lt"/>
                <a:ea typeface="+mn-ea"/>
                <a:cs typeface="+mn-cs"/>
                <a:sym typeface="Helvetica Neue Light"/>
              </a:rPr>
              <a:t> as an expression</a:t>
            </a:r>
          </a:p>
        </p:txBody>
      </p:sp>
      <p:sp>
        <p:nvSpPr>
          <p:cNvPr id="5" name="Arrow: Down 4"/>
          <p:cNvSpPr/>
          <p:nvPr/>
        </p:nvSpPr>
        <p:spPr>
          <a:xfrm>
            <a:off x="10615962" y="4114244"/>
            <a:ext cx="587430" cy="1974321"/>
          </a:xfrm>
          <a:prstGeom prst="down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7" name="Picture 6">
            <a:extLst>
              <a:ext uri="{FF2B5EF4-FFF2-40B4-BE49-F238E27FC236}">
                <a16:creationId xmlns:a16="http://schemas.microsoft.com/office/drawing/2014/main" id="{C395FB27-D9E6-4C1B-A8C9-2AA6C242F51A}"/>
              </a:ext>
            </a:extLst>
          </p:cNvPr>
          <p:cNvPicPr>
            <a:picLocks noChangeAspect="1"/>
          </p:cNvPicPr>
          <p:nvPr/>
        </p:nvPicPr>
        <p:blipFill>
          <a:blip r:embed="rId6"/>
          <a:stretch>
            <a:fillRect/>
          </a:stretch>
        </p:blipFill>
        <p:spPr>
          <a:xfrm>
            <a:off x="571500" y="2068825"/>
            <a:ext cx="8576779" cy="5513644"/>
          </a:xfrm>
          <a:prstGeom prst="rect">
            <a:avLst/>
          </a:prstGeom>
          <a:ln>
            <a:solidFill>
              <a:schemeClr val="accent6">
                <a:lumMod val="75000"/>
              </a:schemeClr>
            </a:solidFill>
          </a:ln>
        </p:spPr>
      </p:pic>
      <p:pic>
        <p:nvPicPr>
          <p:cNvPr id="3" name="Picture 2"/>
          <p:cNvPicPr>
            <a:picLocks noChangeAspect="1"/>
          </p:cNvPicPr>
          <p:nvPr/>
        </p:nvPicPr>
        <p:blipFill>
          <a:blip r:embed="rId7"/>
          <a:stretch>
            <a:fillRect/>
          </a:stretch>
        </p:blipFill>
        <p:spPr>
          <a:xfrm>
            <a:off x="4513416" y="6088566"/>
            <a:ext cx="8032619" cy="3520594"/>
          </a:xfrm>
          <a:prstGeom prst="rect">
            <a:avLst/>
          </a:prstGeom>
          <a:ln>
            <a:solidFill>
              <a:schemeClr val="accent6">
                <a:lumMod val="75000"/>
              </a:schemeClr>
            </a:solidFill>
          </a:ln>
        </p:spPr>
      </p:pic>
      <p:pic>
        <p:nvPicPr>
          <p:cNvPr id="2" name="tmpA7B2">
            <a:hlinkClick r:id="" action="ppaction://media"/>
            <a:extLst>
              <a:ext uri="{FF2B5EF4-FFF2-40B4-BE49-F238E27FC236}">
                <a16:creationId xmlns:a16="http://schemas.microsoft.com/office/drawing/2014/main" id="{CBC13F05-FD00-4272-91D0-6FA1312E8CE6}"/>
              </a:ext>
            </a:extLst>
          </p:cNvPr>
          <p:cNvPicPr>
            <a:picLocks noChangeAspect="1"/>
          </p:cNvPicPr>
          <p:nvPr>
            <a:videoFile r:link="rId1"/>
            <p:custDataLst>
              <p:tags r:id="rId2"/>
            </p:custDataLst>
            <p:extLst>
              <p:ext uri="{DAA4B4D4-6D71-4841-9C94-3DE7FCFB9230}">
                <p14:media xmlns:p14="http://schemas.microsoft.com/office/powerpoint/2010/main" r:embed="rId3">
                  <p14:trim st="91532" end="131554.6326"/>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8" name="Ink 7">
                <a:extLst>
                  <a:ext uri="{FF2B5EF4-FFF2-40B4-BE49-F238E27FC236}">
                    <a16:creationId xmlns:a16="http://schemas.microsoft.com/office/drawing/2014/main" id="{7FB2F59A-E1F8-46EA-B774-4F7918CB7FC2}"/>
                  </a:ext>
                </a:extLst>
              </p14:cNvPr>
              <p14:cNvContentPartPr/>
              <p14:nvPr>
                <p:custDataLst>
                  <p:tags r:id="rId4"/>
                </p:custDataLst>
                <p:extLst>
                  <p:ext uri="{42D2F446-02D8-4167-A562-619A0277C38B}">
                    <p15:isNarration xmlns:p15="http://schemas.microsoft.com/office/powerpoint/2012/main" val="1"/>
                  </p:ext>
                </p:extLst>
              </p14:nvPr>
            </p14:nvContentPartPr>
            <p14:xfrm>
              <a:off x="3607691" y="1689768"/>
              <a:ext cx="8153668" cy="7619406"/>
            </p14:xfrm>
          </p:contentPart>
        </mc:Choice>
        <mc:Fallback>
          <p:pic>
            <p:nvPicPr>
              <p:cNvPr id="8" name="Ink 7">
                <a:extLst>
                  <a:ext uri="{FF2B5EF4-FFF2-40B4-BE49-F238E27FC236}">
                    <a16:creationId xmlns:a16="http://schemas.microsoft.com/office/drawing/2014/main" id="{7FB2F59A-E1F8-46EA-B774-4F7918CB7FC2}"/>
                  </a:ext>
                </a:extLst>
              </p:cNvPr>
              <p:cNvPicPr>
                <a:picLocks noGrp="1" noRot="1" noChangeAspect="1" noMove="1" noResize="1" noEditPoints="1" noAdjustHandles="1" noChangeArrowheads="1" noChangeShapeType="1"/>
              </p:cNvPicPr>
              <p:nvPr/>
            </p:nvPicPr>
            <p:blipFill>
              <a:blip r:embed="rId10"/>
              <a:stretch>
                <a:fillRect/>
              </a:stretch>
            </p:blipFill>
            <p:spPr>
              <a:xfrm>
                <a:off x="3598691" y="1680768"/>
                <a:ext cx="8171308" cy="7637046"/>
              </a:xfrm>
              <a:prstGeom prst="rect">
                <a:avLst/>
              </a:prstGeom>
            </p:spPr>
          </p:pic>
        </mc:Fallback>
      </mc:AlternateContent>
    </p:spTree>
    <p:extLst>
      <p:ext uri="{BB962C8B-B14F-4D97-AF65-F5344CB8AC3E}">
        <p14:creationId xmlns:p14="http://schemas.microsoft.com/office/powerpoint/2010/main" val="3028227443"/>
      </p:ext>
    </p:extLst>
  </p:cSld>
  <p:clrMapOvr>
    <a:masterClrMapping/>
  </p:clrMapOvr>
  <p:transition spd="med" advTm="399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889000" y="879475"/>
            <a:ext cx="11214100" cy="7962900"/>
          </a:xfrm>
        </p:spPr>
        <p:txBody>
          <a:bodyPr>
            <a:normAutofit/>
          </a:bodyPr>
          <a:lstStyle/>
          <a:p>
            <a:pPr marL="0" indent="0">
              <a:spcBef>
                <a:spcPts val="1200"/>
              </a:spcBef>
              <a:buNone/>
            </a:pPr>
            <a:r>
              <a:rPr lang="en-IE" sz="4400" dirty="0">
                <a:solidFill>
                  <a:schemeClr val="tx1"/>
                </a:solidFill>
              </a:rPr>
              <a:t>Agenda</a:t>
            </a:r>
          </a:p>
          <a:p>
            <a:pPr marL="0" indent="0">
              <a:spcBef>
                <a:spcPts val="1200"/>
              </a:spcBef>
              <a:buNone/>
            </a:pPr>
            <a:endParaRPr lang="en-IE" dirty="0">
              <a:solidFill>
                <a:schemeClr val="tx1"/>
              </a:solidFill>
            </a:endParaRPr>
          </a:p>
          <a:p>
            <a:pPr>
              <a:spcBef>
                <a:spcPts val="1200"/>
              </a:spcBef>
            </a:pPr>
            <a:r>
              <a:rPr lang="en-IE" dirty="0">
                <a:solidFill>
                  <a:schemeClr val="tx1"/>
                </a:solidFill>
              </a:rPr>
              <a:t>Basic Types</a:t>
            </a:r>
          </a:p>
          <a:p>
            <a:pPr>
              <a:spcBef>
                <a:spcPts val="1200"/>
              </a:spcBef>
            </a:pPr>
            <a:r>
              <a:rPr lang="en-IE" dirty="0">
                <a:solidFill>
                  <a:schemeClr val="tx1"/>
                </a:solidFill>
              </a:rPr>
              <a:t>Local Variables (</a:t>
            </a:r>
            <a:r>
              <a:rPr lang="en-IE" dirty="0" err="1">
                <a:solidFill>
                  <a:schemeClr val="tx1"/>
                </a:solidFill>
              </a:rPr>
              <a:t>val</a:t>
            </a:r>
            <a:r>
              <a:rPr lang="en-IE" dirty="0">
                <a:solidFill>
                  <a:schemeClr val="tx1"/>
                </a:solidFill>
              </a:rPr>
              <a:t> &amp; </a:t>
            </a:r>
            <a:r>
              <a:rPr lang="en-IE" dirty="0" err="1">
                <a:solidFill>
                  <a:schemeClr val="tx1"/>
                </a:solidFill>
              </a:rPr>
              <a:t>var</a:t>
            </a:r>
            <a:r>
              <a:rPr lang="en-IE" dirty="0">
                <a:solidFill>
                  <a:schemeClr val="tx1"/>
                </a:solidFill>
              </a:rPr>
              <a:t>)</a:t>
            </a:r>
          </a:p>
          <a:p>
            <a:pPr>
              <a:spcBef>
                <a:spcPts val="1200"/>
              </a:spcBef>
            </a:pPr>
            <a:r>
              <a:rPr lang="en-IE" dirty="0">
                <a:solidFill>
                  <a:schemeClr val="tx1"/>
                </a:solidFill>
              </a:rPr>
              <a:t>Functions</a:t>
            </a:r>
          </a:p>
          <a:p>
            <a:pPr>
              <a:spcBef>
                <a:spcPts val="1200"/>
              </a:spcBef>
            </a:pPr>
            <a:r>
              <a:rPr lang="en-IE" dirty="0">
                <a:solidFill>
                  <a:schemeClr val="tx1"/>
                </a:solidFill>
              </a:rPr>
              <a:t>Control Flow (if, when, for, while)</a:t>
            </a:r>
          </a:p>
          <a:p>
            <a:pPr>
              <a:spcBef>
                <a:spcPts val="1200"/>
              </a:spcBef>
            </a:pPr>
            <a:r>
              <a:rPr lang="en-IE" dirty="0">
                <a:solidFill>
                  <a:schemeClr val="tx1"/>
                </a:solidFill>
              </a:rPr>
              <a:t>Strings &amp; String Templates</a:t>
            </a:r>
          </a:p>
          <a:p>
            <a:pPr>
              <a:spcBef>
                <a:spcPts val="1200"/>
              </a:spcBef>
            </a:pPr>
            <a:r>
              <a:rPr lang="en-IE" dirty="0">
                <a:solidFill>
                  <a:schemeClr val="tx1"/>
                </a:solidFill>
              </a:rPr>
              <a:t>Ranges (and the </a:t>
            </a:r>
            <a:r>
              <a:rPr lang="en-IE" b="1" i="1" dirty="0">
                <a:solidFill>
                  <a:schemeClr val="tx1"/>
                </a:solidFill>
              </a:rPr>
              <a:t>in </a:t>
            </a:r>
            <a:r>
              <a:rPr lang="en-IE" dirty="0">
                <a:solidFill>
                  <a:schemeClr val="tx1"/>
                </a:solidFill>
              </a:rPr>
              <a:t>operator)</a:t>
            </a:r>
          </a:p>
          <a:p>
            <a:pPr>
              <a:spcBef>
                <a:spcPts val="1200"/>
              </a:spcBef>
            </a:pPr>
            <a:r>
              <a:rPr lang="en-IE" dirty="0">
                <a:solidFill>
                  <a:schemeClr val="tx1"/>
                </a:solidFill>
              </a:rPr>
              <a:t>Type Checks &amp; Casts</a:t>
            </a:r>
          </a:p>
          <a:p>
            <a:pPr>
              <a:spcBef>
                <a:spcPts val="1200"/>
              </a:spcBef>
            </a:pPr>
            <a:r>
              <a:rPr lang="en-IE" dirty="0">
                <a:solidFill>
                  <a:schemeClr val="tx1"/>
                </a:solidFill>
              </a:rPr>
              <a:t>Null Safety</a:t>
            </a:r>
          </a:p>
          <a:p>
            <a:pPr>
              <a:spcBef>
                <a:spcPts val="1200"/>
              </a:spcBef>
            </a:pPr>
            <a:r>
              <a:rPr lang="en-IE" dirty="0">
                <a:solidFill>
                  <a:schemeClr val="tx1"/>
                </a:solidFill>
              </a:rPr>
              <a:t>Comments</a:t>
            </a:r>
          </a:p>
          <a:p>
            <a:pPr marL="0" indent="0">
              <a:spcBef>
                <a:spcPts val="1200"/>
              </a:spcBef>
              <a:buNone/>
            </a:pPr>
            <a:endParaRPr lang="en-IE" dirty="0">
              <a:solidFill>
                <a:schemeClr val="tx1"/>
              </a:solidFill>
            </a:endParaRPr>
          </a:p>
          <a:p>
            <a:endParaRPr lang="en-IE" dirty="0"/>
          </a:p>
          <a:p>
            <a:endParaRPr lang="en-IE" dirty="0"/>
          </a:p>
          <a:p>
            <a:endParaRPr lang="en-IE" dirty="0"/>
          </a:p>
        </p:txBody>
      </p:sp>
      <p:pic>
        <p:nvPicPr>
          <p:cNvPr id="4" name="Picture 3">
            <a:extLst>
              <a:ext uri="{FF2B5EF4-FFF2-40B4-BE49-F238E27FC236}">
                <a16:creationId xmlns:a16="http://schemas.microsoft.com/office/drawing/2014/main" id="{28DD94D6-7EAC-42DA-A587-DBC89139E8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2632" y="231775"/>
            <a:ext cx="3834992" cy="4368800"/>
          </a:xfrm>
          <a:prstGeom prst="rect">
            <a:avLst/>
          </a:prstGeom>
        </p:spPr>
      </p:pic>
      <p:pic>
        <p:nvPicPr>
          <p:cNvPr id="2" name="tmp298E">
            <a:hlinkClick r:id="" action="ppaction://media"/>
            <a:extLst>
              <a:ext uri="{FF2B5EF4-FFF2-40B4-BE49-F238E27FC236}">
                <a16:creationId xmlns:a16="http://schemas.microsoft.com/office/drawing/2014/main" id="{5C1EF93F-882C-4F4F-A258-92788477D10D}"/>
              </a:ext>
            </a:extLst>
          </p:cNvPr>
          <p:cNvPicPr>
            <a:picLocks noChangeAspect="1"/>
          </p:cNvPicPr>
          <p:nvPr>
            <a:videoFile r:link="rId1"/>
            <p:custDataLst>
              <p:tags r:id="rId2"/>
            </p:custDataLst>
            <p:extLst>
              <p:ext uri="{DAA4B4D4-6D71-4841-9C94-3DE7FCFB9230}">
                <p14:media xmlns:p14="http://schemas.microsoft.com/office/powerpoint/2010/main" r:embed="rId3">
                  <p14:trim st="27197" end="82409.6099"/>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466953880"/>
      </p:ext>
    </p:extLst>
  </p:cSld>
  <p:clrMapOvr>
    <a:masterClrMapping/>
  </p:clrMapOvr>
  <p:transition spd="med" advTm="25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Control Flow – if </a:t>
            </a:r>
          </a:p>
        </p:txBody>
      </p:sp>
      <p:pic>
        <p:nvPicPr>
          <p:cNvPr id="3" name="Picture 2"/>
          <p:cNvPicPr>
            <a:picLocks noChangeAspect="1"/>
          </p:cNvPicPr>
          <p:nvPr/>
        </p:nvPicPr>
        <p:blipFill rotWithShape="1">
          <a:blip r:embed="rId6"/>
          <a:srcRect r="23664"/>
          <a:stretch/>
        </p:blipFill>
        <p:spPr>
          <a:xfrm>
            <a:off x="892489" y="2255190"/>
            <a:ext cx="5931589" cy="7256799"/>
          </a:xfrm>
          <a:prstGeom prst="rect">
            <a:avLst/>
          </a:prstGeom>
          <a:ln>
            <a:solidFill>
              <a:schemeClr val="accent1">
                <a:lumMod val="75000"/>
              </a:schemeClr>
            </a:solidFill>
          </a:ln>
        </p:spPr>
      </p:pic>
      <p:sp>
        <p:nvSpPr>
          <p:cNvPr id="4" name="TextBox 3"/>
          <p:cNvSpPr txBox="1"/>
          <p:nvPr/>
        </p:nvSpPr>
        <p:spPr>
          <a:xfrm>
            <a:off x="8237867" y="2400157"/>
            <a:ext cx="3795388" cy="619656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3600" b="0" i="0" u="none" strike="noStrike" cap="none" spc="0" normalizeH="0" baseline="0" dirty="0">
                <a:ln>
                  <a:noFill/>
                </a:ln>
                <a:solidFill>
                  <a:srgbClr val="000000"/>
                </a:solidFill>
                <a:effectLst/>
                <a:uFillTx/>
                <a:latin typeface="+mn-lt"/>
                <a:ea typeface="+mn-ea"/>
                <a:cs typeface="+mn-cs"/>
                <a:sym typeface="Helvetica Neue Light"/>
              </a:rPr>
              <a:t>Some examples without</a:t>
            </a:r>
            <a:r>
              <a:rPr kumimoji="0" lang="en-IE" sz="3600" b="0" i="0" u="none" strike="noStrike" cap="none" spc="0" normalizeH="0" dirty="0">
                <a:ln>
                  <a:noFill/>
                </a:ln>
                <a:solidFill>
                  <a:srgbClr val="000000"/>
                </a:solidFill>
                <a:effectLst/>
                <a:uFillTx/>
                <a:latin typeface="+mn-lt"/>
                <a:ea typeface="+mn-ea"/>
                <a:cs typeface="+mn-cs"/>
                <a:sym typeface="Helvetica Neue Light"/>
              </a:rPr>
              <a:t> using functions.</a:t>
            </a:r>
          </a:p>
          <a:p>
            <a:pPr marL="0" marR="0" indent="0" algn="ctr" defTabSz="584200" rtl="0" fontAlgn="auto" latinLnBrk="0" hangingPunct="0">
              <a:lnSpc>
                <a:spcPct val="100000"/>
              </a:lnSpc>
              <a:spcBef>
                <a:spcPts val="0"/>
              </a:spcBef>
              <a:spcAft>
                <a:spcPts val="0"/>
              </a:spcAft>
              <a:buClrTx/>
              <a:buSzTx/>
              <a:buFontTx/>
              <a:buNone/>
              <a:tabLst/>
            </a:pPr>
            <a:endParaRPr lang="en-IE" baseline="0" dirty="0">
              <a:solidFill>
                <a:srgbClr val="000000"/>
              </a:solidFill>
            </a:endParaRPr>
          </a:p>
          <a:p>
            <a:pPr marL="0" marR="0" indent="0" algn="ctr" defTabSz="584200" rtl="0" fontAlgn="auto" latinLnBrk="0" hangingPunct="0">
              <a:lnSpc>
                <a:spcPct val="100000"/>
              </a:lnSpc>
              <a:spcBef>
                <a:spcPts val="0"/>
              </a:spcBef>
              <a:spcAft>
                <a:spcPts val="0"/>
              </a:spcAft>
              <a:buClrTx/>
              <a:buSzTx/>
              <a:buFontTx/>
              <a:buNone/>
              <a:tabLst/>
            </a:pPr>
            <a:r>
              <a:rPr kumimoji="0" lang="en-IE" sz="3600" b="0" i="0" u="none" strike="noStrike" cap="none" spc="0" normalizeH="0" dirty="0">
                <a:ln>
                  <a:noFill/>
                </a:ln>
                <a:solidFill>
                  <a:srgbClr val="000000"/>
                </a:solidFill>
                <a:effectLst/>
                <a:uFillTx/>
                <a:latin typeface="+mn-lt"/>
                <a:ea typeface="+mn-ea"/>
                <a:cs typeface="+mn-cs"/>
                <a:sym typeface="Helvetica Neue Light"/>
              </a:rPr>
              <a:t>The first two examples use </a:t>
            </a:r>
            <a:r>
              <a:rPr kumimoji="0" lang="en-IE" sz="3600" b="0" i="1" u="none" strike="noStrike" cap="none" spc="0" normalizeH="0" dirty="0">
                <a:ln>
                  <a:noFill/>
                </a:ln>
                <a:solidFill>
                  <a:srgbClr val="FF0000"/>
                </a:solidFill>
                <a:effectLst/>
                <a:uFillTx/>
                <a:latin typeface="+mn-lt"/>
                <a:ea typeface="+mn-ea"/>
                <a:cs typeface="+mn-cs"/>
                <a:sym typeface="Helvetica Neue Light"/>
              </a:rPr>
              <a:t>if</a:t>
            </a:r>
            <a:r>
              <a:rPr kumimoji="0" lang="en-IE" sz="3600" b="0" i="0" u="none" strike="noStrike" cap="none" spc="0" normalizeH="0" dirty="0">
                <a:ln>
                  <a:noFill/>
                </a:ln>
                <a:solidFill>
                  <a:srgbClr val="000000"/>
                </a:solidFill>
                <a:effectLst/>
                <a:uFillTx/>
                <a:latin typeface="+mn-lt"/>
                <a:ea typeface="+mn-ea"/>
                <a:cs typeface="+mn-cs"/>
                <a:sym typeface="Helvetica Neue Light"/>
              </a:rPr>
              <a:t> as a statement.</a:t>
            </a:r>
          </a:p>
          <a:p>
            <a:pPr marL="0" marR="0" indent="0" algn="ctr" defTabSz="584200" rtl="0" fontAlgn="auto" latinLnBrk="0" hangingPunct="0">
              <a:lnSpc>
                <a:spcPct val="100000"/>
              </a:lnSpc>
              <a:spcBef>
                <a:spcPts val="0"/>
              </a:spcBef>
              <a:spcAft>
                <a:spcPts val="0"/>
              </a:spcAft>
              <a:buClrTx/>
              <a:buSzTx/>
              <a:buFontTx/>
              <a:buNone/>
              <a:tabLst/>
            </a:pPr>
            <a:endParaRPr lang="en-IE" baseline="0" dirty="0">
              <a:solidFill>
                <a:srgbClr val="000000"/>
              </a:solidFill>
            </a:endParaRPr>
          </a:p>
          <a:p>
            <a:pPr marL="0" marR="0" indent="0" algn="ctr" defTabSz="584200" rtl="0" fontAlgn="auto" latinLnBrk="0" hangingPunct="0">
              <a:lnSpc>
                <a:spcPct val="100000"/>
              </a:lnSpc>
              <a:spcBef>
                <a:spcPts val="0"/>
              </a:spcBef>
              <a:spcAft>
                <a:spcPts val="0"/>
              </a:spcAft>
              <a:buClrTx/>
              <a:buSzTx/>
              <a:buFontTx/>
              <a:buNone/>
              <a:tabLst/>
            </a:pPr>
            <a:r>
              <a:rPr kumimoji="0" lang="en-IE" sz="3600" b="0" i="0" u="none" strike="noStrike" cap="none" spc="0" normalizeH="0" dirty="0">
                <a:ln>
                  <a:noFill/>
                </a:ln>
                <a:solidFill>
                  <a:srgbClr val="000000"/>
                </a:solidFill>
                <a:effectLst/>
                <a:uFillTx/>
                <a:latin typeface="+mn-lt"/>
                <a:ea typeface="+mn-ea"/>
                <a:cs typeface="+mn-cs"/>
                <a:sym typeface="Helvetica Neue Light"/>
              </a:rPr>
              <a:t>The last example uses </a:t>
            </a:r>
            <a:r>
              <a:rPr kumimoji="0" lang="en-IE" sz="3600" b="0" i="1" u="none" strike="noStrike" cap="none" spc="0" normalizeH="0" dirty="0">
                <a:ln>
                  <a:noFill/>
                </a:ln>
                <a:solidFill>
                  <a:srgbClr val="FF0000"/>
                </a:solidFill>
                <a:effectLst/>
                <a:uFillTx/>
                <a:latin typeface="+mn-lt"/>
                <a:ea typeface="+mn-ea"/>
                <a:cs typeface="+mn-cs"/>
                <a:sym typeface="Helvetica Neue Light"/>
              </a:rPr>
              <a:t>if</a:t>
            </a:r>
            <a:r>
              <a:rPr kumimoji="0" lang="en-IE" sz="3600" b="0" i="0" u="none" strike="noStrike" cap="none" spc="0" normalizeH="0" dirty="0">
                <a:ln>
                  <a:noFill/>
                </a:ln>
                <a:solidFill>
                  <a:srgbClr val="000000"/>
                </a:solidFill>
                <a:effectLst/>
                <a:uFillTx/>
                <a:latin typeface="+mn-lt"/>
                <a:ea typeface="+mn-ea"/>
                <a:cs typeface="+mn-cs"/>
                <a:sym typeface="Helvetica Neue Light"/>
              </a:rPr>
              <a:t> as an expression.</a:t>
            </a:r>
            <a:endParaRPr kumimoji="0" lang="en-IE" sz="3600" b="0" i="0" u="none" strike="noStrike" cap="none" spc="0" normalizeH="0" baseline="0" dirty="0">
              <a:ln>
                <a:noFill/>
              </a:ln>
              <a:solidFill>
                <a:srgbClr val="000000"/>
              </a:solidFill>
              <a:effectLst/>
              <a:uFillTx/>
              <a:latin typeface="+mn-lt"/>
              <a:ea typeface="+mn-ea"/>
              <a:cs typeface="+mn-cs"/>
              <a:sym typeface="Helvetica Neue Light"/>
            </a:endParaRPr>
          </a:p>
        </p:txBody>
      </p:sp>
      <p:sp>
        <p:nvSpPr>
          <p:cNvPr id="5" name="Arrow: Left 4"/>
          <p:cNvSpPr/>
          <p:nvPr/>
        </p:nvSpPr>
        <p:spPr>
          <a:xfrm>
            <a:off x="6824078" y="2605238"/>
            <a:ext cx="1389778" cy="438411"/>
          </a:xfrm>
          <a:prstGeom prst="leftArrow">
            <a:avLst/>
          </a:prstGeom>
          <a:solidFill>
            <a:schemeClr val="accent1">
              <a:satOff val="12166"/>
              <a:lumOff val="-13042"/>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6" name="tmpA7B2">
            <a:hlinkClick r:id="" action="ppaction://media"/>
            <a:extLst>
              <a:ext uri="{FF2B5EF4-FFF2-40B4-BE49-F238E27FC236}">
                <a16:creationId xmlns:a16="http://schemas.microsoft.com/office/drawing/2014/main" id="{9D29F0DF-6909-4814-85D8-DEA2107F0A4B}"/>
              </a:ext>
            </a:extLst>
          </p:cNvPr>
          <p:cNvPicPr>
            <a:picLocks noChangeAspect="1"/>
          </p:cNvPicPr>
          <p:nvPr>
            <a:videoFile r:link="rId1"/>
            <p:custDataLst>
              <p:tags r:id="rId2"/>
            </p:custDataLst>
            <p:extLst>
              <p:ext uri="{DAA4B4D4-6D71-4841-9C94-3DE7FCFB9230}">
                <p14:media xmlns:p14="http://schemas.microsoft.com/office/powerpoint/2010/main" r:embed="rId3">
                  <p14:trim st="131527" end="60093.632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7" name="Ink 6">
                <a:extLst>
                  <a:ext uri="{FF2B5EF4-FFF2-40B4-BE49-F238E27FC236}">
                    <a16:creationId xmlns:a16="http://schemas.microsoft.com/office/drawing/2014/main" id="{C5B08821-CD9F-47F9-BA59-E9423233A436}"/>
                  </a:ext>
                </a:extLst>
              </p14:cNvPr>
              <p14:cNvContentPartPr/>
              <p14:nvPr>
                <p:custDataLst>
                  <p:tags r:id="rId4"/>
                </p:custDataLst>
                <p:extLst>
                  <p:ext uri="{42D2F446-02D8-4167-A562-619A0277C38B}">
                    <p15:isNarration xmlns:p15="http://schemas.microsoft.com/office/powerpoint/2012/main" val="1"/>
                  </p:ext>
                </p:extLst>
              </p14:nvPr>
            </p14:nvContentPartPr>
            <p14:xfrm>
              <a:off x="126436" y="2729138"/>
              <a:ext cx="6368359" cy="6735308"/>
            </p14:xfrm>
          </p:contentPart>
        </mc:Choice>
        <mc:Fallback>
          <p:pic>
            <p:nvPicPr>
              <p:cNvPr id="7" name="Ink 6">
                <a:extLst>
                  <a:ext uri="{FF2B5EF4-FFF2-40B4-BE49-F238E27FC236}">
                    <a16:creationId xmlns:a16="http://schemas.microsoft.com/office/drawing/2014/main" id="{C5B08821-CD9F-47F9-BA59-E9423233A436}"/>
                  </a:ext>
                </a:extLst>
              </p:cNvPr>
              <p:cNvPicPr>
                <a:picLocks noGrp="1" noRot="1" noChangeAspect="1" noMove="1" noResize="1" noEditPoints="1" noAdjustHandles="1" noChangeArrowheads="1" noChangeShapeType="1"/>
              </p:cNvPicPr>
              <p:nvPr/>
            </p:nvPicPr>
            <p:blipFill>
              <a:blip r:embed="rId9"/>
              <a:stretch>
                <a:fillRect/>
              </a:stretch>
            </p:blipFill>
            <p:spPr>
              <a:xfrm>
                <a:off x="117436" y="2720138"/>
                <a:ext cx="6385999" cy="6752948"/>
              </a:xfrm>
              <a:prstGeom prst="rect">
                <a:avLst/>
              </a:prstGeom>
            </p:spPr>
          </p:pic>
        </mc:Fallback>
      </mc:AlternateContent>
    </p:spTree>
    <p:extLst>
      <p:ext uri="{BB962C8B-B14F-4D97-AF65-F5344CB8AC3E}">
        <p14:creationId xmlns:p14="http://schemas.microsoft.com/office/powerpoint/2010/main" val="3588666216"/>
      </p:ext>
    </p:extLst>
  </p:cSld>
  <p:clrMapOvr>
    <a:masterClrMapping/>
  </p:clrMapOvr>
  <p:transition spd="med" advTm="714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if </a:t>
            </a:r>
          </a:p>
        </p:txBody>
      </p:sp>
      <p:sp>
        <p:nvSpPr>
          <p:cNvPr id="2" name="Rectangle 1"/>
          <p:cNvSpPr/>
          <p:nvPr/>
        </p:nvSpPr>
        <p:spPr>
          <a:xfrm>
            <a:off x="1409874" y="2183363"/>
            <a:ext cx="9851024" cy="1200329"/>
          </a:xfrm>
          <a:prstGeom prst="rect">
            <a:avLst/>
          </a:prstGeom>
          <a:ln>
            <a:solidFill>
              <a:schemeClr val="accent1">
                <a:lumMod val="75000"/>
              </a:schemeClr>
            </a:solidFill>
          </a:ln>
        </p:spPr>
        <p:txBody>
          <a:bodyPr wrap="square">
            <a:spAutoFit/>
          </a:bodyPr>
          <a:lstStyle/>
          <a:p>
            <a:r>
              <a:rPr lang="en-IE" i="1" dirty="0">
                <a:solidFill>
                  <a:srgbClr val="FF0000"/>
                </a:solidFill>
              </a:rPr>
              <a:t>if</a:t>
            </a:r>
            <a:r>
              <a:rPr lang="en-IE" dirty="0">
                <a:solidFill>
                  <a:srgbClr val="FF0000"/>
                </a:solidFill>
              </a:rPr>
              <a:t> </a:t>
            </a:r>
            <a:r>
              <a:rPr lang="en-IE" dirty="0"/>
              <a:t>branches can also be blocks.</a:t>
            </a:r>
          </a:p>
          <a:p>
            <a:r>
              <a:rPr lang="en-IE" dirty="0"/>
              <a:t>The last expression is the value of a block:</a:t>
            </a:r>
          </a:p>
        </p:txBody>
      </p:sp>
      <p:sp>
        <p:nvSpPr>
          <p:cNvPr id="4" name="Rectangle 3">
            <a:extLst>
              <a:ext uri="{FF2B5EF4-FFF2-40B4-BE49-F238E27FC236}">
                <a16:creationId xmlns:a16="http://schemas.microsoft.com/office/drawing/2014/main" id="{E291E873-F668-43C7-AAFA-0588F203288B}"/>
              </a:ext>
            </a:extLst>
          </p:cNvPr>
          <p:cNvSpPr/>
          <p:nvPr/>
        </p:nvSpPr>
        <p:spPr>
          <a:xfrm>
            <a:off x="571500" y="3568349"/>
            <a:ext cx="7248293" cy="4401205"/>
          </a:xfrm>
          <a:prstGeom prst="rect">
            <a:avLst/>
          </a:prstGeom>
          <a:solidFill>
            <a:schemeClr val="bg2">
              <a:lumMod val="20000"/>
              <a:lumOff val="80000"/>
            </a:schemeClr>
          </a:solidFill>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a</a:t>
            </a:r>
            <a:r>
              <a:rPr lang="en-IE" sz="2800" b="1" dirty="0">
                <a:latin typeface="Courier New" panose="02070309020205020404" pitchFamily="49" charset="0"/>
              </a:rPr>
              <a:t> = 10;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b</a:t>
            </a:r>
            <a:r>
              <a:rPr lang="en-IE" sz="2800" b="1" dirty="0">
                <a:latin typeface="Courier New" panose="02070309020205020404" pitchFamily="49" charset="0"/>
              </a:rPr>
              <a:t> = 5;</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max</a:t>
            </a:r>
            <a:r>
              <a:rPr lang="en-IE" sz="2800" b="1" dirty="0">
                <a:latin typeface="Courier New" panose="02070309020205020404" pitchFamily="49" charset="0"/>
              </a:rPr>
              <a:t> = </a:t>
            </a:r>
            <a:r>
              <a:rPr lang="en-IE" sz="2800" b="1" dirty="0">
                <a:solidFill>
                  <a:srgbClr val="7F0055"/>
                </a:solidFill>
                <a:latin typeface="Courier New" panose="02070309020205020404" pitchFamily="49" charset="0"/>
              </a:rPr>
              <a:t>if</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a</a:t>
            </a:r>
            <a:r>
              <a:rPr lang="en-IE" sz="2800" b="1" dirty="0">
                <a:latin typeface="Courier New" panose="02070309020205020404" pitchFamily="49" charset="0"/>
              </a:rPr>
              <a:t> &gt; </a:t>
            </a:r>
            <a:r>
              <a:rPr lang="en-IE" sz="2800" b="1" dirty="0">
                <a:solidFill>
                  <a:srgbClr val="6A3E3E"/>
                </a:solidFill>
                <a:latin typeface="Courier New" panose="02070309020205020404" pitchFamily="49" charset="0"/>
              </a:rPr>
              <a:t>b</a:t>
            </a:r>
            <a:r>
              <a:rPr lang="en-IE" sz="2800" b="1" dirty="0">
                <a:latin typeface="Courier New" panose="02070309020205020404" pitchFamily="49" charset="0"/>
              </a:rPr>
              <a:t>) {</a:t>
            </a:r>
          </a:p>
          <a:p>
            <a:pPr algn="l"/>
            <a:r>
              <a:rPr lang="en-IE" sz="2800" dirty="0">
                <a:latin typeface="Courier New" panose="02070309020205020404" pitchFamily="49" charset="0"/>
              </a:rPr>
              <a:t>					print (</a:t>
            </a:r>
            <a:r>
              <a:rPr lang="en-IE" sz="2800" dirty="0">
                <a:solidFill>
                  <a:srgbClr val="2A00FF"/>
                </a:solidFill>
                <a:latin typeface="Courier New" panose="02070309020205020404" pitchFamily="49" charset="0"/>
              </a:rPr>
              <a:t>"Choose a"</a:t>
            </a:r>
            <a:r>
              <a:rPr lang="en-IE" sz="2800" dirty="0">
                <a:latin typeface="Courier New" panose="02070309020205020404" pitchFamily="49" charset="0"/>
              </a:rPr>
              <a:t>)</a:t>
            </a:r>
          </a:p>
          <a:p>
            <a:pPr algn="l"/>
            <a:r>
              <a:rPr lang="en-IE" sz="2800" dirty="0">
                <a:solidFill>
                  <a:srgbClr val="6A3E3E"/>
                </a:solidFill>
                <a:latin typeface="Courier New" panose="02070309020205020404" pitchFamily="49" charset="0"/>
              </a:rPr>
              <a:t>					a</a:t>
            </a:r>
          </a:p>
          <a:p>
            <a:pPr algn="l"/>
            <a:r>
              <a:rPr lang="en-IE" sz="2800" dirty="0">
                <a:latin typeface="Courier New" panose="02070309020205020404" pitchFamily="49" charset="0"/>
              </a:rPr>
              <a:t>  			  	}</a:t>
            </a:r>
          </a:p>
          <a:p>
            <a:pPr algn="l"/>
            <a:r>
              <a:rPr lang="en-IE" sz="2800" dirty="0">
                <a:latin typeface="Courier New" panose="02070309020205020404" pitchFamily="49" charset="0"/>
              </a:rPr>
              <a:t>  			 	</a:t>
            </a:r>
            <a:r>
              <a:rPr lang="en-IE" sz="2800" b="1" dirty="0">
                <a:solidFill>
                  <a:srgbClr val="7F0055"/>
                </a:solidFill>
                <a:latin typeface="Courier New" panose="02070309020205020404" pitchFamily="49" charset="0"/>
              </a:rPr>
              <a:t>else</a:t>
            </a:r>
            <a:r>
              <a:rPr lang="en-IE" sz="2800" b="1" dirty="0">
                <a:latin typeface="Courier New" panose="02070309020205020404" pitchFamily="49" charset="0"/>
              </a:rPr>
              <a:t> {</a:t>
            </a:r>
          </a:p>
          <a:p>
            <a:pPr algn="l"/>
            <a:r>
              <a:rPr lang="en-IE" sz="2800" dirty="0">
                <a:latin typeface="Courier New" panose="02070309020205020404" pitchFamily="49" charset="0"/>
              </a:rPr>
              <a:t>					print (</a:t>
            </a:r>
            <a:r>
              <a:rPr lang="en-IE" sz="2800" dirty="0">
                <a:solidFill>
                  <a:srgbClr val="2A00FF"/>
                </a:solidFill>
                <a:latin typeface="Courier New" panose="02070309020205020404" pitchFamily="49" charset="0"/>
              </a:rPr>
              <a:t>"Choose b"</a:t>
            </a:r>
            <a:r>
              <a:rPr lang="en-IE" sz="2800" dirty="0">
                <a:latin typeface="Courier New" panose="02070309020205020404" pitchFamily="49" charset="0"/>
              </a:rPr>
              <a:t>)</a:t>
            </a:r>
          </a:p>
          <a:p>
            <a:pPr algn="l"/>
            <a:r>
              <a:rPr lang="en-IE" sz="2800" dirty="0">
                <a:solidFill>
                  <a:srgbClr val="6A3E3E"/>
                </a:solidFill>
                <a:latin typeface="Courier New" panose="02070309020205020404" pitchFamily="49" charset="0"/>
              </a:rPr>
              <a:t>					b</a:t>
            </a:r>
          </a:p>
          <a:p>
            <a:pPr algn="l"/>
            <a:r>
              <a:rPr lang="en-IE" sz="2800" dirty="0">
                <a:latin typeface="Courier New" panose="02070309020205020404" pitchFamily="49" charset="0"/>
              </a:rPr>
              <a:t>  				}</a:t>
            </a:r>
          </a:p>
        </p:txBody>
      </p:sp>
      <p:pic>
        <p:nvPicPr>
          <p:cNvPr id="3" name="tmpA7B2">
            <a:hlinkClick r:id="" action="ppaction://media"/>
            <a:extLst>
              <a:ext uri="{FF2B5EF4-FFF2-40B4-BE49-F238E27FC236}">
                <a16:creationId xmlns:a16="http://schemas.microsoft.com/office/drawing/2014/main" id="{FE7DFDC2-7A73-414A-BB50-D9346D7281D9}"/>
              </a:ext>
            </a:extLst>
          </p:cNvPr>
          <p:cNvPicPr>
            <a:picLocks noChangeAspect="1"/>
          </p:cNvPicPr>
          <p:nvPr>
            <a:videoFile r:link="rId1"/>
            <p:custDataLst>
              <p:tags r:id="rId2"/>
            </p:custDataLst>
            <p:extLst>
              <p:ext uri="{DAA4B4D4-6D71-4841-9C94-3DE7FCFB9230}">
                <p14:media xmlns:p14="http://schemas.microsoft.com/office/powerpoint/2010/main" r:embed="rId3">
                  <p14:trim st="202988" end="18218.632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Ink 4">
                <a:extLst>
                  <a:ext uri="{FF2B5EF4-FFF2-40B4-BE49-F238E27FC236}">
                    <a16:creationId xmlns:a16="http://schemas.microsoft.com/office/drawing/2014/main" id="{4E077711-FA9A-4355-A2E3-0F4BDE83A4AA}"/>
                  </a:ext>
                </a:extLst>
              </p14:cNvPr>
              <p14:cNvContentPartPr/>
              <p14:nvPr>
                <p:custDataLst>
                  <p:tags r:id="rId4"/>
                </p:custDataLst>
                <p:extLst>
                  <p:ext uri="{42D2F446-02D8-4167-A562-619A0277C38B}">
                    <p15:isNarration xmlns:p15="http://schemas.microsoft.com/office/powerpoint/2012/main" val="1"/>
                  </p:ext>
                </p:extLst>
              </p14:nvPr>
            </p14:nvContentPartPr>
            <p14:xfrm>
              <a:off x="590349" y="4205805"/>
              <a:ext cx="7495823" cy="3967350"/>
            </p14:xfrm>
          </p:contentPart>
        </mc:Choice>
        <mc:Fallback>
          <p:pic>
            <p:nvPicPr>
              <p:cNvPr id="5" name="Ink 4">
                <a:extLst>
                  <a:ext uri="{FF2B5EF4-FFF2-40B4-BE49-F238E27FC236}">
                    <a16:creationId xmlns:a16="http://schemas.microsoft.com/office/drawing/2014/main" id="{4E077711-FA9A-4355-A2E3-0F4BDE83A4AA}"/>
                  </a:ext>
                </a:extLst>
              </p:cNvPr>
              <p:cNvPicPr>
                <a:picLocks noGrp="1" noRot="1" noChangeAspect="1" noMove="1" noResize="1" noEditPoints="1" noAdjustHandles="1" noChangeArrowheads="1" noChangeShapeType="1"/>
              </p:cNvPicPr>
              <p:nvPr/>
            </p:nvPicPr>
            <p:blipFill>
              <a:blip r:embed="rId9"/>
              <a:stretch>
                <a:fillRect/>
              </a:stretch>
            </p:blipFill>
            <p:spPr>
              <a:xfrm>
                <a:off x="581349" y="4196805"/>
                <a:ext cx="7513463" cy="3984991"/>
              </a:xfrm>
              <a:prstGeom prst="rect">
                <a:avLst/>
              </a:prstGeom>
            </p:spPr>
          </p:pic>
        </mc:Fallback>
      </mc:AlternateContent>
    </p:spTree>
    <p:extLst>
      <p:ext uri="{BB962C8B-B14F-4D97-AF65-F5344CB8AC3E}">
        <p14:creationId xmlns:p14="http://schemas.microsoft.com/office/powerpoint/2010/main" val="2617967749"/>
      </p:ext>
    </p:extLst>
  </p:cSld>
  <p:clrMapOvr>
    <a:masterClrMapping/>
  </p:clrMapOvr>
  <p:transition spd="med" advTm="418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if </a:t>
            </a:r>
          </a:p>
        </p:txBody>
      </p:sp>
      <p:sp>
        <p:nvSpPr>
          <p:cNvPr id="2" name="Rectangle 1"/>
          <p:cNvSpPr/>
          <p:nvPr/>
        </p:nvSpPr>
        <p:spPr>
          <a:xfrm>
            <a:off x="1409874" y="2183363"/>
            <a:ext cx="9851024" cy="1200329"/>
          </a:xfrm>
          <a:prstGeom prst="rect">
            <a:avLst/>
          </a:prstGeom>
          <a:ln>
            <a:solidFill>
              <a:schemeClr val="accent1">
                <a:lumMod val="75000"/>
              </a:schemeClr>
            </a:solidFill>
          </a:ln>
        </p:spPr>
        <p:txBody>
          <a:bodyPr wrap="square">
            <a:spAutoFit/>
          </a:bodyPr>
          <a:lstStyle/>
          <a:p>
            <a:r>
              <a:rPr lang="en-IE" i="1" dirty="0">
                <a:solidFill>
                  <a:srgbClr val="FF0000"/>
                </a:solidFill>
              </a:rPr>
              <a:t>if</a:t>
            </a:r>
            <a:r>
              <a:rPr lang="en-IE" dirty="0">
                <a:solidFill>
                  <a:srgbClr val="FF0000"/>
                </a:solidFill>
              </a:rPr>
              <a:t> </a:t>
            </a:r>
            <a:r>
              <a:rPr lang="en-IE" dirty="0"/>
              <a:t>branches can also be blocks.</a:t>
            </a:r>
          </a:p>
          <a:p>
            <a:r>
              <a:rPr lang="en-IE" dirty="0"/>
              <a:t>The last expression is the value of a block:</a:t>
            </a:r>
          </a:p>
        </p:txBody>
      </p:sp>
      <p:sp>
        <p:nvSpPr>
          <p:cNvPr id="5" name="Rectangle 4"/>
          <p:cNvSpPr/>
          <p:nvPr/>
        </p:nvSpPr>
        <p:spPr>
          <a:xfrm>
            <a:off x="8269875" y="4119183"/>
            <a:ext cx="4059043" cy="2308324"/>
          </a:xfrm>
          <a:prstGeom prst="rect">
            <a:avLst/>
          </a:prstGeom>
          <a:ln>
            <a:solidFill>
              <a:schemeClr val="accent1">
                <a:lumMod val="75000"/>
              </a:schemeClr>
            </a:solidFill>
          </a:ln>
        </p:spPr>
        <p:txBody>
          <a:bodyPr wrap="square">
            <a:spAutoFit/>
          </a:bodyPr>
          <a:lstStyle/>
          <a:p>
            <a:r>
              <a:rPr lang="en-IE" dirty="0">
                <a:solidFill>
                  <a:schemeClr val="tx1"/>
                </a:solidFill>
              </a:rPr>
              <a:t>When </a:t>
            </a:r>
            <a:r>
              <a:rPr lang="en-IE" i="1" dirty="0">
                <a:solidFill>
                  <a:srgbClr val="FF0000"/>
                </a:solidFill>
              </a:rPr>
              <a:t>if</a:t>
            </a:r>
            <a:r>
              <a:rPr lang="en-IE" dirty="0">
                <a:solidFill>
                  <a:srgbClr val="FF0000"/>
                </a:solidFill>
              </a:rPr>
              <a:t> </a:t>
            </a:r>
            <a:r>
              <a:rPr lang="en-IE" dirty="0"/>
              <a:t>is used as an expression, the </a:t>
            </a:r>
            <a:r>
              <a:rPr lang="en-IE" i="1" dirty="0">
                <a:solidFill>
                  <a:srgbClr val="FF0000"/>
                </a:solidFill>
              </a:rPr>
              <a:t>else</a:t>
            </a:r>
            <a:r>
              <a:rPr lang="en-IE" dirty="0"/>
              <a:t> part is mandatory. </a:t>
            </a:r>
          </a:p>
        </p:txBody>
      </p:sp>
      <p:sp>
        <p:nvSpPr>
          <p:cNvPr id="4" name="Rectangle 3">
            <a:extLst>
              <a:ext uri="{FF2B5EF4-FFF2-40B4-BE49-F238E27FC236}">
                <a16:creationId xmlns:a16="http://schemas.microsoft.com/office/drawing/2014/main" id="{E291E873-F668-43C7-AAFA-0588F203288B}"/>
              </a:ext>
            </a:extLst>
          </p:cNvPr>
          <p:cNvSpPr/>
          <p:nvPr/>
        </p:nvSpPr>
        <p:spPr>
          <a:xfrm>
            <a:off x="571500" y="3568349"/>
            <a:ext cx="7248293" cy="4401205"/>
          </a:xfrm>
          <a:prstGeom prst="rect">
            <a:avLst/>
          </a:prstGeom>
          <a:solidFill>
            <a:schemeClr val="bg2">
              <a:lumMod val="20000"/>
              <a:lumOff val="80000"/>
            </a:schemeClr>
          </a:solidFill>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a</a:t>
            </a:r>
            <a:r>
              <a:rPr lang="en-IE" sz="2800" b="1" dirty="0">
                <a:latin typeface="Courier New" panose="02070309020205020404" pitchFamily="49" charset="0"/>
              </a:rPr>
              <a:t> = 10;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b</a:t>
            </a:r>
            <a:r>
              <a:rPr lang="en-IE" sz="2800" b="1" dirty="0">
                <a:latin typeface="Courier New" panose="02070309020205020404" pitchFamily="49" charset="0"/>
              </a:rPr>
              <a:t> = 5;</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max</a:t>
            </a:r>
            <a:r>
              <a:rPr lang="en-IE" sz="2800" b="1" dirty="0">
                <a:latin typeface="Courier New" panose="02070309020205020404" pitchFamily="49" charset="0"/>
              </a:rPr>
              <a:t> = </a:t>
            </a:r>
            <a:r>
              <a:rPr lang="en-IE" sz="2800" b="1" dirty="0">
                <a:solidFill>
                  <a:srgbClr val="7F0055"/>
                </a:solidFill>
                <a:latin typeface="Courier New" panose="02070309020205020404" pitchFamily="49" charset="0"/>
              </a:rPr>
              <a:t>if</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a</a:t>
            </a:r>
            <a:r>
              <a:rPr lang="en-IE" sz="2800" b="1" dirty="0">
                <a:latin typeface="Courier New" panose="02070309020205020404" pitchFamily="49" charset="0"/>
              </a:rPr>
              <a:t> &gt; </a:t>
            </a:r>
            <a:r>
              <a:rPr lang="en-IE" sz="2800" b="1" dirty="0">
                <a:solidFill>
                  <a:srgbClr val="6A3E3E"/>
                </a:solidFill>
                <a:latin typeface="Courier New" panose="02070309020205020404" pitchFamily="49" charset="0"/>
              </a:rPr>
              <a:t>b</a:t>
            </a:r>
            <a:r>
              <a:rPr lang="en-IE" sz="2800" b="1" dirty="0">
                <a:latin typeface="Courier New" panose="02070309020205020404" pitchFamily="49" charset="0"/>
              </a:rPr>
              <a:t>) {</a:t>
            </a:r>
          </a:p>
          <a:p>
            <a:pPr algn="l"/>
            <a:r>
              <a:rPr lang="en-IE" sz="2800" dirty="0">
                <a:latin typeface="Courier New" panose="02070309020205020404" pitchFamily="49" charset="0"/>
              </a:rPr>
              <a:t>					print (</a:t>
            </a:r>
            <a:r>
              <a:rPr lang="en-IE" sz="2800" dirty="0">
                <a:solidFill>
                  <a:srgbClr val="2A00FF"/>
                </a:solidFill>
                <a:latin typeface="Courier New" panose="02070309020205020404" pitchFamily="49" charset="0"/>
              </a:rPr>
              <a:t>"Choose a"</a:t>
            </a:r>
            <a:r>
              <a:rPr lang="en-IE" sz="2800" dirty="0">
                <a:latin typeface="Courier New" panose="02070309020205020404" pitchFamily="49" charset="0"/>
              </a:rPr>
              <a:t>)</a:t>
            </a:r>
          </a:p>
          <a:p>
            <a:pPr algn="l"/>
            <a:r>
              <a:rPr lang="en-IE" sz="2800" dirty="0">
                <a:solidFill>
                  <a:srgbClr val="6A3E3E"/>
                </a:solidFill>
                <a:latin typeface="Courier New" panose="02070309020205020404" pitchFamily="49" charset="0"/>
              </a:rPr>
              <a:t>					a</a:t>
            </a:r>
          </a:p>
          <a:p>
            <a:pPr algn="l"/>
            <a:r>
              <a:rPr lang="en-IE" sz="2800" dirty="0">
                <a:latin typeface="Courier New" panose="02070309020205020404" pitchFamily="49" charset="0"/>
              </a:rPr>
              <a:t>  			  	}</a:t>
            </a:r>
          </a:p>
          <a:p>
            <a:pPr algn="l"/>
            <a:r>
              <a:rPr lang="en-IE" sz="2800" dirty="0">
                <a:latin typeface="Courier New" panose="02070309020205020404" pitchFamily="49" charset="0"/>
              </a:rPr>
              <a:t>  			 	</a:t>
            </a:r>
            <a:r>
              <a:rPr lang="en-IE" sz="2800" b="1" dirty="0">
                <a:solidFill>
                  <a:srgbClr val="7F0055"/>
                </a:solidFill>
                <a:latin typeface="Courier New" panose="02070309020205020404" pitchFamily="49" charset="0"/>
              </a:rPr>
              <a:t>else</a:t>
            </a:r>
            <a:r>
              <a:rPr lang="en-IE" sz="2800" b="1" dirty="0">
                <a:latin typeface="Courier New" panose="02070309020205020404" pitchFamily="49" charset="0"/>
              </a:rPr>
              <a:t> {</a:t>
            </a:r>
          </a:p>
          <a:p>
            <a:pPr algn="l"/>
            <a:r>
              <a:rPr lang="en-IE" sz="2800" dirty="0">
                <a:latin typeface="Courier New" panose="02070309020205020404" pitchFamily="49" charset="0"/>
              </a:rPr>
              <a:t>					print (</a:t>
            </a:r>
            <a:r>
              <a:rPr lang="en-IE" sz="2800" dirty="0">
                <a:solidFill>
                  <a:srgbClr val="2A00FF"/>
                </a:solidFill>
                <a:latin typeface="Courier New" panose="02070309020205020404" pitchFamily="49" charset="0"/>
              </a:rPr>
              <a:t>"Choose b"</a:t>
            </a:r>
            <a:r>
              <a:rPr lang="en-IE" sz="2800" dirty="0">
                <a:latin typeface="Courier New" panose="02070309020205020404" pitchFamily="49" charset="0"/>
              </a:rPr>
              <a:t>)</a:t>
            </a:r>
          </a:p>
          <a:p>
            <a:pPr algn="l"/>
            <a:r>
              <a:rPr lang="en-IE" sz="2800" dirty="0">
                <a:solidFill>
                  <a:srgbClr val="6A3E3E"/>
                </a:solidFill>
                <a:latin typeface="Courier New" panose="02070309020205020404" pitchFamily="49" charset="0"/>
              </a:rPr>
              <a:t>					b</a:t>
            </a:r>
          </a:p>
          <a:p>
            <a:pPr algn="l"/>
            <a:r>
              <a:rPr lang="en-IE" sz="2800" dirty="0">
                <a:latin typeface="Courier New" panose="02070309020205020404" pitchFamily="49" charset="0"/>
              </a:rPr>
              <a:t>  				}</a:t>
            </a:r>
          </a:p>
        </p:txBody>
      </p:sp>
      <p:pic>
        <p:nvPicPr>
          <p:cNvPr id="7" name="Picture 6">
            <a:extLst>
              <a:ext uri="{FF2B5EF4-FFF2-40B4-BE49-F238E27FC236}">
                <a16:creationId xmlns:a16="http://schemas.microsoft.com/office/drawing/2014/main" id="{7A303517-8F22-4075-BA9E-2AA647ABF9ED}"/>
              </a:ext>
            </a:extLst>
          </p:cNvPr>
          <p:cNvPicPr>
            <a:picLocks noChangeAspect="1"/>
          </p:cNvPicPr>
          <p:nvPr/>
        </p:nvPicPr>
        <p:blipFill>
          <a:blip r:embed="rId6"/>
          <a:stretch>
            <a:fillRect/>
          </a:stretch>
        </p:blipFill>
        <p:spPr>
          <a:xfrm>
            <a:off x="5795924" y="7704857"/>
            <a:ext cx="6983076" cy="1840587"/>
          </a:xfrm>
          <a:prstGeom prst="rect">
            <a:avLst/>
          </a:prstGeom>
          <a:ln>
            <a:solidFill>
              <a:schemeClr val="tx1"/>
            </a:solidFill>
          </a:ln>
        </p:spPr>
      </p:pic>
      <p:pic>
        <p:nvPicPr>
          <p:cNvPr id="8" name="tmpD078">
            <a:hlinkClick r:id="" action="ppaction://media"/>
            <a:extLst>
              <a:ext uri="{FF2B5EF4-FFF2-40B4-BE49-F238E27FC236}">
                <a16:creationId xmlns:a16="http://schemas.microsoft.com/office/drawing/2014/main" id="{CDC16C0C-1E19-4D90-A9A7-336F80146453}"/>
              </a:ext>
            </a:extLst>
          </p:cNvPr>
          <p:cNvPicPr>
            <a:picLocks noChangeAspect="1"/>
          </p:cNvPicPr>
          <p:nvPr>
            <a:videoFile r:link="rId1"/>
            <p:custDataLst>
              <p:tags r:id="rId2"/>
            </p:custDataLst>
            <p:extLst>
              <p:ext uri="{DAA4B4D4-6D71-4841-9C94-3DE7FCFB9230}">
                <p14:media xmlns:p14="http://schemas.microsoft.com/office/powerpoint/2010/main" r:embed="rId3">
                  <p14:trim end="9501.36280000000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345575250"/>
      </p:ext>
    </p:extLst>
  </p:cSld>
  <p:clrMapOvr>
    <a:masterClrMapping/>
  </p:clrMapOvr>
  <p:transition spd="med" advTm="81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EB338-0067-43CF-A013-9D554B728B6C}"/>
              </a:ext>
            </a:extLst>
          </p:cNvPr>
          <p:cNvSpPr>
            <a:spLocks noGrp="1"/>
          </p:cNvSpPr>
          <p:nvPr>
            <p:ph type="title"/>
          </p:nvPr>
        </p:nvSpPr>
        <p:spPr/>
        <p:txBody>
          <a:bodyPr/>
          <a:lstStyle/>
          <a:p>
            <a:r>
              <a:rPr lang="en-IE" dirty="0"/>
              <a:t>Control Flow – when </a:t>
            </a:r>
          </a:p>
        </p:txBody>
      </p:sp>
      <p:sp>
        <p:nvSpPr>
          <p:cNvPr id="3" name="Rectangle 2">
            <a:extLst>
              <a:ext uri="{FF2B5EF4-FFF2-40B4-BE49-F238E27FC236}">
                <a16:creationId xmlns:a16="http://schemas.microsoft.com/office/drawing/2014/main" id="{EBF90615-F678-4BF9-9B7E-DF5D1CCD1114}"/>
              </a:ext>
            </a:extLst>
          </p:cNvPr>
          <p:cNvSpPr/>
          <p:nvPr/>
        </p:nvSpPr>
        <p:spPr>
          <a:xfrm>
            <a:off x="797930" y="2311777"/>
            <a:ext cx="11791796" cy="3046988"/>
          </a:xfrm>
          <a:prstGeom prst="rect">
            <a:avLst/>
          </a:prstGeom>
          <a:solidFill>
            <a:schemeClr val="bg2">
              <a:lumMod val="20000"/>
              <a:lumOff val="80000"/>
            </a:schemeClr>
          </a:solidFill>
          <a:ln>
            <a:solidFill>
              <a:schemeClr val="tx1"/>
            </a:solidFill>
          </a:ln>
        </p:spPr>
        <p:txBody>
          <a:bodyPr wrap="square">
            <a:spAutoFit/>
          </a:bodyPr>
          <a:lstStyle/>
          <a:p>
            <a:pPr algn="l"/>
            <a:r>
              <a:rPr lang="en-IE" sz="3200" b="1" dirty="0" err="1">
                <a:solidFill>
                  <a:srgbClr val="7F0055"/>
                </a:solidFill>
                <a:latin typeface="Courier New" panose="02070309020205020404" pitchFamily="49" charset="0"/>
              </a:rPr>
              <a:t>val</a:t>
            </a:r>
            <a:r>
              <a:rPr lang="en-IE" sz="3200" b="1" dirty="0">
                <a:latin typeface="Courier New" panose="02070309020205020404" pitchFamily="49" charset="0"/>
              </a:rPr>
              <a:t> </a:t>
            </a:r>
            <a:r>
              <a:rPr lang="en-IE" sz="3200" b="1" dirty="0">
                <a:solidFill>
                  <a:srgbClr val="6A3E3E"/>
                </a:solidFill>
                <a:latin typeface="Courier New" panose="02070309020205020404" pitchFamily="49" charset="0"/>
              </a:rPr>
              <a:t>x</a:t>
            </a:r>
            <a:r>
              <a:rPr lang="en-IE" sz="3200" b="1" dirty="0">
                <a:latin typeface="Courier New" panose="02070309020205020404" pitchFamily="49" charset="0"/>
              </a:rPr>
              <a:t> = 10;</a:t>
            </a:r>
          </a:p>
          <a:p>
            <a:pPr algn="l"/>
            <a:r>
              <a:rPr lang="en-IE" sz="3200" b="1" dirty="0">
                <a:solidFill>
                  <a:srgbClr val="7F0055"/>
                </a:solidFill>
                <a:latin typeface="Courier New" panose="02070309020205020404" pitchFamily="49" charset="0"/>
              </a:rPr>
              <a:t>when</a:t>
            </a:r>
            <a:r>
              <a:rPr lang="en-IE" sz="3200" b="1" dirty="0">
                <a:latin typeface="Courier New" panose="02070309020205020404" pitchFamily="49" charset="0"/>
              </a:rPr>
              <a:t> (</a:t>
            </a:r>
            <a:r>
              <a:rPr lang="en-IE" sz="3200" b="1" dirty="0">
                <a:solidFill>
                  <a:srgbClr val="6A3E3E"/>
                </a:solidFill>
                <a:latin typeface="Courier New" panose="02070309020205020404" pitchFamily="49" charset="0"/>
              </a:rPr>
              <a:t>x</a:t>
            </a:r>
            <a:r>
              <a:rPr lang="en-IE" sz="3200" b="1" dirty="0">
                <a:latin typeface="Courier New" panose="02070309020205020404" pitchFamily="49" charset="0"/>
              </a:rPr>
              <a:t>){</a:t>
            </a:r>
          </a:p>
          <a:p>
            <a:pPr algn="l"/>
            <a:r>
              <a:rPr lang="en-IE" sz="3200" dirty="0">
                <a:latin typeface="Courier New" panose="02070309020205020404" pitchFamily="49" charset="0"/>
              </a:rPr>
              <a:t>	1 -&gt; print(</a:t>
            </a:r>
            <a:r>
              <a:rPr lang="en-IE" sz="3200" dirty="0">
                <a:solidFill>
                  <a:srgbClr val="2A00FF"/>
                </a:solidFill>
                <a:latin typeface="Courier New" panose="02070309020205020404" pitchFamily="49" charset="0"/>
              </a:rPr>
              <a:t>"x is 1"</a:t>
            </a:r>
            <a:r>
              <a:rPr lang="en-IE" sz="3200" dirty="0">
                <a:latin typeface="Courier New" panose="02070309020205020404" pitchFamily="49" charset="0"/>
              </a:rPr>
              <a:t>)</a:t>
            </a:r>
          </a:p>
          <a:p>
            <a:pPr algn="l"/>
            <a:r>
              <a:rPr lang="en-IE" sz="3200" dirty="0">
                <a:latin typeface="Courier New" panose="02070309020205020404" pitchFamily="49" charset="0"/>
              </a:rPr>
              <a:t>	2 -&gt; print(</a:t>
            </a:r>
            <a:r>
              <a:rPr lang="en-IE" sz="3200" dirty="0">
                <a:solidFill>
                  <a:srgbClr val="2A00FF"/>
                </a:solidFill>
                <a:latin typeface="Courier New" panose="02070309020205020404" pitchFamily="49" charset="0"/>
              </a:rPr>
              <a:t>"x is 2"</a:t>
            </a:r>
            <a:r>
              <a:rPr lang="en-IE" sz="3200" dirty="0">
                <a:latin typeface="Courier New" panose="02070309020205020404" pitchFamily="49" charset="0"/>
              </a:rPr>
              <a:t>)</a:t>
            </a:r>
          </a:p>
          <a:p>
            <a:pPr algn="l"/>
            <a:r>
              <a:rPr lang="en-IE" sz="3200" b="1" dirty="0">
                <a:solidFill>
                  <a:srgbClr val="7F0055"/>
                </a:solidFill>
                <a:latin typeface="Courier New" panose="02070309020205020404" pitchFamily="49" charset="0"/>
              </a:rPr>
              <a:t>	in</a:t>
            </a:r>
            <a:r>
              <a:rPr lang="en-IE" sz="3200" b="1" dirty="0">
                <a:latin typeface="Courier New" panose="02070309020205020404" pitchFamily="49" charset="0"/>
              </a:rPr>
              <a:t> </a:t>
            </a:r>
            <a:r>
              <a:rPr lang="en-IE" sz="3200" dirty="0">
                <a:latin typeface="Courier New" panose="02070309020205020404" pitchFamily="49" charset="0"/>
              </a:rPr>
              <a:t>3..10 -&gt; print (</a:t>
            </a:r>
            <a:r>
              <a:rPr lang="en-IE" sz="3200" dirty="0">
                <a:solidFill>
                  <a:srgbClr val="2A00FF"/>
                </a:solidFill>
                <a:latin typeface="Courier New" panose="02070309020205020404" pitchFamily="49" charset="0"/>
              </a:rPr>
              <a:t>"x is between 3 and 10"</a:t>
            </a:r>
            <a:r>
              <a:rPr lang="en-IE" sz="3200" dirty="0">
                <a:latin typeface="Courier New" panose="02070309020205020404" pitchFamily="49" charset="0"/>
              </a:rPr>
              <a:t>)</a:t>
            </a:r>
          </a:p>
          <a:p>
            <a:pPr algn="l"/>
            <a:r>
              <a:rPr lang="en-IE" sz="3200" b="1" dirty="0">
                <a:latin typeface="Courier New" panose="02070309020205020404" pitchFamily="49" charset="0"/>
              </a:rPr>
              <a:t>}</a:t>
            </a:r>
            <a:endParaRPr lang="en-IE" sz="3200" b="1" dirty="0"/>
          </a:p>
        </p:txBody>
      </p:sp>
      <p:pic>
        <p:nvPicPr>
          <p:cNvPr id="4" name="Picture 3">
            <a:extLst>
              <a:ext uri="{FF2B5EF4-FFF2-40B4-BE49-F238E27FC236}">
                <a16:creationId xmlns:a16="http://schemas.microsoft.com/office/drawing/2014/main" id="{900D36E1-4A28-42BE-98E2-4A663EDCEA62}"/>
              </a:ext>
            </a:extLst>
          </p:cNvPr>
          <p:cNvPicPr>
            <a:picLocks noChangeAspect="1"/>
          </p:cNvPicPr>
          <p:nvPr/>
        </p:nvPicPr>
        <p:blipFill>
          <a:blip r:embed="rId6"/>
          <a:stretch>
            <a:fillRect/>
          </a:stretch>
        </p:blipFill>
        <p:spPr>
          <a:xfrm>
            <a:off x="1919017" y="6356427"/>
            <a:ext cx="9276804" cy="2140801"/>
          </a:xfrm>
          <a:prstGeom prst="rect">
            <a:avLst/>
          </a:prstGeom>
          <a:ln>
            <a:solidFill>
              <a:schemeClr val="tx1"/>
            </a:solidFill>
          </a:ln>
        </p:spPr>
      </p:pic>
      <p:sp>
        <p:nvSpPr>
          <p:cNvPr id="5" name="TextBox 4">
            <a:extLst>
              <a:ext uri="{FF2B5EF4-FFF2-40B4-BE49-F238E27FC236}">
                <a16:creationId xmlns:a16="http://schemas.microsoft.com/office/drawing/2014/main" id="{6072AD34-AFA6-4892-B62C-F884EFB0EBE3}"/>
              </a:ext>
            </a:extLst>
          </p:cNvPr>
          <p:cNvSpPr txBox="1"/>
          <p:nvPr/>
        </p:nvSpPr>
        <p:spPr>
          <a:xfrm>
            <a:off x="9322421" y="567908"/>
            <a:ext cx="3437938" cy="2318583"/>
          </a:xfrm>
          <a:prstGeom prst="rect">
            <a:avLst/>
          </a:prstGeom>
          <a:solidFill>
            <a:srgbClr val="FFC000"/>
          </a:solid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E" sz="4800" dirty="0">
                <a:solidFill>
                  <a:srgbClr val="000000"/>
                </a:solidFill>
              </a:rPr>
              <a:t>Replaces switch in Java</a:t>
            </a:r>
            <a:endParaRPr kumimoji="0" lang="en-IE" sz="4800" b="0" i="0" u="none" strike="noStrike" cap="none" spc="0" normalizeH="0" baseline="0" dirty="0">
              <a:ln>
                <a:noFill/>
              </a:ln>
              <a:solidFill>
                <a:srgbClr val="000000"/>
              </a:solidFill>
              <a:effectLst/>
              <a:uFillTx/>
              <a:latin typeface="+mn-lt"/>
              <a:ea typeface="+mn-ea"/>
              <a:cs typeface="+mn-cs"/>
              <a:sym typeface="Helvetica Neue Light"/>
            </a:endParaRPr>
          </a:p>
        </p:txBody>
      </p:sp>
      <p:pic>
        <p:nvPicPr>
          <p:cNvPr id="9" name="tmp2D1">
            <a:hlinkClick r:id="" action="ppaction://media"/>
            <a:extLst>
              <a:ext uri="{FF2B5EF4-FFF2-40B4-BE49-F238E27FC236}">
                <a16:creationId xmlns:a16="http://schemas.microsoft.com/office/drawing/2014/main" id="{2225D08E-C7B8-4FA3-BEF4-2F375A500722}"/>
              </a:ext>
            </a:extLst>
          </p:cNvPr>
          <p:cNvPicPr>
            <a:picLocks noChangeAspect="1"/>
          </p:cNvPicPr>
          <p:nvPr>
            <a:videoFile r:link="rId1"/>
            <p:custDataLst>
              <p:tags r:id="rId2"/>
            </p:custDataLst>
            <p:extLst>
              <p:ext uri="{DAA4B4D4-6D71-4841-9C94-3DE7FCFB9230}">
                <p14:media xmlns:p14="http://schemas.microsoft.com/office/powerpoint/2010/main" r:embed="rId3">
                  <p14:trim end="153265.53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10" name="Ink 9">
                <a:extLst>
                  <a:ext uri="{FF2B5EF4-FFF2-40B4-BE49-F238E27FC236}">
                    <a16:creationId xmlns:a16="http://schemas.microsoft.com/office/drawing/2014/main" id="{648FBF93-E161-4A39-AF3D-D33AC71BC711}"/>
                  </a:ext>
                </a:extLst>
              </p14:cNvPr>
              <p14:cNvContentPartPr/>
              <p14:nvPr>
                <p:custDataLst>
                  <p:tags r:id="rId4"/>
                </p:custDataLst>
                <p:extLst>
                  <p:ext uri="{42D2F446-02D8-4167-A562-619A0277C38B}">
                    <p15:isNarration xmlns:p15="http://schemas.microsoft.com/office/powerpoint/2012/main" val="1"/>
                  </p:ext>
                </p:extLst>
              </p14:nvPr>
            </p14:nvContentPartPr>
            <p14:xfrm>
              <a:off x="38112" y="1945392"/>
              <a:ext cx="5531843" cy="3874041"/>
            </p14:xfrm>
          </p:contentPart>
        </mc:Choice>
        <mc:Fallback>
          <p:pic>
            <p:nvPicPr>
              <p:cNvPr id="10" name="Ink 9">
                <a:extLst>
                  <a:ext uri="{FF2B5EF4-FFF2-40B4-BE49-F238E27FC236}">
                    <a16:creationId xmlns:a16="http://schemas.microsoft.com/office/drawing/2014/main" id="{648FBF93-E161-4A39-AF3D-D33AC71BC711}"/>
                  </a:ext>
                </a:extLst>
              </p:cNvPr>
              <p:cNvPicPr>
                <a:picLocks noGrp="1" noRot="1" noChangeAspect="1" noMove="1" noResize="1" noEditPoints="1" noAdjustHandles="1" noChangeArrowheads="1" noChangeShapeType="1"/>
              </p:cNvPicPr>
              <p:nvPr/>
            </p:nvPicPr>
            <p:blipFill>
              <a:blip r:embed="rId9"/>
              <a:stretch>
                <a:fillRect/>
              </a:stretch>
            </p:blipFill>
            <p:spPr>
              <a:xfrm>
                <a:off x="29112" y="1936392"/>
                <a:ext cx="5549483" cy="3891681"/>
              </a:xfrm>
              <a:prstGeom prst="rect">
                <a:avLst/>
              </a:prstGeom>
            </p:spPr>
          </p:pic>
        </mc:Fallback>
      </mc:AlternateContent>
    </p:spTree>
    <p:extLst>
      <p:ext uri="{BB962C8B-B14F-4D97-AF65-F5344CB8AC3E}">
        <p14:creationId xmlns:p14="http://schemas.microsoft.com/office/powerpoint/2010/main" val="1146617058"/>
      </p:ext>
    </p:extLst>
  </p:cSld>
  <p:clrMapOvr>
    <a:masterClrMapping/>
  </p:clrMapOvr>
  <p:transition spd="med" advTm="413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9"/>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when </a:t>
            </a:r>
          </a:p>
        </p:txBody>
      </p:sp>
      <p:pic>
        <p:nvPicPr>
          <p:cNvPr id="4" name="Picture 3"/>
          <p:cNvPicPr>
            <a:picLocks noChangeAspect="1"/>
          </p:cNvPicPr>
          <p:nvPr/>
        </p:nvPicPr>
        <p:blipFill>
          <a:blip r:embed="rId6"/>
          <a:stretch>
            <a:fillRect/>
          </a:stretch>
        </p:blipFill>
        <p:spPr>
          <a:xfrm>
            <a:off x="1426671" y="3016864"/>
            <a:ext cx="9694347" cy="5056619"/>
          </a:xfrm>
          <a:prstGeom prst="rect">
            <a:avLst/>
          </a:prstGeom>
          <a:ln>
            <a:solidFill>
              <a:schemeClr val="accent1">
                <a:lumMod val="75000"/>
              </a:schemeClr>
            </a:solidFill>
          </a:ln>
        </p:spPr>
      </p:pic>
      <p:pic>
        <p:nvPicPr>
          <p:cNvPr id="2" name="tmp2D1">
            <a:hlinkClick r:id="" action="ppaction://media"/>
            <a:extLst>
              <a:ext uri="{FF2B5EF4-FFF2-40B4-BE49-F238E27FC236}">
                <a16:creationId xmlns:a16="http://schemas.microsoft.com/office/drawing/2014/main" id="{5218606F-2FC0-4CD2-8413-E0F0F106D664}"/>
              </a:ext>
            </a:extLst>
          </p:cNvPr>
          <p:cNvPicPr>
            <a:picLocks noChangeAspect="1"/>
          </p:cNvPicPr>
          <p:nvPr>
            <a:videoFile r:link="rId1"/>
            <p:custDataLst>
              <p:tags r:id="rId2"/>
            </p:custDataLst>
            <p:extLst>
              <p:ext uri="{DAA4B4D4-6D71-4841-9C94-3DE7FCFB9230}">
                <p14:media xmlns:p14="http://schemas.microsoft.com/office/powerpoint/2010/main" r:embed="rId3">
                  <p14:trim st="41387" end="128456.53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3" name="Ink 2">
                <a:extLst>
                  <a:ext uri="{FF2B5EF4-FFF2-40B4-BE49-F238E27FC236}">
                    <a16:creationId xmlns:a16="http://schemas.microsoft.com/office/drawing/2014/main" id="{A79C833C-85EE-4244-BC8E-797E9E44C9D8}"/>
                  </a:ext>
                </a:extLst>
              </p14:cNvPr>
              <p14:cNvContentPartPr/>
              <p14:nvPr>
                <p:custDataLst>
                  <p:tags r:id="rId4"/>
                </p:custDataLst>
                <p:extLst>
                  <p:ext uri="{42D2F446-02D8-4167-A562-619A0277C38B}">
                    <p15:isNarration xmlns:p15="http://schemas.microsoft.com/office/powerpoint/2012/main" val="1"/>
                  </p:ext>
                </p:extLst>
              </p14:nvPr>
            </p14:nvContentPartPr>
            <p14:xfrm>
              <a:off x="784269" y="4116234"/>
              <a:ext cx="1394617" cy="1809745"/>
            </p14:xfrm>
          </p:contentPart>
        </mc:Choice>
        <mc:Fallback>
          <p:pic>
            <p:nvPicPr>
              <p:cNvPr id="3" name="Ink 2">
                <a:extLst>
                  <a:ext uri="{FF2B5EF4-FFF2-40B4-BE49-F238E27FC236}">
                    <a16:creationId xmlns:a16="http://schemas.microsoft.com/office/drawing/2014/main" id="{A79C833C-85EE-4244-BC8E-797E9E44C9D8}"/>
                  </a:ext>
                </a:extLst>
              </p:cNvPr>
              <p:cNvPicPr>
                <a:picLocks noGrp="1" noRot="1" noChangeAspect="1" noMove="1" noResize="1" noEditPoints="1" noAdjustHandles="1" noChangeArrowheads="1" noChangeShapeType="1"/>
              </p:cNvPicPr>
              <p:nvPr/>
            </p:nvPicPr>
            <p:blipFill>
              <a:blip r:embed="rId9"/>
              <a:stretch>
                <a:fillRect/>
              </a:stretch>
            </p:blipFill>
            <p:spPr>
              <a:xfrm>
                <a:off x="775267" y="4107234"/>
                <a:ext cx="1412261" cy="1827385"/>
              </a:xfrm>
              <a:prstGeom prst="rect">
                <a:avLst/>
              </a:prstGeom>
            </p:spPr>
          </p:pic>
        </mc:Fallback>
      </mc:AlternateContent>
    </p:spTree>
    <p:extLst>
      <p:ext uri="{BB962C8B-B14F-4D97-AF65-F5344CB8AC3E}">
        <p14:creationId xmlns:p14="http://schemas.microsoft.com/office/powerpoint/2010/main" val="951007750"/>
      </p:ext>
    </p:extLst>
  </p:cSld>
  <p:clrMapOvr>
    <a:masterClrMapping/>
  </p:clrMapOvr>
  <p:transition spd="med" advTm="248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when </a:t>
            </a:r>
          </a:p>
        </p:txBody>
      </p:sp>
      <p:sp>
        <p:nvSpPr>
          <p:cNvPr id="8" name="Rectangle 7"/>
          <p:cNvSpPr/>
          <p:nvPr/>
        </p:nvSpPr>
        <p:spPr>
          <a:xfrm>
            <a:off x="6711274" y="2512511"/>
            <a:ext cx="5060516" cy="1200329"/>
          </a:xfrm>
          <a:prstGeom prst="rect">
            <a:avLst/>
          </a:prstGeom>
          <a:ln>
            <a:solidFill>
              <a:schemeClr val="accent1">
                <a:lumMod val="75000"/>
              </a:schemeClr>
            </a:solidFill>
          </a:ln>
        </p:spPr>
        <p:txBody>
          <a:bodyPr wrap="square">
            <a:spAutoFit/>
          </a:bodyPr>
          <a:lstStyle/>
          <a:p>
            <a:pPr algn="l"/>
            <a:r>
              <a:rPr lang="en-IE" dirty="0"/>
              <a:t>Branch conditions may be combined with a comma.</a:t>
            </a:r>
          </a:p>
        </p:txBody>
      </p:sp>
      <p:pic>
        <p:nvPicPr>
          <p:cNvPr id="2" name="Picture 1"/>
          <p:cNvPicPr>
            <a:picLocks noChangeAspect="1"/>
          </p:cNvPicPr>
          <p:nvPr/>
        </p:nvPicPr>
        <p:blipFill>
          <a:blip r:embed="rId6"/>
          <a:stretch>
            <a:fillRect/>
          </a:stretch>
        </p:blipFill>
        <p:spPr>
          <a:xfrm>
            <a:off x="311900" y="2221919"/>
            <a:ext cx="6303465" cy="2022607"/>
          </a:xfrm>
          <a:prstGeom prst="rect">
            <a:avLst/>
          </a:prstGeom>
          <a:ln>
            <a:solidFill>
              <a:schemeClr val="accent1">
                <a:lumMod val="75000"/>
              </a:schemeClr>
            </a:solidFill>
          </a:ln>
        </p:spPr>
      </p:pic>
      <p:pic>
        <p:nvPicPr>
          <p:cNvPr id="3" name="Picture 2"/>
          <p:cNvPicPr>
            <a:picLocks noChangeAspect="1"/>
          </p:cNvPicPr>
          <p:nvPr/>
        </p:nvPicPr>
        <p:blipFill>
          <a:blip r:embed="rId7"/>
          <a:stretch>
            <a:fillRect/>
          </a:stretch>
        </p:blipFill>
        <p:spPr>
          <a:xfrm>
            <a:off x="311900" y="4427766"/>
            <a:ext cx="6113745" cy="1853730"/>
          </a:xfrm>
          <a:prstGeom prst="rect">
            <a:avLst/>
          </a:prstGeom>
          <a:ln>
            <a:solidFill>
              <a:schemeClr val="accent1">
                <a:lumMod val="75000"/>
              </a:schemeClr>
            </a:solidFill>
          </a:ln>
        </p:spPr>
      </p:pic>
      <p:sp>
        <p:nvSpPr>
          <p:cNvPr id="9" name="Rectangle 8"/>
          <p:cNvSpPr/>
          <p:nvPr/>
        </p:nvSpPr>
        <p:spPr>
          <a:xfrm>
            <a:off x="6548093" y="4427388"/>
            <a:ext cx="6300592" cy="1754326"/>
          </a:xfrm>
          <a:prstGeom prst="rect">
            <a:avLst/>
          </a:prstGeom>
          <a:ln>
            <a:solidFill>
              <a:schemeClr val="accent1">
                <a:lumMod val="75000"/>
              </a:schemeClr>
            </a:solidFill>
          </a:ln>
        </p:spPr>
        <p:txBody>
          <a:bodyPr wrap="square">
            <a:spAutoFit/>
          </a:bodyPr>
          <a:lstStyle/>
          <a:p>
            <a:pPr algn="l"/>
            <a:r>
              <a:rPr lang="en-IE" dirty="0"/>
              <a:t>We can use arbitrary expressions (not only constants) as branch conditions.</a:t>
            </a:r>
          </a:p>
        </p:txBody>
      </p:sp>
      <p:pic>
        <p:nvPicPr>
          <p:cNvPr id="5" name="Picture 4"/>
          <p:cNvPicPr>
            <a:picLocks noChangeAspect="1"/>
          </p:cNvPicPr>
          <p:nvPr/>
        </p:nvPicPr>
        <p:blipFill>
          <a:blip r:embed="rId8"/>
          <a:stretch>
            <a:fillRect/>
          </a:stretch>
        </p:blipFill>
        <p:spPr>
          <a:xfrm>
            <a:off x="311900" y="6547437"/>
            <a:ext cx="7113052" cy="2507351"/>
          </a:xfrm>
          <a:prstGeom prst="rect">
            <a:avLst/>
          </a:prstGeom>
          <a:ln>
            <a:solidFill>
              <a:schemeClr val="accent1">
                <a:lumMod val="75000"/>
              </a:schemeClr>
            </a:solidFill>
          </a:ln>
        </p:spPr>
      </p:pic>
      <p:sp>
        <p:nvSpPr>
          <p:cNvPr id="10" name="Rectangle 9"/>
          <p:cNvSpPr/>
          <p:nvPr/>
        </p:nvSpPr>
        <p:spPr>
          <a:xfrm>
            <a:off x="7547616" y="6923949"/>
            <a:ext cx="5178817" cy="1754326"/>
          </a:xfrm>
          <a:prstGeom prst="rect">
            <a:avLst/>
          </a:prstGeom>
          <a:ln>
            <a:solidFill>
              <a:schemeClr val="accent1">
                <a:lumMod val="75000"/>
              </a:schemeClr>
            </a:solidFill>
          </a:ln>
        </p:spPr>
        <p:txBody>
          <a:bodyPr wrap="square">
            <a:spAutoFit/>
          </a:bodyPr>
          <a:lstStyle/>
          <a:p>
            <a:pPr algn="l"/>
            <a:r>
              <a:rPr lang="en-IE" dirty="0"/>
              <a:t>We can also check a value for being </a:t>
            </a:r>
            <a:r>
              <a:rPr lang="en-IE" i="1" dirty="0">
                <a:solidFill>
                  <a:srgbClr val="FF0000"/>
                </a:solidFill>
              </a:rPr>
              <a:t>in</a:t>
            </a:r>
            <a:r>
              <a:rPr lang="en-IE" dirty="0"/>
              <a:t> or </a:t>
            </a:r>
            <a:r>
              <a:rPr lang="en-IE" i="1" dirty="0">
                <a:solidFill>
                  <a:srgbClr val="FF0000"/>
                </a:solidFill>
              </a:rPr>
              <a:t>!in</a:t>
            </a:r>
            <a:r>
              <a:rPr lang="en-IE" dirty="0">
                <a:solidFill>
                  <a:srgbClr val="FF0000"/>
                </a:solidFill>
              </a:rPr>
              <a:t> </a:t>
            </a:r>
            <a:r>
              <a:rPr lang="en-IE" dirty="0"/>
              <a:t>a </a:t>
            </a:r>
            <a:r>
              <a:rPr lang="en-IE" dirty="0">
                <a:hlinkClick r:id="rId9"/>
              </a:rPr>
              <a:t>range</a:t>
            </a:r>
            <a:r>
              <a:rPr lang="en-IE" dirty="0"/>
              <a:t> or a collection.</a:t>
            </a:r>
          </a:p>
        </p:txBody>
      </p:sp>
      <p:pic>
        <p:nvPicPr>
          <p:cNvPr id="4" name="tmp2D1">
            <a:hlinkClick r:id="" action="ppaction://media"/>
            <a:extLst>
              <a:ext uri="{FF2B5EF4-FFF2-40B4-BE49-F238E27FC236}">
                <a16:creationId xmlns:a16="http://schemas.microsoft.com/office/drawing/2014/main" id="{2C008850-8843-48E2-8365-CE8365FF6091}"/>
              </a:ext>
            </a:extLst>
          </p:cNvPr>
          <p:cNvPicPr>
            <a:picLocks noChangeAspect="1"/>
          </p:cNvPicPr>
          <p:nvPr>
            <a:videoFile r:link="rId1"/>
            <p:custDataLst>
              <p:tags r:id="rId2"/>
            </p:custDataLst>
            <p:extLst>
              <p:ext uri="{DAA4B4D4-6D71-4841-9C94-3DE7FCFB9230}">
                <p14:media xmlns:p14="http://schemas.microsoft.com/office/powerpoint/2010/main" r:embed="rId3">
                  <p14:trim st="66196" end="43791.5396"/>
                </p14:media>
              </p:ext>
              <p:ext uri="{42D2F446-02D8-4167-A562-619A0277C38B}">
                <p15:isNarration xmlns:p15="http://schemas.microsoft.com/office/powerpoint/2012/main" val="1"/>
              </p:ext>
            </p:extLst>
          </p:nvPr>
        </p:nvPicPr>
        <p:blipFill>
          <a:blip r:embed="rId10"/>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11">
            <p14:nvContentPartPr>
              <p14:cNvPr id="7" name="Ink 6">
                <a:extLst>
                  <a:ext uri="{FF2B5EF4-FFF2-40B4-BE49-F238E27FC236}">
                    <a16:creationId xmlns:a16="http://schemas.microsoft.com/office/drawing/2014/main" id="{634A2A96-6CBB-4709-9B19-19A0593449A5}"/>
                  </a:ext>
                </a:extLst>
              </p14:cNvPr>
              <p14:cNvContentPartPr/>
              <p14:nvPr>
                <p:custDataLst>
                  <p:tags r:id="rId4"/>
                </p:custDataLst>
                <p:extLst>
                  <p:ext uri="{42D2F446-02D8-4167-A562-619A0277C38B}">
                    <p15:isNarration xmlns:p15="http://schemas.microsoft.com/office/powerpoint/2012/main" val="1"/>
                  </p:ext>
                </p:extLst>
              </p14:nvPr>
            </p14:nvContentPartPr>
            <p14:xfrm>
              <a:off x="52285" y="2919267"/>
              <a:ext cx="2556280" cy="5684847"/>
            </p14:xfrm>
          </p:contentPart>
        </mc:Choice>
        <mc:Fallback>
          <p:pic>
            <p:nvPicPr>
              <p:cNvPr id="7" name="Ink 6">
                <a:extLst>
                  <a:ext uri="{FF2B5EF4-FFF2-40B4-BE49-F238E27FC236}">
                    <a16:creationId xmlns:a16="http://schemas.microsoft.com/office/drawing/2014/main" id="{634A2A96-6CBB-4709-9B19-19A0593449A5}"/>
                  </a:ext>
                </a:extLst>
              </p:cNvPr>
              <p:cNvPicPr>
                <a:picLocks noGrp="1" noRot="1" noChangeAspect="1" noMove="1" noResize="1" noEditPoints="1" noAdjustHandles="1" noChangeArrowheads="1" noChangeShapeType="1"/>
              </p:cNvPicPr>
              <p:nvPr/>
            </p:nvPicPr>
            <p:blipFill>
              <a:blip r:embed="rId12"/>
              <a:stretch>
                <a:fillRect/>
              </a:stretch>
            </p:blipFill>
            <p:spPr>
              <a:xfrm>
                <a:off x="43285" y="2910267"/>
                <a:ext cx="2573919" cy="5702487"/>
              </a:xfrm>
              <a:prstGeom prst="rect">
                <a:avLst/>
              </a:prstGeom>
            </p:spPr>
          </p:pic>
        </mc:Fallback>
      </mc:AlternateContent>
    </p:spTree>
    <p:extLst>
      <p:ext uri="{BB962C8B-B14F-4D97-AF65-F5344CB8AC3E}">
        <p14:creationId xmlns:p14="http://schemas.microsoft.com/office/powerpoint/2010/main" val="1978237358"/>
      </p:ext>
    </p:extLst>
  </p:cSld>
  <p:clrMapOvr>
    <a:masterClrMapping/>
  </p:clrMapOvr>
  <p:transition spd="med" advTm="846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when </a:t>
            </a:r>
          </a:p>
        </p:txBody>
      </p:sp>
      <p:sp>
        <p:nvSpPr>
          <p:cNvPr id="8" name="Rectangle 7"/>
          <p:cNvSpPr/>
          <p:nvPr/>
        </p:nvSpPr>
        <p:spPr>
          <a:xfrm>
            <a:off x="8546261" y="3048151"/>
            <a:ext cx="3887039" cy="2062103"/>
          </a:xfrm>
          <a:prstGeom prst="rect">
            <a:avLst/>
          </a:prstGeom>
          <a:ln>
            <a:solidFill>
              <a:schemeClr val="accent1">
                <a:lumMod val="75000"/>
              </a:schemeClr>
            </a:solidFill>
          </a:ln>
        </p:spPr>
        <p:txBody>
          <a:bodyPr wrap="square">
            <a:spAutoFit/>
          </a:bodyPr>
          <a:lstStyle/>
          <a:p>
            <a:pPr algn="l"/>
            <a:r>
              <a:rPr lang="en-IE" sz="3200" dirty="0"/>
              <a:t>Another possibility is to check that a value </a:t>
            </a:r>
            <a:r>
              <a:rPr lang="en-IE" sz="3200" i="1" dirty="0">
                <a:solidFill>
                  <a:srgbClr val="FF0000"/>
                </a:solidFill>
              </a:rPr>
              <a:t>is</a:t>
            </a:r>
            <a:r>
              <a:rPr lang="en-IE" sz="3200" dirty="0"/>
              <a:t> or </a:t>
            </a:r>
            <a:r>
              <a:rPr lang="en-IE" sz="3200" i="1" dirty="0">
                <a:solidFill>
                  <a:srgbClr val="FF0000"/>
                </a:solidFill>
              </a:rPr>
              <a:t>!is</a:t>
            </a:r>
            <a:r>
              <a:rPr lang="en-IE" sz="3200" dirty="0">
                <a:solidFill>
                  <a:srgbClr val="FF0000"/>
                </a:solidFill>
              </a:rPr>
              <a:t> </a:t>
            </a:r>
            <a:r>
              <a:rPr lang="en-IE" sz="3200" dirty="0"/>
              <a:t>of a particular type.</a:t>
            </a:r>
          </a:p>
        </p:txBody>
      </p:sp>
      <p:sp>
        <p:nvSpPr>
          <p:cNvPr id="2" name="Rectangle 1">
            <a:extLst>
              <a:ext uri="{FF2B5EF4-FFF2-40B4-BE49-F238E27FC236}">
                <a16:creationId xmlns:a16="http://schemas.microsoft.com/office/drawing/2014/main" id="{ABEAF5A5-0592-44B6-AAE8-77B9CDDCB541}"/>
              </a:ext>
            </a:extLst>
          </p:cNvPr>
          <p:cNvSpPr/>
          <p:nvPr/>
        </p:nvSpPr>
        <p:spPr>
          <a:xfrm>
            <a:off x="571500" y="2555708"/>
            <a:ext cx="7629525" cy="3046988"/>
          </a:xfrm>
          <a:prstGeom prst="rect">
            <a:avLst/>
          </a:prstGeom>
          <a:solidFill>
            <a:schemeClr val="bg1">
              <a:lumMod val="95000"/>
            </a:schemeClr>
          </a:solidFill>
          <a:ln>
            <a:solidFill>
              <a:schemeClr val="tx1"/>
            </a:solidFill>
          </a:ln>
        </p:spPr>
        <p:txBody>
          <a:bodyPr wrap="square">
            <a:spAutoFit/>
          </a:bodyPr>
          <a:lstStyle/>
          <a:p>
            <a:pPr algn="l"/>
            <a:r>
              <a:rPr lang="nn-NO" sz="2400" b="1" dirty="0">
                <a:solidFill>
                  <a:srgbClr val="7F0055"/>
                </a:solidFill>
                <a:latin typeface="Courier New" panose="02070309020205020404" pitchFamily="49" charset="0"/>
              </a:rPr>
              <a:t>  val</a:t>
            </a:r>
            <a:r>
              <a:rPr lang="nn-NO" sz="2400" b="1" dirty="0">
                <a:latin typeface="Courier New" panose="02070309020205020404" pitchFamily="49" charset="0"/>
              </a:rPr>
              <a:t> </a:t>
            </a:r>
            <a:r>
              <a:rPr lang="nn-NO" sz="2400" b="1" dirty="0">
                <a:solidFill>
                  <a:srgbClr val="6A3E3E"/>
                </a:solidFill>
                <a:latin typeface="Courier New" panose="02070309020205020404" pitchFamily="49" charset="0"/>
              </a:rPr>
              <a:t>x</a:t>
            </a:r>
            <a:r>
              <a:rPr lang="nn-NO" sz="2400" b="1" dirty="0">
                <a:latin typeface="Courier New" panose="02070309020205020404" pitchFamily="49" charset="0"/>
              </a:rPr>
              <a:t> = </a:t>
            </a:r>
            <a:r>
              <a:rPr lang="nn-NO" sz="2400" b="1" dirty="0">
                <a:solidFill>
                  <a:srgbClr val="2A00FF"/>
                </a:solidFill>
                <a:latin typeface="Courier New" panose="02070309020205020404" pitchFamily="49" charset="0"/>
              </a:rPr>
              <a:t>"I am a String" </a:t>
            </a:r>
          </a:p>
          <a:p>
            <a:pPr algn="l"/>
            <a:endParaRPr lang="nn-NO" sz="2400" b="1" dirty="0">
              <a:solidFill>
                <a:srgbClr val="2A00FF"/>
              </a:solidFill>
              <a:latin typeface="Courier New" panose="02070309020205020404" pitchFamily="49" charset="0"/>
            </a:endParaRPr>
          </a:p>
          <a:p>
            <a:pPr algn="l"/>
            <a:r>
              <a:rPr lang="en-IE" sz="2400" b="1" dirty="0">
                <a:solidFill>
                  <a:srgbClr val="7F0055"/>
                </a:solidFill>
                <a:latin typeface="Courier New" panose="02070309020205020404" pitchFamily="49" charset="0"/>
              </a:rPr>
              <a:t>  </a:t>
            </a:r>
            <a:r>
              <a:rPr lang="en-IE" sz="2400" b="1" dirty="0" err="1">
                <a:solidFill>
                  <a:srgbClr val="7F0055"/>
                </a:solidFill>
                <a:latin typeface="Courier New" panose="02070309020205020404" pitchFamily="49" charset="0"/>
              </a:rPr>
              <a:t>val</a:t>
            </a:r>
            <a:r>
              <a:rPr lang="en-IE" sz="2400" b="1" dirty="0">
                <a:latin typeface="Courier New" panose="02070309020205020404" pitchFamily="49" charset="0"/>
              </a:rPr>
              <a:t> </a:t>
            </a:r>
            <a:r>
              <a:rPr lang="en-IE" sz="2400" b="1" dirty="0">
                <a:solidFill>
                  <a:srgbClr val="6A3E3E"/>
                </a:solidFill>
                <a:latin typeface="Courier New" panose="02070309020205020404" pitchFamily="49" charset="0"/>
              </a:rPr>
              <a:t>contains</a:t>
            </a:r>
            <a:r>
              <a:rPr lang="en-IE" sz="2400" b="1" dirty="0">
                <a:latin typeface="Courier New" panose="02070309020205020404" pitchFamily="49" charset="0"/>
              </a:rPr>
              <a:t> = </a:t>
            </a:r>
            <a:r>
              <a:rPr lang="en-IE" sz="2400" b="1" dirty="0">
                <a:solidFill>
                  <a:srgbClr val="7F0055"/>
                </a:solidFill>
                <a:latin typeface="Courier New" panose="02070309020205020404" pitchFamily="49" charset="0"/>
              </a:rPr>
              <a:t>when</a:t>
            </a:r>
            <a:r>
              <a:rPr lang="en-IE" sz="2400" b="1" dirty="0">
                <a:latin typeface="Courier New" panose="02070309020205020404" pitchFamily="49" charset="0"/>
              </a:rPr>
              <a:t> (</a:t>
            </a:r>
            <a:r>
              <a:rPr lang="en-IE" sz="2400" b="1" dirty="0">
                <a:solidFill>
                  <a:srgbClr val="6A3E3E"/>
                </a:solidFill>
                <a:latin typeface="Courier New" panose="02070309020205020404" pitchFamily="49" charset="0"/>
              </a:rPr>
              <a:t>x</a:t>
            </a:r>
            <a:r>
              <a:rPr lang="en-IE" sz="2400" b="1" dirty="0">
                <a:latin typeface="Courier New" panose="02070309020205020404" pitchFamily="49" charset="0"/>
              </a:rPr>
              <a:t>){</a:t>
            </a:r>
          </a:p>
          <a:p>
            <a:pPr algn="l"/>
            <a:r>
              <a:rPr lang="en-IE" sz="2400" b="1" dirty="0">
                <a:solidFill>
                  <a:srgbClr val="7F0055"/>
                </a:solidFill>
                <a:latin typeface="Courier New" panose="02070309020205020404" pitchFamily="49" charset="0"/>
              </a:rPr>
              <a:t>      is</a:t>
            </a:r>
            <a:r>
              <a:rPr lang="en-IE" sz="2400" b="1" dirty="0">
                <a:latin typeface="Courier New" panose="02070309020205020404" pitchFamily="49" charset="0"/>
              </a:rPr>
              <a:t> String  -&gt; </a:t>
            </a:r>
            <a:r>
              <a:rPr lang="en-IE" sz="2400" b="1" dirty="0" err="1">
                <a:solidFill>
                  <a:srgbClr val="6A3E3E"/>
                </a:solidFill>
                <a:latin typeface="Courier New" panose="02070309020205020404" pitchFamily="49" charset="0"/>
              </a:rPr>
              <a:t>x</a:t>
            </a:r>
            <a:r>
              <a:rPr lang="en-IE" sz="2400" b="1" dirty="0" err="1">
                <a:latin typeface="Courier New" panose="02070309020205020404" pitchFamily="49" charset="0"/>
              </a:rPr>
              <a:t>.contains</a:t>
            </a:r>
            <a:r>
              <a:rPr lang="en-IE" sz="2400" b="1" dirty="0">
                <a:latin typeface="Courier New" panose="02070309020205020404" pitchFamily="49" charset="0"/>
              </a:rPr>
              <a:t>(</a:t>
            </a:r>
            <a:r>
              <a:rPr lang="en-IE" sz="2400" b="1" dirty="0">
                <a:solidFill>
                  <a:srgbClr val="2A00FF"/>
                </a:solidFill>
                <a:latin typeface="Courier New" panose="02070309020205020404" pitchFamily="49" charset="0"/>
              </a:rPr>
              <a:t>"I am a"</a:t>
            </a:r>
            <a:r>
              <a:rPr lang="en-IE" sz="2400" b="1" dirty="0">
                <a:latin typeface="Courier New" panose="02070309020205020404" pitchFamily="49" charset="0"/>
              </a:rPr>
              <a:t>)</a:t>
            </a:r>
          </a:p>
          <a:p>
            <a:pPr algn="l"/>
            <a:r>
              <a:rPr lang="en-IE" sz="2400" b="1" dirty="0">
                <a:solidFill>
                  <a:srgbClr val="7F0055"/>
                </a:solidFill>
                <a:latin typeface="Courier New" panose="02070309020205020404" pitchFamily="49" charset="0"/>
              </a:rPr>
              <a:t>      else</a:t>
            </a:r>
            <a:r>
              <a:rPr lang="en-IE" sz="2400" b="1" dirty="0">
                <a:latin typeface="Courier New" panose="02070309020205020404" pitchFamily="49" charset="0"/>
              </a:rPr>
              <a:t> -&gt; </a:t>
            </a:r>
            <a:r>
              <a:rPr lang="en-IE" sz="2400" b="1" dirty="0">
                <a:solidFill>
                  <a:srgbClr val="7F0055"/>
                </a:solidFill>
                <a:latin typeface="Courier New" panose="02070309020205020404" pitchFamily="49" charset="0"/>
              </a:rPr>
              <a:t>false</a:t>
            </a:r>
          </a:p>
          <a:p>
            <a:pPr algn="l"/>
            <a:r>
              <a:rPr lang="en-IE" sz="2400" b="1" dirty="0">
                <a:latin typeface="Courier New" panose="02070309020205020404" pitchFamily="49" charset="0"/>
              </a:rPr>
              <a:t>  }</a:t>
            </a:r>
          </a:p>
          <a:p>
            <a:pPr algn="l"/>
            <a:endParaRPr lang="en-IE" sz="2400" b="1" dirty="0">
              <a:latin typeface="Courier New" panose="02070309020205020404" pitchFamily="49" charset="0"/>
            </a:endParaRPr>
          </a:p>
          <a:p>
            <a:pPr algn="l"/>
            <a:r>
              <a:rPr lang="en-IE" sz="2400" b="1" dirty="0">
                <a:latin typeface="Courier New" panose="02070309020205020404" pitchFamily="49" charset="0"/>
              </a:rPr>
              <a:t>  </a:t>
            </a:r>
            <a:r>
              <a:rPr lang="en-IE" sz="2400" b="1" dirty="0" err="1">
                <a:latin typeface="Courier New" panose="02070309020205020404" pitchFamily="49" charset="0"/>
              </a:rPr>
              <a:t>println</a:t>
            </a:r>
            <a:r>
              <a:rPr lang="en-IE" sz="2400" b="1" dirty="0">
                <a:latin typeface="Courier New" panose="02070309020205020404" pitchFamily="49" charset="0"/>
              </a:rPr>
              <a:t>(</a:t>
            </a:r>
            <a:r>
              <a:rPr lang="en-IE" sz="2400" b="1" dirty="0">
                <a:solidFill>
                  <a:srgbClr val="6A3E3E"/>
                </a:solidFill>
                <a:latin typeface="Courier New" panose="02070309020205020404" pitchFamily="49" charset="0"/>
              </a:rPr>
              <a:t>contains</a:t>
            </a:r>
            <a:r>
              <a:rPr lang="en-IE" sz="2400" b="1" dirty="0">
                <a:latin typeface="Courier New" panose="02070309020205020404" pitchFamily="49" charset="0"/>
              </a:rPr>
              <a:t>)</a:t>
            </a:r>
          </a:p>
        </p:txBody>
      </p:sp>
      <p:pic>
        <p:nvPicPr>
          <p:cNvPr id="3" name="Picture 2">
            <a:extLst>
              <a:ext uri="{FF2B5EF4-FFF2-40B4-BE49-F238E27FC236}">
                <a16:creationId xmlns:a16="http://schemas.microsoft.com/office/drawing/2014/main" id="{1FB08BDD-42A9-4634-819D-25BE74E66CF1}"/>
              </a:ext>
            </a:extLst>
          </p:cNvPr>
          <p:cNvPicPr>
            <a:picLocks noChangeAspect="1"/>
          </p:cNvPicPr>
          <p:nvPr/>
        </p:nvPicPr>
        <p:blipFill>
          <a:blip r:embed="rId6"/>
          <a:stretch>
            <a:fillRect/>
          </a:stretch>
        </p:blipFill>
        <p:spPr>
          <a:xfrm>
            <a:off x="2364086" y="6377297"/>
            <a:ext cx="9181802" cy="2076450"/>
          </a:xfrm>
          <a:prstGeom prst="rect">
            <a:avLst/>
          </a:prstGeom>
          <a:ln>
            <a:solidFill>
              <a:schemeClr val="tx1"/>
            </a:solidFill>
          </a:ln>
        </p:spPr>
      </p:pic>
      <p:pic>
        <p:nvPicPr>
          <p:cNvPr id="7" name="tmp9829">
            <a:hlinkClick r:id="" action="ppaction://media"/>
            <a:extLst>
              <a:ext uri="{FF2B5EF4-FFF2-40B4-BE49-F238E27FC236}">
                <a16:creationId xmlns:a16="http://schemas.microsoft.com/office/drawing/2014/main" id="{5440C8AC-F3DD-4744-B539-E59CCA4D116F}"/>
              </a:ext>
            </a:extLst>
          </p:cNvPr>
          <p:cNvPicPr>
            <a:picLocks noChangeAspect="1"/>
          </p:cNvPicPr>
          <p:nvPr>
            <a:videoFile r:link="rId1"/>
            <p:custDataLst>
              <p:tags r:id="rId2"/>
            </p:custDataLst>
            <p:extLst>
              <p:ext uri="{DAA4B4D4-6D71-4841-9C94-3DE7FCFB9230}">
                <p14:media xmlns:p14="http://schemas.microsoft.com/office/powerpoint/2010/main" r:embed="rId3">
                  <p14:trim end="299305.8548"/>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9" name="Ink 8">
                <a:extLst>
                  <a:ext uri="{FF2B5EF4-FFF2-40B4-BE49-F238E27FC236}">
                    <a16:creationId xmlns:a16="http://schemas.microsoft.com/office/drawing/2014/main" id="{32894712-B8C7-4CD3-80C3-C749859D663F}"/>
                  </a:ext>
                </a:extLst>
              </p14:cNvPr>
              <p14:cNvContentPartPr/>
              <p14:nvPr>
                <p:custDataLst>
                  <p:tags r:id="rId4"/>
                </p:custDataLst>
                <p:extLst>
                  <p:ext uri="{42D2F446-02D8-4167-A562-619A0277C38B}">
                    <p15:isNarration xmlns:p15="http://schemas.microsoft.com/office/powerpoint/2012/main" val="1"/>
                  </p:ext>
                </p:extLst>
              </p14:nvPr>
            </p14:nvContentPartPr>
            <p14:xfrm>
              <a:off x="30012" y="2515958"/>
              <a:ext cx="8044211" cy="5479489"/>
            </p14:xfrm>
          </p:contentPart>
        </mc:Choice>
        <mc:Fallback>
          <p:pic>
            <p:nvPicPr>
              <p:cNvPr id="9" name="Ink 8">
                <a:extLst>
                  <a:ext uri="{FF2B5EF4-FFF2-40B4-BE49-F238E27FC236}">
                    <a16:creationId xmlns:a16="http://schemas.microsoft.com/office/drawing/2014/main" id="{32894712-B8C7-4CD3-80C3-C749859D663F}"/>
                  </a:ext>
                </a:extLst>
              </p:cNvPr>
              <p:cNvPicPr>
                <a:picLocks noGrp="1" noRot="1" noChangeAspect="1" noMove="1" noResize="1" noEditPoints="1" noAdjustHandles="1" noChangeArrowheads="1" noChangeShapeType="1"/>
              </p:cNvPicPr>
              <p:nvPr/>
            </p:nvPicPr>
            <p:blipFill>
              <a:blip r:embed="rId9"/>
              <a:stretch>
                <a:fillRect/>
              </a:stretch>
            </p:blipFill>
            <p:spPr>
              <a:xfrm>
                <a:off x="21012" y="2506958"/>
                <a:ext cx="8061851" cy="5497129"/>
              </a:xfrm>
              <a:prstGeom prst="rect">
                <a:avLst/>
              </a:prstGeom>
            </p:spPr>
          </p:pic>
        </mc:Fallback>
      </mc:AlternateContent>
    </p:spTree>
    <p:extLst>
      <p:ext uri="{BB962C8B-B14F-4D97-AF65-F5344CB8AC3E}">
        <p14:creationId xmlns:p14="http://schemas.microsoft.com/office/powerpoint/2010/main" val="2494874387"/>
      </p:ext>
    </p:extLst>
  </p:cSld>
  <p:clrMapOvr>
    <a:masterClrMapping/>
  </p:clrMapOvr>
  <p:transition spd="med" advTm="465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when </a:t>
            </a:r>
          </a:p>
        </p:txBody>
      </p:sp>
      <p:sp>
        <p:nvSpPr>
          <p:cNvPr id="9" name="Rectangle 8"/>
          <p:cNvSpPr/>
          <p:nvPr/>
        </p:nvSpPr>
        <p:spPr>
          <a:xfrm>
            <a:off x="557153" y="2316399"/>
            <a:ext cx="11865490" cy="2062103"/>
          </a:xfrm>
          <a:prstGeom prst="rect">
            <a:avLst/>
          </a:prstGeom>
          <a:ln>
            <a:solidFill>
              <a:schemeClr val="accent1">
                <a:lumMod val="75000"/>
              </a:schemeClr>
            </a:solidFill>
          </a:ln>
        </p:spPr>
        <p:txBody>
          <a:bodyPr wrap="square">
            <a:spAutoFit/>
          </a:bodyPr>
          <a:lstStyle/>
          <a:p>
            <a:pPr algn="l"/>
            <a:r>
              <a:rPr lang="en-IE" sz="3200" i="1" dirty="0">
                <a:solidFill>
                  <a:srgbClr val="FF0000"/>
                </a:solidFill>
              </a:rPr>
              <a:t>when</a:t>
            </a:r>
            <a:r>
              <a:rPr lang="en-IE" sz="3200" dirty="0"/>
              <a:t> can also be used as a replacement for an </a:t>
            </a:r>
            <a:r>
              <a:rPr lang="en-IE" sz="3200" i="1" dirty="0">
                <a:solidFill>
                  <a:srgbClr val="FF0000"/>
                </a:solidFill>
              </a:rPr>
              <a:t>if</a:t>
            </a:r>
            <a:r>
              <a:rPr lang="en-IE" sz="3200" dirty="0">
                <a:solidFill>
                  <a:srgbClr val="FF0000"/>
                </a:solidFill>
              </a:rPr>
              <a:t>-</a:t>
            </a:r>
            <a:r>
              <a:rPr lang="en-IE" sz="3200" i="1" dirty="0">
                <a:solidFill>
                  <a:srgbClr val="FF0000"/>
                </a:solidFill>
              </a:rPr>
              <a:t>else</a:t>
            </a:r>
            <a:r>
              <a:rPr lang="en-IE" sz="3200" dirty="0">
                <a:solidFill>
                  <a:srgbClr val="FF0000"/>
                </a:solidFill>
              </a:rPr>
              <a:t> </a:t>
            </a:r>
            <a:r>
              <a:rPr lang="en-IE" sz="3200" i="1" dirty="0">
                <a:solidFill>
                  <a:srgbClr val="FF0000"/>
                </a:solidFill>
              </a:rPr>
              <a:t>if</a:t>
            </a:r>
            <a:r>
              <a:rPr lang="en-IE" sz="3200" dirty="0">
                <a:solidFill>
                  <a:srgbClr val="FF0000"/>
                </a:solidFill>
              </a:rPr>
              <a:t> </a:t>
            </a:r>
            <a:r>
              <a:rPr lang="en-IE" sz="3200" dirty="0"/>
              <a:t>chain. </a:t>
            </a:r>
          </a:p>
          <a:p>
            <a:pPr algn="l"/>
            <a:endParaRPr lang="en-IE" sz="3200" dirty="0"/>
          </a:p>
          <a:p>
            <a:pPr algn="l"/>
            <a:r>
              <a:rPr lang="en-IE" sz="3200" dirty="0"/>
              <a:t>If no argument is supplied, the branch conditions are simply </a:t>
            </a:r>
            <a:r>
              <a:rPr lang="en-IE" sz="3200" dirty="0" err="1">
                <a:solidFill>
                  <a:srgbClr val="FF0000"/>
                </a:solidFill>
              </a:rPr>
              <a:t>boolean</a:t>
            </a:r>
            <a:r>
              <a:rPr lang="en-IE" sz="3200" dirty="0"/>
              <a:t> expressions, and a branch is executed when its condition is true.</a:t>
            </a:r>
          </a:p>
        </p:txBody>
      </p:sp>
      <p:sp>
        <p:nvSpPr>
          <p:cNvPr id="3" name="Rectangle 2">
            <a:extLst>
              <a:ext uri="{FF2B5EF4-FFF2-40B4-BE49-F238E27FC236}">
                <a16:creationId xmlns:a16="http://schemas.microsoft.com/office/drawing/2014/main" id="{C9B65E59-8B97-439A-BC67-20DE00C62362}"/>
              </a:ext>
            </a:extLst>
          </p:cNvPr>
          <p:cNvSpPr/>
          <p:nvPr/>
        </p:nvSpPr>
        <p:spPr>
          <a:xfrm>
            <a:off x="557153" y="4614119"/>
            <a:ext cx="11865490" cy="2677656"/>
          </a:xfrm>
          <a:prstGeom prst="rect">
            <a:avLst/>
          </a:prstGeom>
          <a:solidFill>
            <a:schemeClr val="bg1">
              <a:lumMod val="95000"/>
            </a:schemeClr>
          </a:solidFill>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aString</a:t>
            </a:r>
            <a:r>
              <a:rPr lang="en-IE" sz="2800" b="1" dirty="0">
                <a:latin typeface="Courier New" panose="02070309020205020404" pitchFamily="49" charset="0"/>
              </a:rPr>
              <a:t> = </a:t>
            </a:r>
            <a:r>
              <a:rPr lang="en-IE" sz="2800" b="1" dirty="0">
                <a:solidFill>
                  <a:srgbClr val="2A00FF"/>
                </a:solidFill>
                <a:latin typeface="Courier New" panose="02070309020205020404" pitchFamily="49" charset="0"/>
              </a:rPr>
              <a:t>"I am a String"</a:t>
            </a:r>
          </a:p>
          <a:p>
            <a:pPr algn="l"/>
            <a:endParaRPr lang="en-IE" sz="2800" b="1" dirty="0">
              <a:solidFill>
                <a:srgbClr val="7F0055"/>
              </a:solidFill>
              <a:latin typeface="Courier New" panose="02070309020205020404" pitchFamily="49" charset="0"/>
            </a:endParaRPr>
          </a:p>
          <a:p>
            <a:pPr algn="l"/>
            <a:r>
              <a:rPr lang="en-IE" sz="2800" b="1" dirty="0">
                <a:solidFill>
                  <a:srgbClr val="7F0055"/>
                </a:solidFill>
                <a:latin typeface="Courier New" panose="02070309020205020404" pitchFamily="49" charset="0"/>
              </a:rPr>
              <a:t>when</a:t>
            </a:r>
            <a:r>
              <a:rPr lang="en-IE" sz="2800" b="1" dirty="0">
                <a:latin typeface="Courier New" panose="02070309020205020404" pitchFamily="49" charset="0"/>
              </a:rPr>
              <a:t> {</a:t>
            </a:r>
          </a:p>
          <a:p>
            <a:pPr algn="l"/>
            <a:r>
              <a:rPr lang="en-IE" sz="2800" dirty="0">
                <a:solidFill>
                  <a:srgbClr val="6A3E3E"/>
                </a:solidFill>
                <a:latin typeface="Courier New" panose="02070309020205020404" pitchFamily="49" charset="0"/>
              </a:rPr>
              <a:t>  </a:t>
            </a:r>
            <a:r>
              <a:rPr lang="en-IE" sz="2800" b="1" dirty="0" err="1">
                <a:solidFill>
                  <a:srgbClr val="6A3E3E"/>
                </a:solidFill>
                <a:latin typeface="Courier New" panose="02070309020205020404" pitchFamily="49" charset="0"/>
              </a:rPr>
              <a:t>aString</a:t>
            </a:r>
            <a:r>
              <a:rPr lang="en-IE" sz="2800" b="1" dirty="0" err="1">
                <a:latin typeface="Courier New" panose="02070309020205020404" pitchFamily="49" charset="0"/>
              </a:rPr>
              <a:t>.equals</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"I am a String"</a:t>
            </a:r>
            <a:r>
              <a:rPr lang="en-IE" sz="2800" b="1" dirty="0">
                <a:latin typeface="Courier New" panose="02070309020205020404" pitchFamily="49" charset="0"/>
              </a:rPr>
              <a:t>) -&gt; </a:t>
            </a:r>
            <a:r>
              <a:rPr lang="en-IE" sz="2800" b="1" dirty="0" err="1">
                <a:latin typeface="Courier New" panose="02070309020205020404" pitchFamily="49" charset="0"/>
              </a:rPr>
              <a:t>println</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"Equal"</a:t>
            </a:r>
            <a:r>
              <a:rPr lang="en-IE" sz="2800" b="1" dirty="0">
                <a:latin typeface="Courier New" panose="02070309020205020404" pitchFamily="49" charset="0"/>
              </a:rPr>
              <a:t>);</a:t>
            </a:r>
          </a:p>
          <a:p>
            <a:pPr algn="l"/>
            <a:r>
              <a:rPr lang="en-IE" sz="2800" b="1" dirty="0">
                <a:solidFill>
                  <a:srgbClr val="7F0055"/>
                </a:solidFill>
                <a:latin typeface="Courier New" panose="02070309020205020404" pitchFamily="49" charset="0"/>
              </a:rPr>
              <a:t>  else</a:t>
            </a:r>
            <a:r>
              <a:rPr lang="en-IE" sz="2800" b="1" dirty="0">
                <a:latin typeface="Courier New" panose="02070309020205020404" pitchFamily="49" charset="0"/>
              </a:rPr>
              <a:t> -&gt; </a:t>
            </a:r>
            <a:r>
              <a:rPr lang="en-IE" sz="2800" b="1" dirty="0" err="1">
                <a:latin typeface="Courier New" panose="02070309020205020404" pitchFamily="49" charset="0"/>
              </a:rPr>
              <a:t>println</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"Not Equal"</a:t>
            </a:r>
            <a:r>
              <a:rPr lang="en-IE" sz="2800" b="1" dirty="0">
                <a:latin typeface="Courier New" panose="02070309020205020404" pitchFamily="49" charset="0"/>
              </a:rPr>
              <a:t>)</a:t>
            </a:r>
          </a:p>
          <a:p>
            <a:pPr algn="l"/>
            <a:r>
              <a:rPr lang="en-IE" sz="2800" b="1" dirty="0">
                <a:latin typeface="Courier New" panose="02070309020205020404" pitchFamily="49" charset="0"/>
              </a:rPr>
              <a:t>}</a:t>
            </a:r>
            <a:endParaRPr lang="en-IE" sz="2800" b="1" dirty="0"/>
          </a:p>
        </p:txBody>
      </p:sp>
      <p:pic>
        <p:nvPicPr>
          <p:cNvPr id="4" name="Picture 3">
            <a:extLst>
              <a:ext uri="{FF2B5EF4-FFF2-40B4-BE49-F238E27FC236}">
                <a16:creationId xmlns:a16="http://schemas.microsoft.com/office/drawing/2014/main" id="{C94BB9C3-DC20-43CB-89E5-744927566124}"/>
              </a:ext>
            </a:extLst>
          </p:cNvPr>
          <p:cNvPicPr>
            <a:picLocks noChangeAspect="1"/>
          </p:cNvPicPr>
          <p:nvPr/>
        </p:nvPicPr>
        <p:blipFill>
          <a:blip r:embed="rId6"/>
          <a:stretch>
            <a:fillRect/>
          </a:stretch>
        </p:blipFill>
        <p:spPr>
          <a:xfrm>
            <a:off x="1149350" y="7519987"/>
            <a:ext cx="10902006" cy="1890713"/>
          </a:xfrm>
          <a:prstGeom prst="rect">
            <a:avLst/>
          </a:prstGeom>
          <a:ln>
            <a:solidFill>
              <a:schemeClr val="tx1"/>
            </a:solidFill>
          </a:ln>
        </p:spPr>
      </p:pic>
      <p:pic>
        <p:nvPicPr>
          <p:cNvPr id="2" name="tmp9829">
            <a:hlinkClick r:id="" action="ppaction://media"/>
            <a:extLst>
              <a:ext uri="{FF2B5EF4-FFF2-40B4-BE49-F238E27FC236}">
                <a16:creationId xmlns:a16="http://schemas.microsoft.com/office/drawing/2014/main" id="{2124E2C3-FA17-4968-B998-6EEF48BFA2ED}"/>
              </a:ext>
            </a:extLst>
          </p:cNvPr>
          <p:cNvPicPr>
            <a:picLocks noChangeAspect="1"/>
          </p:cNvPicPr>
          <p:nvPr>
            <a:videoFile r:link="rId1"/>
            <p:custDataLst>
              <p:tags r:id="rId2"/>
            </p:custDataLst>
            <p:extLst>
              <p:ext uri="{DAA4B4D4-6D71-4841-9C94-3DE7FCFB9230}">
                <p14:media xmlns:p14="http://schemas.microsoft.com/office/powerpoint/2010/main" r:embed="rId3">
                  <p14:trim st="46578" end="246761.8548"/>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Ink 4">
                <a:extLst>
                  <a:ext uri="{FF2B5EF4-FFF2-40B4-BE49-F238E27FC236}">
                    <a16:creationId xmlns:a16="http://schemas.microsoft.com/office/drawing/2014/main" id="{C3E054B0-681E-4F73-B83F-4F741212C100}"/>
                  </a:ext>
                </a:extLst>
              </p14:cNvPr>
              <p14:cNvContentPartPr/>
              <p14:nvPr>
                <p:custDataLst>
                  <p:tags r:id="rId4"/>
                </p:custDataLst>
                <p:extLst>
                  <p:ext uri="{42D2F446-02D8-4167-A562-619A0277C38B}">
                    <p15:isNarration xmlns:p15="http://schemas.microsoft.com/office/powerpoint/2012/main" val="1"/>
                  </p:ext>
                </p:extLst>
              </p14:nvPr>
            </p14:nvContentPartPr>
            <p14:xfrm>
              <a:off x="189178" y="5172292"/>
              <a:ext cx="11724284" cy="4152726"/>
            </p14:xfrm>
          </p:contentPart>
        </mc:Choice>
        <mc:Fallback>
          <p:pic>
            <p:nvPicPr>
              <p:cNvPr id="5" name="Ink 4">
                <a:extLst>
                  <a:ext uri="{FF2B5EF4-FFF2-40B4-BE49-F238E27FC236}">
                    <a16:creationId xmlns:a16="http://schemas.microsoft.com/office/drawing/2014/main" id="{C3E054B0-681E-4F73-B83F-4F741212C100}"/>
                  </a:ext>
                </a:extLst>
              </p:cNvPr>
              <p:cNvPicPr>
                <a:picLocks noGrp="1" noRot="1" noChangeAspect="1" noMove="1" noResize="1" noEditPoints="1" noAdjustHandles="1" noChangeArrowheads="1" noChangeShapeType="1"/>
              </p:cNvPicPr>
              <p:nvPr/>
            </p:nvPicPr>
            <p:blipFill>
              <a:blip r:embed="rId9"/>
              <a:stretch>
                <a:fillRect/>
              </a:stretch>
            </p:blipFill>
            <p:spPr>
              <a:xfrm>
                <a:off x="180178" y="5163293"/>
                <a:ext cx="11741924" cy="4170365"/>
              </a:xfrm>
              <a:prstGeom prst="rect">
                <a:avLst/>
              </a:prstGeom>
            </p:spPr>
          </p:pic>
        </mc:Fallback>
      </mc:AlternateContent>
    </p:spTree>
    <p:extLst>
      <p:ext uri="{BB962C8B-B14F-4D97-AF65-F5344CB8AC3E}">
        <p14:creationId xmlns:p14="http://schemas.microsoft.com/office/powerpoint/2010/main" val="388430396"/>
      </p:ext>
    </p:extLst>
  </p:cSld>
  <p:clrMapOvr>
    <a:masterClrMapping/>
  </p:clrMapOvr>
  <p:transition spd="med" advTm="525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Control Flow – when </a:t>
            </a:r>
          </a:p>
        </p:txBody>
      </p:sp>
      <p:pic>
        <p:nvPicPr>
          <p:cNvPr id="3" name="Picture 2"/>
          <p:cNvPicPr>
            <a:picLocks noChangeAspect="1"/>
          </p:cNvPicPr>
          <p:nvPr/>
        </p:nvPicPr>
        <p:blipFill>
          <a:blip r:embed="rId6"/>
          <a:stretch>
            <a:fillRect/>
          </a:stretch>
        </p:blipFill>
        <p:spPr>
          <a:xfrm>
            <a:off x="5839243" y="330200"/>
            <a:ext cx="7022681" cy="8999436"/>
          </a:xfrm>
          <a:prstGeom prst="rect">
            <a:avLst/>
          </a:prstGeom>
          <a:ln>
            <a:solidFill>
              <a:schemeClr val="accent1">
                <a:lumMod val="75000"/>
              </a:schemeClr>
            </a:solidFill>
          </a:ln>
        </p:spPr>
      </p:pic>
      <p:pic>
        <p:nvPicPr>
          <p:cNvPr id="4" name="tmp9829">
            <a:hlinkClick r:id="" action="ppaction://media"/>
            <a:extLst>
              <a:ext uri="{FF2B5EF4-FFF2-40B4-BE49-F238E27FC236}">
                <a16:creationId xmlns:a16="http://schemas.microsoft.com/office/drawing/2014/main" id="{A18082F4-60C7-48B9-986D-C55E636CDAB3}"/>
              </a:ext>
            </a:extLst>
          </p:cNvPr>
          <p:cNvPicPr>
            <a:picLocks noChangeAspect="1"/>
          </p:cNvPicPr>
          <p:nvPr>
            <a:videoFile r:link="rId1"/>
            <p:custDataLst>
              <p:tags r:id="rId2"/>
            </p:custDataLst>
            <p:extLst>
              <p:ext uri="{DAA4B4D4-6D71-4841-9C94-3DE7FCFB9230}">
                <p14:media xmlns:p14="http://schemas.microsoft.com/office/powerpoint/2010/main" r:embed="rId3">
                  <p14:trim st="99122" end="163202.8548"/>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Ink 4">
                <a:extLst>
                  <a:ext uri="{FF2B5EF4-FFF2-40B4-BE49-F238E27FC236}">
                    <a16:creationId xmlns:a16="http://schemas.microsoft.com/office/drawing/2014/main" id="{CC82EBA0-8D1F-4F67-8121-3D17020EB2B7}"/>
                  </a:ext>
                </a:extLst>
              </p14:cNvPr>
              <p14:cNvContentPartPr/>
              <p14:nvPr>
                <p:custDataLst>
                  <p:tags r:id="rId4"/>
                </p:custDataLst>
                <p:extLst>
                  <p:ext uri="{42D2F446-02D8-4167-A562-619A0277C38B}">
                    <p15:isNarration xmlns:p15="http://schemas.microsoft.com/office/powerpoint/2012/main" val="1"/>
                  </p:ext>
                </p:extLst>
              </p14:nvPr>
            </p14:nvContentPartPr>
            <p14:xfrm>
              <a:off x="4543124" y="501464"/>
              <a:ext cx="7400758" cy="7102890"/>
            </p14:xfrm>
          </p:contentPart>
        </mc:Choice>
        <mc:Fallback>
          <p:pic>
            <p:nvPicPr>
              <p:cNvPr id="5" name="Ink 4">
                <a:extLst>
                  <a:ext uri="{FF2B5EF4-FFF2-40B4-BE49-F238E27FC236}">
                    <a16:creationId xmlns:a16="http://schemas.microsoft.com/office/drawing/2014/main" id="{CC82EBA0-8D1F-4F67-8121-3D17020EB2B7}"/>
                  </a:ext>
                </a:extLst>
              </p:cNvPr>
              <p:cNvPicPr>
                <a:picLocks noGrp="1" noRot="1" noChangeAspect="1" noMove="1" noResize="1" noEditPoints="1" noAdjustHandles="1" noChangeArrowheads="1" noChangeShapeType="1"/>
              </p:cNvPicPr>
              <p:nvPr/>
            </p:nvPicPr>
            <p:blipFill>
              <a:blip r:embed="rId9"/>
              <a:stretch>
                <a:fillRect/>
              </a:stretch>
            </p:blipFill>
            <p:spPr>
              <a:xfrm>
                <a:off x="4534124" y="492464"/>
                <a:ext cx="7418399" cy="7120530"/>
              </a:xfrm>
              <a:prstGeom prst="rect">
                <a:avLst/>
              </a:prstGeom>
            </p:spPr>
          </p:pic>
        </mc:Fallback>
      </mc:AlternateContent>
    </p:spTree>
    <p:extLst>
      <p:ext uri="{BB962C8B-B14F-4D97-AF65-F5344CB8AC3E}">
        <p14:creationId xmlns:p14="http://schemas.microsoft.com/office/powerpoint/2010/main" val="3959962622"/>
      </p:ext>
    </p:extLst>
  </p:cSld>
  <p:clrMapOvr>
    <a:masterClrMapping/>
  </p:clrMapOvr>
  <p:transition spd="med" advTm="8355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for </a:t>
            </a:r>
          </a:p>
        </p:txBody>
      </p:sp>
      <p:pic>
        <p:nvPicPr>
          <p:cNvPr id="2" name="Picture 1"/>
          <p:cNvPicPr>
            <a:picLocks noChangeAspect="1"/>
          </p:cNvPicPr>
          <p:nvPr/>
        </p:nvPicPr>
        <p:blipFill>
          <a:blip r:embed="rId6"/>
          <a:stretch>
            <a:fillRect/>
          </a:stretch>
        </p:blipFill>
        <p:spPr>
          <a:xfrm>
            <a:off x="2368549" y="3400212"/>
            <a:ext cx="8447760" cy="1198857"/>
          </a:xfrm>
          <a:prstGeom prst="rect">
            <a:avLst/>
          </a:prstGeom>
          <a:ln>
            <a:solidFill>
              <a:schemeClr val="accent1">
                <a:lumMod val="75000"/>
              </a:schemeClr>
            </a:solidFill>
          </a:ln>
        </p:spPr>
      </p:pic>
      <p:sp>
        <p:nvSpPr>
          <p:cNvPr id="10" name="Rectangle 9"/>
          <p:cNvSpPr/>
          <p:nvPr/>
        </p:nvSpPr>
        <p:spPr>
          <a:xfrm>
            <a:off x="638175" y="2108234"/>
            <a:ext cx="11795125" cy="1200329"/>
          </a:xfrm>
          <a:prstGeom prst="rect">
            <a:avLst/>
          </a:prstGeom>
          <a:ln>
            <a:solidFill>
              <a:schemeClr val="accent1">
                <a:lumMod val="75000"/>
              </a:schemeClr>
            </a:solidFill>
          </a:ln>
        </p:spPr>
        <p:txBody>
          <a:bodyPr wrap="square">
            <a:spAutoFit/>
          </a:bodyPr>
          <a:lstStyle/>
          <a:p>
            <a:pPr algn="l"/>
            <a:r>
              <a:rPr lang="en-IE" dirty="0"/>
              <a:t>The </a:t>
            </a:r>
            <a:r>
              <a:rPr lang="en-IE" i="1" dirty="0">
                <a:solidFill>
                  <a:srgbClr val="FF0000"/>
                </a:solidFill>
              </a:rPr>
              <a:t>for</a:t>
            </a:r>
            <a:r>
              <a:rPr lang="en-IE" dirty="0"/>
              <a:t> loop iterates through anything that provides an </a:t>
            </a:r>
            <a:r>
              <a:rPr lang="en-IE" dirty="0">
                <a:solidFill>
                  <a:srgbClr val="FF0000"/>
                </a:solidFill>
              </a:rPr>
              <a:t>iterator.  </a:t>
            </a:r>
            <a:r>
              <a:rPr lang="en-IE" dirty="0">
                <a:solidFill>
                  <a:schemeClr val="tx1"/>
                </a:solidFill>
              </a:rPr>
              <a:t>It is similar to the </a:t>
            </a:r>
            <a:r>
              <a:rPr lang="en-IE" i="1" dirty="0">
                <a:solidFill>
                  <a:srgbClr val="FF0000"/>
                </a:solidFill>
              </a:rPr>
              <a:t>for-each </a:t>
            </a:r>
            <a:r>
              <a:rPr lang="en-IE" dirty="0">
                <a:solidFill>
                  <a:schemeClr val="tx1"/>
                </a:solidFill>
              </a:rPr>
              <a:t>loop in Java.</a:t>
            </a:r>
          </a:p>
        </p:txBody>
      </p:sp>
      <p:pic>
        <p:nvPicPr>
          <p:cNvPr id="7" name="Picture 6">
            <a:extLst>
              <a:ext uri="{FF2B5EF4-FFF2-40B4-BE49-F238E27FC236}">
                <a16:creationId xmlns:a16="http://schemas.microsoft.com/office/drawing/2014/main" id="{0AE54A2A-973D-4250-8747-3194FC91940A}"/>
              </a:ext>
            </a:extLst>
          </p:cNvPr>
          <p:cNvPicPr>
            <a:picLocks noChangeAspect="1"/>
          </p:cNvPicPr>
          <p:nvPr/>
        </p:nvPicPr>
        <p:blipFill>
          <a:blip r:embed="rId7"/>
          <a:stretch>
            <a:fillRect/>
          </a:stretch>
        </p:blipFill>
        <p:spPr>
          <a:xfrm>
            <a:off x="2406649" y="4848225"/>
            <a:ext cx="8334375" cy="4531484"/>
          </a:xfrm>
          <a:prstGeom prst="rect">
            <a:avLst/>
          </a:prstGeom>
          <a:ln>
            <a:solidFill>
              <a:schemeClr val="accent1">
                <a:lumMod val="75000"/>
              </a:schemeClr>
            </a:solidFill>
          </a:ln>
        </p:spPr>
      </p:pic>
      <p:pic>
        <p:nvPicPr>
          <p:cNvPr id="3" name="tmp9829">
            <a:hlinkClick r:id="" action="ppaction://media"/>
            <a:extLst>
              <a:ext uri="{FF2B5EF4-FFF2-40B4-BE49-F238E27FC236}">
                <a16:creationId xmlns:a16="http://schemas.microsoft.com/office/drawing/2014/main" id="{C93103B3-4AE1-4BBF-A944-114656E98757}"/>
              </a:ext>
            </a:extLst>
          </p:cNvPr>
          <p:cNvPicPr>
            <a:picLocks noChangeAspect="1"/>
          </p:cNvPicPr>
          <p:nvPr>
            <a:videoFile r:link="rId1"/>
            <p:custDataLst>
              <p:tags r:id="rId2"/>
            </p:custDataLst>
            <p:extLst>
              <p:ext uri="{DAA4B4D4-6D71-4841-9C94-3DE7FCFB9230}">
                <p14:media xmlns:p14="http://schemas.microsoft.com/office/powerpoint/2010/main" r:embed="rId3">
                  <p14:trim st="182681" end="106969.8548"/>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4" name="Ink 3">
                <a:extLst>
                  <a:ext uri="{FF2B5EF4-FFF2-40B4-BE49-F238E27FC236}">
                    <a16:creationId xmlns:a16="http://schemas.microsoft.com/office/drawing/2014/main" id="{EB18EA8D-F717-4EBC-B419-9F28912588DF}"/>
                  </a:ext>
                </a:extLst>
              </p14:cNvPr>
              <p14:cNvContentPartPr/>
              <p14:nvPr>
                <p:custDataLst>
                  <p:tags r:id="rId4"/>
                </p:custDataLst>
                <p:extLst>
                  <p:ext uri="{42D2F446-02D8-4167-A562-619A0277C38B}">
                    <p15:isNarration xmlns:p15="http://schemas.microsoft.com/office/powerpoint/2012/main" val="1"/>
                  </p:ext>
                </p:extLst>
              </p14:nvPr>
            </p14:nvContentPartPr>
            <p14:xfrm>
              <a:off x="685414" y="3670275"/>
              <a:ext cx="9560620" cy="5933598"/>
            </p14:xfrm>
          </p:contentPart>
        </mc:Choice>
        <mc:Fallback>
          <p:pic>
            <p:nvPicPr>
              <p:cNvPr id="4" name="Ink 3">
                <a:extLst>
                  <a:ext uri="{FF2B5EF4-FFF2-40B4-BE49-F238E27FC236}">
                    <a16:creationId xmlns:a16="http://schemas.microsoft.com/office/drawing/2014/main" id="{EB18EA8D-F717-4EBC-B419-9F28912588DF}"/>
                  </a:ext>
                </a:extLst>
              </p:cNvPr>
              <p:cNvPicPr>
                <a:picLocks noGrp="1" noRot="1" noChangeAspect="1" noMove="1" noResize="1" noEditPoints="1" noAdjustHandles="1" noChangeArrowheads="1" noChangeShapeType="1"/>
              </p:cNvPicPr>
              <p:nvPr/>
            </p:nvPicPr>
            <p:blipFill>
              <a:blip r:embed="rId10"/>
              <a:stretch>
                <a:fillRect/>
              </a:stretch>
            </p:blipFill>
            <p:spPr>
              <a:xfrm>
                <a:off x="676414" y="3661275"/>
                <a:ext cx="9578260" cy="5951238"/>
              </a:xfrm>
              <a:prstGeom prst="rect">
                <a:avLst/>
              </a:prstGeom>
            </p:spPr>
          </p:pic>
        </mc:Fallback>
      </mc:AlternateContent>
    </p:spTree>
    <p:extLst>
      <p:ext uri="{BB962C8B-B14F-4D97-AF65-F5344CB8AC3E}">
        <p14:creationId xmlns:p14="http://schemas.microsoft.com/office/powerpoint/2010/main" val="303697423"/>
      </p:ext>
    </p:extLst>
  </p:cSld>
  <p:clrMapOvr>
    <a:masterClrMapping/>
  </p:clrMapOvr>
  <p:transition spd="med" advTm="562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Basic Types</a:t>
            </a:r>
          </a:p>
        </p:txBody>
      </p:sp>
      <p:sp>
        <p:nvSpPr>
          <p:cNvPr id="2" name="Text Placeholder 1"/>
          <p:cNvSpPr>
            <a:spLocks noGrp="1"/>
          </p:cNvSpPr>
          <p:nvPr>
            <p:ph type="body" sz="quarter" idx="1"/>
          </p:nvPr>
        </p:nvSpPr>
        <p:spPr/>
        <p:txBody>
          <a:bodyPr/>
          <a:lstStyle/>
          <a:p>
            <a:r>
              <a:rPr lang="en-IE" dirty="0"/>
              <a:t>Numbers, characters and </a:t>
            </a:r>
            <a:r>
              <a:rPr lang="en-IE" dirty="0" err="1"/>
              <a:t>booleans</a:t>
            </a:r>
            <a:r>
              <a:rPr lang="en-IE" dirty="0"/>
              <a:t>.</a:t>
            </a:r>
          </a:p>
        </p:txBody>
      </p:sp>
      <p:pic>
        <p:nvPicPr>
          <p:cNvPr id="3" name="tmp298E">
            <a:hlinkClick r:id="" action="ppaction://media"/>
            <a:extLst>
              <a:ext uri="{FF2B5EF4-FFF2-40B4-BE49-F238E27FC236}">
                <a16:creationId xmlns:a16="http://schemas.microsoft.com/office/drawing/2014/main" id="{8A96C20E-BCA3-4015-9765-C8535831C6B3}"/>
              </a:ext>
            </a:extLst>
          </p:cNvPr>
          <p:cNvPicPr>
            <a:picLocks noChangeAspect="1"/>
          </p:cNvPicPr>
          <p:nvPr>
            <a:videoFile r:link="rId1"/>
            <p:custDataLst>
              <p:tags r:id="rId2"/>
            </p:custDataLst>
            <p:extLst>
              <p:ext uri="{DAA4B4D4-6D71-4841-9C94-3DE7FCFB9230}">
                <p14:media xmlns:p14="http://schemas.microsoft.com/office/powerpoint/2010/main" r:embed="rId3">
                  <p14:trim st="52382" end="77129.6099"/>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280044208"/>
      </p:ext>
    </p:extLst>
  </p:cSld>
  <p:clrMapOvr>
    <a:masterClrMapping/>
  </p:clrMapOvr>
  <p:transition spd="med" advTm="52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for </a:t>
            </a:r>
          </a:p>
        </p:txBody>
      </p:sp>
      <p:sp>
        <p:nvSpPr>
          <p:cNvPr id="12" name="Rectangle 11"/>
          <p:cNvSpPr/>
          <p:nvPr/>
        </p:nvSpPr>
        <p:spPr>
          <a:xfrm>
            <a:off x="571500" y="2391483"/>
            <a:ext cx="5915025" cy="1754326"/>
          </a:xfrm>
          <a:prstGeom prst="rect">
            <a:avLst/>
          </a:prstGeom>
          <a:ln>
            <a:solidFill>
              <a:schemeClr val="accent1">
                <a:lumMod val="75000"/>
              </a:schemeClr>
            </a:solidFill>
          </a:ln>
        </p:spPr>
        <p:txBody>
          <a:bodyPr wrap="square">
            <a:spAutoFit/>
          </a:bodyPr>
          <a:lstStyle/>
          <a:p>
            <a:pPr algn="l"/>
            <a:r>
              <a:rPr lang="en-IE" dirty="0"/>
              <a:t>If you want to iterate through an array or a list with an index, you can do it this way:</a:t>
            </a:r>
          </a:p>
        </p:txBody>
      </p:sp>
      <p:pic>
        <p:nvPicPr>
          <p:cNvPr id="5" name="Picture 4"/>
          <p:cNvPicPr>
            <a:picLocks noChangeAspect="1"/>
          </p:cNvPicPr>
          <p:nvPr/>
        </p:nvPicPr>
        <p:blipFill>
          <a:blip r:embed="rId6"/>
          <a:stretch>
            <a:fillRect/>
          </a:stretch>
        </p:blipFill>
        <p:spPr>
          <a:xfrm>
            <a:off x="6597640" y="2336767"/>
            <a:ext cx="5680214" cy="1901858"/>
          </a:xfrm>
          <a:prstGeom prst="rect">
            <a:avLst/>
          </a:prstGeom>
          <a:ln>
            <a:solidFill>
              <a:schemeClr val="accent1">
                <a:lumMod val="75000"/>
              </a:schemeClr>
            </a:solidFill>
          </a:ln>
        </p:spPr>
      </p:pic>
      <p:pic>
        <p:nvPicPr>
          <p:cNvPr id="8" name="Picture 7">
            <a:extLst>
              <a:ext uri="{FF2B5EF4-FFF2-40B4-BE49-F238E27FC236}">
                <a16:creationId xmlns:a16="http://schemas.microsoft.com/office/drawing/2014/main" id="{6537F74E-FCC5-4EB1-97B9-F3813F9B2E84}"/>
              </a:ext>
            </a:extLst>
          </p:cNvPr>
          <p:cNvPicPr>
            <a:picLocks noChangeAspect="1"/>
          </p:cNvPicPr>
          <p:nvPr/>
        </p:nvPicPr>
        <p:blipFill>
          <a:blip r:embed="rId7"/>
          <a:stretch>
            <a:fillRect/>
          </a:stretch>
        </p:blipFill>
        <p:spPr>
          <a:xfrm>
            <a:off x="1632375" y="4400550"/>
            <a:ext cx="9708299" cy="5105399"/>
          </a:xfrm>
          <a:prstGeom prst="rect">
            <a:avLst/>
          </a:prstGeom>
          <a:ln>
            <a:solidFill>
              <a:schemeClr val="accent1">
                <a:lumMod val="75000"/>
              </a:schemeClr>
            </a:solidFill>
          </a:ln>
        </p:spPr>
      </p:pic>
      <p:pic>
        <p:nvPicPr>
          <p:cNvPr id="2" name="tmp9829">
            <a:hlinkClick r:id="" action="ppaction://media"/>
            <a:extLst>
              <a:ext uri="{FF2B5EF4-FFF2-40B4-BE49-F238E27FC236}">
                <a16:creationId xmlns:a16="http://schemas.microsoft.com/office/drawing/2014/main" id="{CDBB02C2-B2B8-4B08-AA8B-D0B57DED3309}"/>
              </a:ext>
            </a:extLst>
          </p:cNvPr>
          <p:cNvPicPr>
            <a:picLocks noChangeAspect="1"/>
          </p:cNvPicPr>
          <p:nvPr>
            <a:videoFile r:link="rId1"/>
            <p:custDataLst>
              <p:tags r:id="rId2"/>
            </p:custDataLst>
            <p:extLst>
              <p:ext uri="{DAA4B4D4-6D71-4841-9C94-3DE7FCFB9230}">
                <p14:media xmlns:p14="http://schemas.microsoft.com/office/powerpoint/2010/main" r:embed="rId3">
                  <p14:trim st="238914" end="33052.8548"/>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3" name="Ink 2">
                <a:extLst>
                  <a:ext uri="{FF2B5EF4-FFF2-40B4-BE49-F238E27FC236}">
                    <a16:creationId xmlns:a16="http://schemas.microsoft.com/office/drawing/2014/main" id="{43C2A3AB-7C38-46C9-BB8F-A4AAEA5BC01A}"/>
                  </a:ext>
                </a:extLst>
              </p14:cNvPr>
              <p14:cNvContentPartPr/>
              <p14:nvPr>
                <p:custDataLst>
                  <p:tags r:id="rId4"/>
                </p:custDataLst>
                <p:extLst>
                  <p:ext uri="{42D2F446-02D8-4167-A562-619A0277C38B}">
                    <p15:isNarration xmlns:p15="http://schemas.microsoft.com/office/powerpoint/2012/main" val="1"/>
                  </p:ext>
                </p:extLst>
              </p14:nvPr>
            </p14:nvContentPartPr>
            <p14:xfrm>
              <a:off x="329873" y="2131818"/>
              <a:ext cx="10435211" cy="7364316"/>
            </p14:xfrm>
          </p:contentPart>
        </mc:Choice>
        <mc:Fallback>
          <p:pic>
            <p:nvPicPr>
              <p:cNvPr id="3" name="Ink 2">
                <a:extLst>
                  <a:ext uri="{FF2B5EF4-FFF2-40B4-BE49-F238E27FC236}">
                    <a16:creationId xmlns:a16="http://schemas.microsoft.com/office/drawing/2014/main" id="{43C2A3AB-7C38-46C9-BB8F-A4AAEA5BC01A}"/>
                  </a:ext>
                </a:extLst>
              </p:cNvPr>
              <p:cNvPicPr>
                <a:picLocks noGrp="1" noRot="1" noChangeAspect="1" noMove="1" noResize="1" noEditPoints="1" noAdjustHandles="1" noChangeArrowheads="1" noChangeShapeType="1"/>
              </p:cNvPicPr>
              <p:nvPr/>
            </p:nvPicPr>
            <p:blipFill>
              <a:blip r:embed="rId10"/>
              <a:stretch>
                <a:fillRect/>
              </a:stretch>
            </p:blipFill>
            <p:spPr>
              <a:xfrm>
                <a:off x="320873" y="2122818"/>
                <a:ext cx="10452851" cy="7381956"/>
              </a:xfrm>
              <a:prstGeom prst="rect">
                <a:avLst/>
              </a:prstGeom>
            </p:spPr>
          </p:pic>
        </mc:Fallback>
      </mc:AlternateContent>
    </p:spTree>
    <p:extLst>
      <p:ext uri="{BB962C8B-B14F-4D97-AF65-F5344CB8AC3E}">
        <p14:creationId xmlns:p14="http://schemas.microsoft.com/office/powerpoint/2010/main" val="3559339759"/>
      </p:ext>
    </p:extLst>
  </p:cSld>
  <p:clrMapOvr>
    <a:masterClrMapping/>
  </p:clrMapOvr>
  <p:transition spd="med" advTm="7391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for </a:t>
            </a:r>
          </a:p>
        </p:txBody>
      </p:sp>
      <p:pic>
        <p:nvPicPr>
          <p:cNvPr id="13" name="Picture 12"/>
          <p:cNvPicPr>
            <a:picLocks noChangeAspect="1"/>
          </p:cNvPicPr>
          <p:nvPr/>
        </p:nvPicPr>
        <p:blipFill>
          <a:blip r:embed="rId6"/>
          <a:stretch>
            <a:fillRect/>
          </a:stretch>
        </p:blipFill>
        <p:spPr>
          <a:xfrm>
            <a:off x="6290340" y="2148295"/>
            <a:ext cx="6400135" cy="1328330"/>
          </a:xfrm>
          <a:prstGeom prst="rect">
            <a:avLst/>
          </a:prstGeom>
          <a:ln>
            <a:solidFill>
              <a:schemeClr val="accent1">
                <a:lumMod val="75000"/>
              </a:schemeClr>
            </a:solidFill>
          </a:ln>
        </p:spPr>
      </p:pic>
      <p:sp>
        <p:nvSpPr>
          <p:cNvPr id="17" name="Rectangle 16"/>
          <p:cNvSpPr/>
          <p:nvPr/>
        </p:nvSpPr>
        <p:spPr>
          <a:xfrm>
            <a:off x="571500" y="2281645"/>
            <a:ext cx="5524500" cy="1077218"/>
          </a:xfrm>
          <a:prstGeom prst="rect">
            <a:avLst/>
          </a:prstGeom>
          <a:ln>
            <a:solidFill>
              <a:schemeClr val="accent1">
                <a:lumMod val="75000"/>
              </a:schemeClr>
            </a:solidFill>
          </a:ln>
        </p:spPr>
        <p:txBody>
          <a:bodyPr wrap="square">
            <a:spAutoFit/>
          </a:bodyPr>
          <a:lstStyle/>
          <a:p>
            <a:pPr lvl="0" algn="l" defTabSz="914400" eaLnBrk="0" fontAlgn="base">
              <a:spcBef>
                <a:spcPct val="0"/>
              </a:spcBef>
              <a:spcAft>
                <a:spcPct val="0"/>
              </a:spcAft>
            </a:pPr>
            <a:r>
              <a:rPr lang="en-US" altLang="en-US" sz="3200" dirty="0">
                <a:solidFill>
                  <a:schemeClr val="tx1"/>
                </a:solidFill>
                <a:latin typeface="Arial" panose="020B0604020202020204" pitchFamily="34" charset="0"/>
                <a:cs typeface="Arial" panose="020B0604020202020204" pitchFamily="34" charset="0"/>
              </a:rPr>
              <a:t>Alternatively, you can use the </a:t>
            </a:r>
            <a:r>
              <a:rPr lang="en-US" altLang="en-US" sz="3200" dirty="0" err="1">
                <a:solidFill>
                  <a:srgbClr val="FF0000"/>
                </a:solidFill>
                <a:latin typeface="Arial" panose="020B0604020202020204" pitchFamily="34" charset="0"/>
                <a:cs typeface="Arial" panose="020B0604020202020204" pitchFamily="34" charset="0"/>
              </a:rPr>
              <a:t>withIndex</a:t>
            </a:r>
            <a:r>
              <a:rPr lang="en-US" altLang="en-US" sz="3200" dirty="0">
                <a:solidFill>
                  <a:schemeClr val="tx1"/>
                </a:solidFill>
                <a:latin typeface="Arial" panose="020B0604020202020204" pitchFamily="34" charset="0"/>
                <a:cs typeface="Arial" panose="020B0604020202020204" pitchFamily="34" charset="0"/>
              </a:rPr>
              <a:t> library function:</a:t>
            </a:r>
          </a:p>
        </p:txBody>
      </p:sp>
      <p:sp>
        <p:nvSpPr>
          <p:cNvPr id="7" name="Rectangle 6">
            <a:extLst>
              <a:ext uri="{FF2B5EF4-FFF2-40B4-BE49-F238E27FC236}">
                <a16:creationId xmlns:a16="http://schemas.microsoft.com/office/drawing/2014/main" id="{063FE582-AE33-4D3C-8086-1DDA5ADCEA32}"/>
              </a:ext>
            </a:extLst>
          </p:cNvPr>
          <p:cNvSpPr/>
          <p:nvPr/>
        </p:nvSpPr>
        <p:spPr>
          <a:xfrm>
            <a:off x="750845" y="3782436"/>
            <a:ext cx="11079205" cy="3539430"/>
          </a:xfrm>
          <a:prstGeom prst="rect">
            <a:avLst/>
          </a:prstGeom>
          <a:ln>
            <a:solidFill>
              <a:schemeClr val="accent1"/>
            </a:solidFill>
          </a:ln>
        </p:spPr>
        <p:txBody>
          <a:bodyPr wrap="square">
            <a:spAutoFit/>
          </a:bodyPr>
          <a:lstStyle/>
          <a:p>
            <a:pPr algn="l"/>
            <a:r>
              <a:rPr lang="en-IE" sz="2800" b="1" dirty="0">
                <a:solidFill>
                  <a:srgbClr val="7F0055"/>
                </a:solidFill>
                <a:latin typeface="Courier New" panose="02070309020205020404" pitchFamily="49" charset="0"/>
              </a:rPr>
              <a:t>fun</a:t>
            </a:r>
            <a:r>
              <a:rPr lang="en-IE" sz="2800" b="1" dirty="0">
                <a:latin typeface="Courier New" panose="02070309020205020404" pitchFamily="49" charset="0"/>
              </a:rPr>
              <a:t> main(</a:t>
            </a:r>
            <a:r>
              <a:rPr lang="en-IE" sz="2800" b="1" dirty="0" err="1">
                <a:latin typeface="Courier New" panose="02070309020205020404" pitchFamily="49" charset="0"/>
              </a:rPr>
              <a:t>args</a:t>
            </a:r>
            <a:r>
              <a:rPr lang="en-IE" sz="2800" b="1" dirty="0">
                <a:latin typeface="Courier New" panose="02070309020205020404" pitchFamily="49" charset="0"/>
              </a:rPr>
              <a:t>: Array&lt;String&gt;) {</a:t>
            </a:r>
          </a:p>
          <a:p>
            <a:pPr algn="l"/>
            <a:endParaRPr lang="en-IE" sz="2800" dirty="0">
              <a:latin typeface="Courier New" panose="02070309020205020404" pitchFamily="49" charset="0"/>
            </a:endParaRPr>
          </a:p>
          <a:p>
            <a:pPr algn="l"/>
            <a:r>
              <a:rPr lang="en-IE" sz="2800" dirty="0">
                <a:latin typeface="Courier New" panose="02070309020205020404" pitchFamily="49" charset="0"/>
              </a:rPr>
              <a:t>  </a:t>
            </a:r>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items</a:t>
            </a:r>
            <a:r>
              <a:rPr lang="en-IE" sz="2800" b="1" dirty="0">
                <a:latin typeface="Courier New" panose="02070309020205020404" pitchFamily="49" charset="0"/>
              </a:rPr>
              <a:t> = </a:t>
            </a:r>
            <a:r>
              <a:rPr lang="en-IE" sz="2800" b="1" dirty="0" err="1">
                <a:latin typeface="Courier New" panose="02070309020205020404" pitchFamily="49" charset="0"/>
              </a:rPr>
              <a:t>listOf</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"apple"</a:t>
            </a:r>
            <a:r>
              <a:rPr lang="en-IE" sz="2800" b="1" dirty="0">
                <a:latin typeface="Courier New" panose="02070309020205020404" pitchFamily="49" charset="0"/>
              </a:rPr>
              <a:t>, </a:t>
            </a:r>
            <a:r>
              <a:rPr lang="en-IE" sz="2800" b="1" dirty="0">
                <a:solidFill>
                  <a:srgbClr val="2A00FF"/>
                </a:solidFill>
                <a:latin typeface="Courier New" panose="02070309020205020404" pitchFamily="49" charset="0"/>
              </a:rPr>
              <a:t>"banana"</a:t>
            </a:r>
            <a:r>
              <a:rPr lang="en-IE" sz="2800" b="1" dirty="0">
                <a:latin typeface="Courier New" panose="02070309020205020404" pitchFamily="49" charset="0"/>
              </a:rPr>
              <a:t>, </a:t>
            </a:r>
            <a:r>
              <a:rPr lang="en-IE" sz="2800" b="1" dirty="0">
                <a:solidFill>
                  <a:srgbClr val="2A00FF"/>
                </a:solidFill>
                <a:latin typeface="Courier New" panose="02070309020205020404" pitchFamily="49" charset="0"/>
              </a:rPr>
              <a:t>"kiwi"</a:t>
            </a:r>
            <a:r>
              <a:rPr lang="en-IE" sz="2800" b="1" dirty="0">
                <a:latin typeface="Courier New" panose="02070309020205020404" pitchFamily="49" charset="0"/>
              </a:rPr>
              <a:t>)</a:t>
            </a:r>
          </a:p>
          <a:p>
            <a:pPr algn="l"/>
            <a:endParaRPr lang="en-IE" sz="2800" dirty="0">
              <a:latin typeface="Courier New" panose="02070309020205020404" pitchFamily="49" charset="0"/>
            </a:endParaRPr>
          </a:p>
          <a:p>
            <a:pPr algn="l"/>
            <a:r>
              <a:rPr lang="en-IE" sz="2800" dirty="0">
                <a:latin typeface="Courier New" panose="02070309020205020404" pitchFamily="49" charset="0"/>
              </a:rPr>
              <a:t>  </a:t>
            </a:r>
            <a:r>
              <a:rPr lang="en-IE" sz="2800" b="1" dirty="0">
                <a:solidFill>
                  <a:srgbClr val="7F0055"/>
                </a:solidFill>
                <a:latin typeface="Courier New" panose="02070309020205020404" pitchFamily="49" charset="0"/>
              </a:rPr>
              <a:t>for</a:t>
            </a:r>
            <a:r>
              <a:rPr lang="en-IE" sz="2800" b="1" dirty="0">
                <a:latin typeface="Courier New" panose="02070309020205020404" pitchFamily="49" charset="0"/>
              </a:rPr>
              <a:t> ((index, value) </a:t>
            </a:r>
            <a:r>
              <a:rPr lang="en-IE" sz="2800" b="1" dirty="0">
                <a:solidFill>
                  <a:srgbClr val="7F0055"/>
                </a:solidFill>
                <a:latin typeface="Courier New" panose="02070309020205020404" pitchFamily="49" charset="0"/>
              </a:rPr>
              <a:t>in</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items</a:t>
            </a:r>
            <a:r>
              <a:rPr lang="en-IE" sz="2800" b="1" dirty="0" err="1">
                <a:latin typeface="Courier New" panose="02070309020205020404" pitchFamily="49" charset="0"/>
              </a:rPr>
              <a:t>.withIndex</a:t>
            </a:r>
            <a:r>
              <a:rPr lang="en-IE" sz="2800" b="1" dirty="0">
                <a:latin typeface="Courier New" panose="02070309020205020404" pitchFamily="49" charset="0"/>
              </a:rPr>
              <a:t>()) {</a:t>
            </a:r>
          </a:p>
          <a:p>
            <a:pPr algn="l"/>
            <a:r>
              <a:rPr lang="en-IE" sz="2800" dirty="0">
                <a:latin typeface="Courier New" panose="02070309020205020404" pitchFamily="49" charset="0"/>
              </a:rPr>
              <a:t>    </a:t>
            </a:r>
            <a:r>
              <a:rPr lang="en-IE" sz="2800" dirty="0" err="1">
                <a:latin typeface="Courier New" panose="02070309020205020404" pitchFamily="49" charset="0"/>
              </a:rPr>
              <a:t>println</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"the element at </a:t>
            </a:r>
            <a:r>
              <a:rPr lang="en-IE" sz="2800" dirty="0">
                <a:latin typeface="Courier New" panose="02070309020205020404" pitchFamily="49" charset="0"/>
              </a:rPr>
              <a:t>${</a:t>
            </a:r>
            <a:r>
              <a:rPr lang="en-IE" sz="2800" dirty="0">
                <a:solidFill>
                  <a:srgbClr val="6A3E3E"/>
                </a:solidFill>
                <a:latin typeface="Courier New" panose="02070309020205020404" pitchFamily="49" charset="0"/>
              </a:rPr>
              <a:t>index</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 is </a:t>
            </a:r>
            <a:r>
              <a:rPr lang="en-IE" sz="2800" dirty="0">
                <a:latin typeface="Courier New" panose="02070309020205020404" pitchFamily="49" charset="0"/>
              </a:rPr>
              <a:t>${</a:t>
            </a:r>
            <a:r>
              <a:rPr lang="en-IE" sz="2800" dirty="0">
                <a:solidFill>
                  <a:srgbClr val="6A3E3E"/>
                </a:solidFill>
                <a:latin typeface="Courier New" panose="02070309020205020404" pitchFamily="49" charset="0"/>
              </a:rPr>
              <a:t>value</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a:t>
            </a:r>
            <a:r>
              <a:rPr lang="en-IE" sz="2800" dirty="0">
                <a:latin typeface="Courier New" panose="02070309020205020404" pitchFamily="49" charset="0"/>
              </a:rPr>
              <a:t>)</a:t>
            </a:r>
          </a:p>
          <a:p>
            <a:pPr algn="l"/>
            <a:r>
              <a:rPr lang="en-IE" sz="2800" dirty="0">
                <a:latin typeface="Courier New" panose="02070309020205020404" pitchFamily="49" charset="0"/>
              </a:rPr>
              <a:t>  }</a:t>
            </a:r>
          </a:p>
          <a:p>
            <a:pPr algn="l"/>
            <a:r>
              <a:rPr lang="en-IE" sz="2800" dirty="0">
                <a:latin typeface="Courier New" panose="02070309020205020404" pitchFamily="49" charset="0"/>
              </a:rPr>
              <a:t>}</a:t>
            </a:r>
            <a:endParaRPr lang="en-IE" sz="2800" dirty="0"/>
          </a:p>
        </p:txBody>
      </p:sp>
      <p:pic>
        <p:nvPicPr>
          <p:cNvPr id="8" name="Picture 7">
            <a:extLst>
              <a:ext uri="{FF2B5EF4-FFF2-40B4-BE49-F238E27FC236}">
                <a16:creationId xmlns:a16="http://schemas.microsoft.com/office/drawing/2014/main" id="{08CDE79F-7591-4AA2-AF71-8755A7EF6DAD}"/>
              </a:ext>
            </a:extLst>
          </p:cNvPr>
          <p:cNvPicPr>
            <a:picLocks noChangeAspect="1"/>
          </p:cNvPicPr>
          <p:nvPr/>
        </p:nvPicPr>
        <p:blipFill>
          <a:blip r:embed="rId7"/>
          <a:stretch>
            <a:fillRect/>
          </a:stretch>
        </p:blipFill>
        <p:spPr>
          <a:xfrm>
            <a:off x="5233611" y="6773628"/>
            <a:ext cx="7456864" cy="2603474"/>
          </a:xfrm>
          <a:prstGeom prst="rect">
            <a:avLst/>
          </a:prstGeom>
          <a:ln>
            <a:solidFill>
              <a:schemeClr val="accent1"/>
            </a:solidFill>
          </a:ln>
        </p:spPr>
      </p:pic>
      <p:pic>
        <p:nvPicPr>
          <p:cNvPr id="9" name="tmp6640">
            <a:hlinkClick r:id="" action="ppaction://media"/>
            <a:extLst>
              <a:ext uri="{FF2B5EF4-FFF2-40B4-BE49-F238E27FC236}">
                <a16:creationId xmlns:a16="http://schemas.microsoft.com/office/drawing/2014/main" id="{6374D804-6443-4D96-B907-619AC835EA0C}"/>
              </a:ext>
            </a:extLst>
          </p:cNvPr>
          <p:cNvPicPr>
            <a:picLocks noChangeAspect="1"/>
          </p:cNvPicPr>
          <p:nvPr>
            <a:videoFile r:link="rId1"/>
            <p:custDataLst>
              <p:tags r:id="rId2"/>
            </p:custDataLst>
            <p:extLst>
              <p:ext uri="{DAA4B4D4-6D71-4841-9C94-3DE7FCFB9230}">
                <p14:media xmlns:p14="http://schemas.microsoft.com/office/powerpoint/2010/main" r:embed="rId3">
                  <p14:trim end="152540.7641"/>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10" name="Ink 9">
                <a:extLst>
                  <a:ext uri="{FF2B5EF4-FFF2-40B4-BE49-F238E27FC236}">
                    <a16:creationId xmlns:a16="http://schemas.microsoft.com/office/drawing/2014/main" id="{4249AFFC-7AAC-400E-8E87-F982FB1549DC}"/>
                  </a:ext>
                </a:extLst>
              </p14:cNvPr>
              <p14:cNvContentPartPr/>
              <p14:nvPr>
                <p:custDataLst>
                  <p:tags r:id="rId4"/>
                </p:custDataLst>
                <p:extLst>
                  <p:ext uri="{42D2F446-02D8-4167-A562-619A0277C38B}">
                    <p15:isNarration xmlns:p15="http://schemas.microsoft.com/office/powerpoint/2012/main" val="1"/>
                  </p:ext>
                </p:extLst>
              </p14:nvPr>
            </p14:nvContentPartPr>
            <p14:xfrm>
              <a:off x="98402" y="1604360"/>
              <a:ext cx="9204039" cy="4743411"/>
            </p14:xfrm>
          </p:contentPart>
        </mc:Choice>
        <mc:Fallback>
          <p:pic>
            <p:nvPicPr>
              <p:cNvPr id="10" name="Ink 9">
                <a:extLst>
                  <a:ext uri="{FF2B5EF4-FFF2-40B4-BE49-F238E27FC236}">
                    <a16:creationId xmlns:a16="http://schemas.microsoft.com/office/drawing/2014/main" id="{4249AFFC-7AAC-400E-8E87-F982FB1549DC}"/>
                  </a:ext>
                </a:extLst>
              </p:cNvPr>
              <p:cNvPicPr>
                <a:picLocks noGrp="1" noRot="1" noChangeAspect="1" noMove="1" noResize="1" noEditPoints="1" noAdjustHandles="1" noChangeArrowheads="1" noChangeShapeType="1"/>
              </p:cNvPicPr>
              <p:nvPr/>
            </p:nvPicPr>
            <p:blipFill>
              <a:blip r:embed="rId10"/>
              <a:stretch>
                <a:fillRect/>
              </a:stretch>
            </p:blipFill>
            <p:spPr>
              <a:xfrm>
                <a:off x="89402" y="1595360"/>
                <a:ext cx="9221679" cy="4761051"/>
              </a:xfrm>
              <a:prstGeom prst="rect">
                <a:avLst/>
              </a:prstGeom>
            </p:spPr>
          </p:pic>
        </mc:Fallback>
      </mc:AlternateContent>
    </p:spTree>
    <p:extLst>
      <p:ext uri="{BB962C8B-B14F-4D97-AF65-F5344CB8AC3E}">
        <p14:creationId xmlns:p14="http://schemas.microsoft.com/office/powerpoint/2010/main" val="3517215065"/>
      </p:ext>
    </p:extLst>
  </p:cSld>
  <p:clrMapOvr>
    <a:masterClrMapping/>
  </p:clrMapOvr>
  <p:transition spd="med" advTm="323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9"/>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while</a:t>
            </a:r>
          </a:p>
        </p:txBody>
      </p:sp>
      <p:sp>
        <p:nvSpPr>
          <p:cNvPr id="8" name="Rectangle 7"/>
          <p:cNvSpPr/>
          <p:nvPr/>
        </p:nvSpPr>
        <p:spPr>
          <a:xfrm>
            <a:off x="1800224" y="2619217"/>
            <a:ext cx="9014669" cy="707886"/>
          </a:xfrm>
          <a:prstGeom prst="rect">
            <a:avLst/>
          </a:prstGeom>
          <a:ln>
            <a:solidFill>
              <a:schemeClr val="accent1">
                <a:lumMod val="75000"/>
              </a:schemeClr>
            </a:solidFill>
          </a:ln>
        </p:spPr>
        <p:txBody>
          <a:bodyPr wrap="square">
            <a:spAutoFit/>
          </a:bodyPr>
          <a:lstStyle/>
          <a:p>
            <a:pPr algn="l"/>
            <a:r>
              <a:rPr lang="en-IE" sz="4000" dirty="0"/>
              <a:t>The </a:t>
            </a:r>
            <a:r>
              <a:rPr lang="en-IE" sz="4000" i="1" dirty="0">
                <a:solidFill>
                  <a:srgbClr val="FF0000"/>
                </a:solidFill>
              </a:rPr>
              <a:t>while</a:t>
            </a:r>
            <a:r>
              <a:rPr lang="en-IE" sz="4000" dirty="0"/>
              <a:t> and </a:t>
            </a:r>
            <a:r>
              <a:rPr lang="en-IE" sz="4000" i="1" dirty="0">
                <a:solidFill>
                  <a:srgbClr val="FF0000"/>
                </a:solidFill>
              </a:rPr>
              <a:t>do-while</a:t>
            </a:r>
            <a:r>
              <a:rPr lang="en-IE" sz="4000" dirty="0"/>
              <a:t> work as usual:</a:t>
            </a:r>
          </a:p>
        </p:txBody>
      </p:sp>
      <p:sp>
        <p:nvSpPr>
          <p:cNvPr id="9" name="Rectangle 8"/>
          <p:cNvSpPr/>
          <p:nvPr/>
        </p:nvSpPr>
        <p:spPr>
          <a:xfrm>
            <a:off x="709374" y="8953500"/>
            <a:ext cx="11723926" cy="523220"/>
          </a:xfrm>
          <a:prstGeom prst="rect">
            <a:avLst/>
          </a:prstGeom>
          <a:ln>
            <a:solidFill>
              <a:schemeClr val="accent1">
                <a:lumMod val="75000"/>
              </a:schemeClr>
            </a:solidFill>
          </a:ln>
        </p:spPr>
        <p:txBody>
          <a:bodyPr wrap="square">
            <a:spAutoFit/>
          </a:bodyPr>
          <a:lstStyle/>
          <a:p>
            <a:pPr algn="l"/>
            <a:r>
              <a:rPr lang="en-IE" sz="2800" b="1" dirty="0"/>
              <a:t>Note:  </a:t>
            </a:r>
            <a:r>
              <a:rPr lang="en-IE" sz="2800" dirty="0" err="1"/>
              <a:t>Kotlin</a:t>
            </a:r>
            <a:r>
              <a:rPr lang="en-IE" sz="2800" dirty="0"/>
              <a:t> also supports traditional </a:t>
            </a:r>
            <a:r>
              <a:rPr lang="en-IE" sz="2800" i="1" dirty="0">
                <a:solidFill>
                  <a:srgbClr val="FF0000"/>
                </a:solidFill>
              </a:rPr>
              <a:t>break</a:t>
            </a:r>
            <a:r>
              <a:rPr lang="en-IE" sz="2800" dirty="0"/>
              <a:t> and </a:t>
            </a:r>
            <a:r>
              <a:rPr lang="en-IE" sz="2800" i="1" dirty="0">
                <a:solidFill>
                  <a:srgbClr val="FF0000"/>
                </a:solidFill>
              </a:rPr>
              <a:t>continue</a:t>
            </a:r>
            <a:r>
              <a:rPr lang="en-IE" sz="2800" dirty="0"/>
              <a:t> operators in loops.</a:t>
            </a:r>
          </a:p>
        </p:txBody>
      </p:sp>
      <p:pic>
        <p:nvPicPr>
          <p:cNvPr id="2" name="Picture 1"/>
          <p:cNvPicPr>
            <a:picLocks noChangeAspect="1"/>
          </p:cNvPicPr>
          <p:nvPr/>
        </p:nvPicPr>
        <p:blipFill>
          <a:blip r:embed="rId6"/>
          <a:stretch>
            <a:fillRect/>
          </a:stretch>
        </p:blipFill>
        <p:spPr>
          <a:xfrm>
            <a:off x="1800224" y="3595203"/>
            <a:ext cx="9014669" cy="4643921"/>
          </a:xfrm>
          <a:prstGeom prst="rect">
            <a:avLst/>
          </a:prstGeom>
          <a:ln>
            <a:solidFill>
              <a:schemeClr val="accent1">
                <a:lumMod val="75000"/>
              </a:schemeClr>
            </a:solidFill>
          </a:ln>
        </p:spPr>
      </p:pic>
      <p:pic>
        <p:nvPicPr>
          <p:cNvPr id="3" name="tmp6640">
            <a:hlinkClick r:id="" action="ppaction://media"/>
            <a:extLst>
              <a:ext uri="{FF2B5EF4-FFF2-40B4-BE49-F238E27FC236}">
                <a16:creationId xmlns:a16="http://schemas.microsoft.com/office/drawing/2014/main" id="{6A8A0BAF-2C1B-4154-A0FD-EA1D5F597D1E}"/>
              </a:ext>
            </a:extLst>
          </p:cNvPr>
          <p:cNvPicPr>
            <a:picLocks noChangeAspect="1"/>
          </p:cNvPicPr>
          <p:nvPr>
            <a:videoFile r:link="rId1"/>
            <p:custDataLst>
              <p:tags r:id="rId2"/>
            </p:custDataLst>
            <p:extLst>
              <p:ext uri="{DAA4B4D4-6D71-4841-9C94-3DE7FCFB9230}">
                <p14:media xmlns:p14="http://schemas.microsoft.com/office/powerpoint/2010/main" r:embed="rId3">
                  <p14:trim st="32313" end="131043.764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4" name="Ink 3">
                <a:extLst>
                  <a:ext uri="{FF2B5EF4-FFF2-40B4-BE49-F238E27FC236}">
                    <a16:creationId xmlns:a16="http://schemas.microsoft.com/office/drawing/2014/main" id="{DABD4F72-831B-4048-AB20-76F6475077C9}"/>
                  </a:ext>
                </a:extLst>
              </p14:cNvPr>
              <p14:cNvContentPartPr/>
              <p14:nvPr>
                <p:custDataLst>
                  <p:tags r:id="rId4"/>
                </p:custDataLst>
                <p:extLst>
                  <p:ext uri="{42D2F446-02D8-4167-A562-619A0277C38B}">
                    <p15:isNarration xmlns:p15="http://schemas.microsoft.com/office/powerpoint/2012/main" val="1"/>
                  </p:ext>
                </p:extLst>
              </p14:nvPr>
            </p14:nvContentPartPr>
            <p14:xfrm>
              <a:off x="364096" y="3418355"/>
              <a:ext cx="1831890" cy="4954436"/>
            </p14:xfrm>
          </p:contentPart>
        </mc:Choice>
        <mc:Fallback>
          <p:pic>
            <p:nvPicPr>
              <p:cNvPr id="4" name="Ink 3">
                <a:extLst>
                  <a:ext uri="{FF2B5EF4-FFF2-40B4-BE49-F238E27FC236}">
                    <a16:creationId xmlns:a16="http://schemas.microsoft.com/office/drawing/2014/main" id="{DABD4F72-831B-4048-AB20-76F6475077C9}"/>
                  </a:ext>
                </a:extLst>
              </p:cNvPr>
              <p:cNvPicPr>
                <a:picLocks noGrp="1" noRot="1" noChangeAspect="1" noMove="1" noResize="1" noEditPoints="1" noAdjustHandles="1" noChangeArrowheads="1" noChangeShapeType="1"/>
              </p:cNvPicPr>
              <p:nvPr/>
            </p:nvPicPr>
            <p:blipFill>
              <a:blip r:embed="rId9"/>
              <a:stretch>
                <a:fillRect/>
              </a:stretch>
            </p:blipFill>
            <p:spPr>
              <a:xfrm>
                <a:off x="355097" y="3409355"/>
                <a:ext cx="1849529" cy="4972075"/>
              </a:xfrm>
              <a:prstGeom prst="rect">
                <a:avLst/>
              </a:prstGeom>
            </p:spPr>
          </p:pic>
        </mc:Fallback>
      </mc:AlternateContent>
    </p:spTree>
    <p:extLst>
      <p:ext uri="{BB962C8B-B14F-4D97-AF65-F5344CB8AC3E}">
        <p14:creationId xmlns:p14="http://schemas.microsoft.com/office/powerpoint/2010/main" val="3392023074"/>
      </p:ext>
    </p:extLst>
  </p:cSld>
  <p:clrMapOvr>
    <a:masterClrMapping/>
  </p:clrMapOvr>
  <p:transition spd="med" advTm="214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Control Flow – while</a:t>
            </a:r>
          </a:p>
        </p:txBody>
      </p:sp>
      <p:sp>
        <p:nvSpPr>
          <p:cNvPr id="2" name="Rectangle 1">
            <a:extLst>
              <a:ext uri="{FF2B5EF4-FFF2-40B4-BE49-F238E27FC236}">
                <a16:creationId xmlns:a16="http://schemas.microsoft.com/office/drawing/2014/main" id="{72B0C232-04CC-45D1-BBF6-8A4CD9EA81C2}"/>
              </a:ext>
            </a:extLst>
          </p:cNvPr>
          <p:cNvSpPr/>
          <p:nvPr/>
        </p:nvSpPr>
        <p:spPr>
          <a:xfrm>
            <a:off x="1166018" y="2459921"/>
            <a:ext cx="10672763" cy="3108543"/>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items</a:t>
            </a:r>
            <a:r>
              <a:rPr lang="en-IE" sz="2800" b="1" dirty="0">
                <a:latin typeface="Courier New" panose="02070309020205020404" pitchFamily="49" charset="0"/>
              </a:rPr>
              <a:t> = </a:t>
            </a:r>
            <a:r>
              <a:rPr lang="en-IE" sz="2800" b="1" dirty="0" err="1">
                <a:latin typeface="Courier New" panose="02070309020205020404" pitchFamily="49" charset="0"/>
              </a:rPr>
              <a:t>listOf</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"apple"</a:t>
            </a:r>
            <a:r>
              <a:rPr lang="en-IE" sz="2800" b="1" dirty="0">
                <a:latin typeface="Courier New" panose="02070309020205020404" pitchFamily="49" charset="0"/>
              </a:rPr>
              <a:t>, </a:t>
            </a:r>
            <a:r>
              <a:rPr lang="en-IE" sz="2800" b="1" dirty="0">
                <a:solidFill>
                  <a:srgbClr val="2A00FF"/>
                </a:solidFill>
                <a:latin typeface="Courier New" panose="02070309020205020404" pitchFamily="49" charset="0"/>
              </a:rPr>
              <a:t>"banana"</a:t>
            </a:r>
            <a:r>
              <a:rPr lang="en-IE" sz="2800" b="1" dirty="0">
                <a:latin typeface="Courier New" panose="02070309020205020404" pitchFamily="49" charset="0"/>
              </a:rPr>
              <a:t>, </a:t>
            </a:r>
            <a:r>
              <a:rPr lang="en-IE" sz="2800" b="1" dirty="0">
                <a:solidFill>
                  <a:srgbClr val="2A00FF"/>
                </a:solidFill>
                <a:latin typeface="Courier New" panose="02070309020205020404" pitchFamily="49" charset="0"/>
              </a:rPr>
              <a:t>"kiwi"</a:t>
            </a:r>
            <a:r>
              <a:rPr lang="en-IE" sz="2800" b="1" dirty="0">
                <a:latin typeface="Courier New" panose="02070309020205020404" pitchFamily="49" charset="0"/>
              </a:rPr>
              <a:t>)</a:t>
            </a:r>
          </a:p>
          <a:p>
            <a:pPr algn="l"/>
            <a:endParaRPr lang="en-IE" sz="2800" b="1" dirty="0">
              <a:latin typeface="Courier New" panose="02070309020205020404" pitchFamily="49" charset="0"/>
            </a:endParaRPr>
          </a:p>
          <a:p>
            <a:pPr algn="l"/>
            <a:r>
              <a:rPr lang="en-IE" sz="2800" b="1" dirty="0" err="1">
                <a:solidFill>
                  <a:srgbClr val="7F0055"/>
                </a:solidFill>
                <a:latin typeface="Courier New" panose="02070309020205020404" pitchFamily="49" charset="0"/>
              </a:rPr>
              <a:t>var</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index</a:t>
            </a:r>
            <a:r>
              <a:rPr lang="en-IE" sz="2800" b="1" dirty="0">
                <a:latin typeface="Courier New" panose="02070309020205020404" pitchFamily="49" charset="0"/>
              </a:rPr>
              <a:t> = 0</a:t>
            </a:r>
          </a:p>
          <a:p>
            <a:pPr algn="l"/>
            <a:r>
              <a:rPr lang="en-IE" sz="2800" b="1" dirty="0">
                <a:solidFill>
                  <a:srgbClr val="7F0055"/>
                </a:solidFill>
                <a:latin typeface="Courier New" panose="02070309020205020404" pitchFamily="49" charset="0"/>
              </a:rPr>
              <a:t>while</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index</a:t>
            </a:r>
            <a:r>
              <a:rPr lang="en-IE" sz="2800" b="1" dirty="0">
                <a:latin typeface="Courier New" panose="02070309020205020404" pitchFamily="49" charset="0"/>
              </a:rPr>
              <a:t> &lt; </a:t>
            </a:r>
            <a:r>
              <a:rPr lang="en-IE" sz="2800" b="1" dirty="0" err="1">
                <a:solidFill>
                  <a:srgbClr val="6A3E3E"/>
                </a:solidFill>
                <a:latin typeface="Courier New" panose="02070309020205020404" pitchFamily="49" charset="0"/>
              </a:rPr>
              <a:t>items</a:t>
            </a:r>
            <a:r>
              <a:rPr lang="en-IE" sz="2800" b="1" dirty="0" err="1">
                <a:latin typeface="Courier New" panose="02070309020205020404" pitchFamily="49" charset="0"/>
              </a:rPr>
              <a:t>.</a:t>
            </a:r>
            <a:r>
              <a:rPr lang="en-IE" sz="2800" b="1" dirty="0" err="1">
                <a:solidFill>
                  <a:srgbClr val="0000C0"/>
                </a:solidFill>
                <a:latin typeface="Courier New" panose="02070309020205020404" pitchFamily="49" charset="0"/>
              </a:rPr>
              <a:t>size</a:t>
            </a:r>
            <a:r>
              <a:rPr lang="en-IE" sz="2800" b="1" dirty="0">
                <a:latin typeface="Courier New" panose="02070309020205020404" pitchFamily="49" charset="0"/>
              </a:rPr>
              <a:t>){</a:t>
            </a:r>
          </a:p>
          <a:p>
            <a:pPr algn="l"/>
            <a:r>
              <a:rPr lang="en-IE" sz="2800" b="1" dirty="0">
                <a:latin typeface="Courier New" panose="02070309020205020404" pitchFamily="49" charset="0"/>
              </a:rPr>
              <a:t>   </a:t>
            </a:r>
            <a:r>
              <a:rPr lang="en-IE" sz="2800" b="1" dirty="0" err="1">
                <a:latin typeface="Courier New" panose="02070309020205020404" pitchFamily="49" charset="0"/>
              </a:rPr>
              <a:t>println</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"item at </a:t>
            </a:r>
            <a:r>
              <a:rPr lang="en-IE" sz="2800" b="1" dirty="0">
                <a:latin typeface="Courier New" panose="02070309020205020404" pitchFamily="49" charset="0"/>
              </a:rPr>
              <a:t>$</a:t>
            </a:r>
            <a:r>
              <a:rPr lang="en-IE" sz="2800" b="1" dirty="0">
                <a:solidFill>
                  <a:srgbClr val="6A3E3E"/>
                </a:solidFill>
                <a:latin typeface="Courier New" panose="02070309020205020404" pitchFamily="49" charset="0"/>
              </a:rPr>
              <a:t>index</a:t>
            </a:r>
            <a:r>
              <a:rPr lang="en-IE" sz="2800" b="1" dirty="0">
                <a:solidFill>
                  <a:srgbClr val="2A00FF"/>
                </a:solidFill>
                <a:latin typeface="Courier New" panose="02070309020205020404" pitchFamily="49" charset="0"/>
              </a:rPr>
              <a:t> is </a:t>
            </a:r>
            <a:r>
              <a:rPr lang="en-IE" sz="2800" b="1" dirty="0">
                <a:latin typeface="Courier New" panose="02070309020205020404" pitchFamily="49" charset="0"/>
              </a:rPr>
              <a:t>${</a:t>
            </a:r>
            <a:r>
              <a:rPr lang="en-IE" sz="2800" b="1" dirty="0">
                <a:solidFill>
                  <a:srgbClr val="6A3E3E"/>
                </a:solidFill>
                <a:latin typeface="Courier New" panose="02070309020205020404" pitchFamily="49" charset="0"/>
              </a:rPr>
              <a:t>items</a:t>
            </a:r>
            <a:r>
              <a:rPr lang="en-IE" sz="2800" b="1" dirty="0">
                <a:latin typeface="Courier New" panose="02070309020205020404" pitchFamily="49" charset="0"/>
              </a:rPr>
              <a:t>[</a:t>
            </a:r>
            <a:r>
              <a:rPr lang="en-IE" sz="2800" b="1" dirty="0">
                <a:solidFill>
                  <a:srgbClr val="6A3E3E"/>
                </a:solidFill>
                <a:latin typeface="Courier New" panose="02070309020205020404" pitchFamily="49" charset="0"/>
              </a:rPr>
              <a:t>index</a:t>
            </a:r>
            <a:r>
              <a:rPr lang="en-IE" sz="2800" b="1" dirty="0">
                <a:latin typeface="Courier New" panose="02070309020205020404" pitchFamily="49" charset="0"/>
              </a:rPr>
              <a:t>]}</a:t>
            </a:r>
            <a:r>
              <a:rPr lang="en-IE" sz="2800" b="1" dirty="0">
                <a:solidFill>
                  <a:srgbClr val="2A00FF"/>
                </a:solidFill>
                <a:latin typeface="Courier New" panose="02070309020205020404" pitchFamily="49" charset="0"/>
              </a:rPr>
              <a:t>"</a:t>
            </a:r>
            <a:r>
              <a:rPr lang="en-IE" sz="2800" b="1" dirty="0">
                <a:latin typeface="Courier New" panose="02070309020205020404" pitchFamily="49" charset="0"/>
              </a:rPr>
              <a:t>)</a:t>
            </a:r>
          </a:p>
          <a:p>
            <a:pPr algn="l"/>
            <a:r>
              <a:rPr lang="en-IE" sz="2800" b="1" dirty="0">
                <a:solidFill>
                  <a:srgbClr val="6A3E3E"/>
                </a:solidFill>
                <a:latin typeface="Courier New" panose="02070309020205020404" pitchFamily="49" charset="0"/>
              </a:rPr>
              <a:t>   index</a:t>
            </a:r>
            <a:r>
              <a:rPr lang="en-IE" sz="2800" b="1" dirty="0">
                <a:latin typeface="Courier New" panose="02070309020205020404" pitchFamily="49" charset="0"/>
              </a:rPr>
              <a:t>++</a:t>
            </a:r>
          </a:p>
          <a:p>
            <a:pPr algn="l"/>
            <a:r>
              <a:rPr lang="en-IE" sz="2800" b="1" dirty="0">
                <a:latin typeface="Courier New" panose="02070309020205020404" pitchFamily="49" charset="0"/>
              </a:rPr>
              <a:t>}</a:t>
            </a:r>
            <a:endParaRPr lang="en-IE" sz="2800" b="1" dirty="0"/>
          </a:p>
        </p:txBody>
      </p:sp>
      <p:pic>
        <p:nvPicPr>
          <p:cNvPr id="4" name="Picture 3">
            <a:extLst>
              <a:ext uri="{FF2B5EF4-FFF2-40B4-BE49-F238E27FC236}">
                <a16:creationId xmlns:a16="http://schemas.microsoft.com/office/drawing/2014/main" id="{63C1A2ED-FB68-41C0-A238-52FEB4F695C8}"/>
              </a:ext>
            </a:extLst>
          </p:cNvPr>
          <p:cNvPicPr>
            <a:picLocks noChangeAspect="1"/>
          </p:cNvPicPr>
          <p:nvPr/>
        </p:nvPicPr>
        <p:blipFill>
          <a:blip r:embed="rId6"/>
          <a:stretch>
            <a:fillRect/>
          </a:stretch>
        </p:blipFill>
        <p:spPr>
          <a:xfrm>
            <a:off x="1739900" y="6110685"/>
            <a:ext cx="9537146" cy="2404665"/>
          </a:xfrm>
          <a:prstGeom prst="rect">
            <a:avLst/>
          </a:prstGeom>
          <a:ln>
            <a:solidFill>
              <a:schemeClr val="tx1"/>
            </a:solidFill>
          </a:ln>
        </p:spPr>
      </p:pic>
      <p:pic>
        <p:nvPicPr>
          <p:cNvPr id="3" name="tmp6640">
            <a:hlinkClick r:id="" action="ppaction://media"/>
            <a:extLst>
              <a:ext uri="{FF2B5EF4-FFF2-40B4-BE49-F238E27FC236}">
                <a16:creationId xmlns:a16="http://schemas.microsoft.com/office/drawing/2014/main" id="{7CFCA1D8-C7D5-4E5B-BAAA-B60327F81256}"/>
              </a:ext>
            </a:extLst>
          </p:cNvPr>
          <p:cNvPicPr>
            <a:picLocks noChangeAspect="1"/>
          </p:cNvPicPr>
          <p:nvPr>
            <a:videoFile r:link="rId1"/>
            <p:custDataLst>
              <p:tags r:id="rId2"/>
            </p:custDataLst>
            <p:extLst>
              <p:ext uri="{DAA4B4D4-6D71-4841-9C94-3DE7FCFB9230}">
                <p14:media xmlns:p14="http://schemas.microsoft.com/office/powerpoint/2010/main" r:embed="rId3">
                  <p14:trim st="53810" end="93232.764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Ink 4">
                <a:extLst>
                  <a:ext uri="{FF2B5EF4-FFF2-40B4-BE49-F238E27FC236}">
                    <a16:creationId xmlns:a16="http://schemas.microsoft.com/office/drawing/2014/main" id="{CB361D3D-F01C-42B2-9A94-911E72BF5180}"/>
                  </a:ext>
                </a:extLst>
              </p14:cNvPr>
              <p14:cNvContentPartPr/>
              <p14:nvPr>
                <p:custDataLst>
                  <p:tags r:id="rId4"/>
                </p:custDataLst>
                <p:extLst>
                  <p:ext uri="{42D2F446-02D8-4167-A562-619A0277C38B}">
                    <p15:isNarration xmlns:p15="http://schemas.microsoft.com/office/powerpoint/2012/main" val="1"/>
                  </p:ext>
                </p:extLst>
              </p14:nvPr>
            </p14:nvContentPartPr>
            <p14:xfrm>
              <a:off x="265229" y="3667106"/>
              <a:ext cx="3563962" cy="1516276"/>
            </p14:xfrm>
          </p:contentPart>
        </mc:Choice>
        <mc:Fallback>
          <p:pic>
            <p:nvPicPr>
              <p:cNvPr id="5" name="Ink 4">
                <a:extLst>
                  <a:ext uri="{FF2B5EF4-FFF2-40B4-BE49-F238E27FC236}">
                    <a16:creationId xmlns:a16="http://schemas.microsoft.com/office/drawing/2014/main" id="{CB361D3D-F01C-42B2-9A94-911E72BF5180}"/>
                  </a:ext>
                </a:extLst>
              </p:cNvPr>
              <p:cNvPicPr>
                <a:picLocks noGrp="1" noRot="1" noChangeAspect="1" noMove="1" noResize="1" noEditPoints="1" noAdjustHandles="1" noChangeArrowheads="1" noChangeShapeType="1"/>
              </p:cNvPicPr>
              <p:nvPr/>
            </p:nvPicPr>
            <p:blipFill>
              <a:blip r:embed="rId9"/>
              <a:stretch>
                <a:fillRect/>
              </a:stretch>
            </p:blipFill>
            <p:spPr>
              <a:xfrm>
                <a:off x="256229" y="3658106"/>
                <a:ext cx="3581602" cy="1533915"/>
              </a:xfrm>
              <a:prstGeom prst="rect">
                <a:avLst/>
              </a:prstGeom>
            </p:spPr>
          </p:pic>
        </mc:Fallback>
      </mc:AlternateContent>
    </p:spTree>
    <p:extLst>
      <p:ext uri="{BB962C8B-B14F-4D97-AF65-F5344CB8AC3E}">
        <p14:creationId xmlns:p14="http://schemas.microsoft.com/office/powerpoint/2010/main" val="3960624764"/>
      </p:ext>
    </p:extLst>
  </p:cSld>
  <p:clrMapOvr>
    <a:masterClrMapping/>
  </p:clrMapOvr>
  <p:transition spd="med" advTm="378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Strings and String Templates</a:t>
            </a:r>
          </a:p>
        </p:txBody>
      </p:sp>
      <p:sp>
        <p:nvSpPr>
          <p:cNvPr id="2" name="Text Placeholder 1"/>
          <p:cNvSpPr>
            <a:spLocks noGrp="1"/>
          </p:cNvSpPr>
          <p:nvPr>
            <p:ph type="body" sz="quarter" idx="1"/>
          </p:nvPr>
        </p:nvSpPr>
        <p:spPr/>
        <p:txBody>
          <a:bodyPr/>
          <a:lstStyle/>
          <a:p>
            <a:r>
              <a:rPr lang="en-IE" dirty="0"/>
              <a:t>Escaped strings, raw strings, literals, templates</a:t>
            </a:r>
          </a:p>
        </p:txBody>
      </p:sp>
      <p:pic>
        <p:nvPicPr>
          <p:cNvPr id="3" name="tmp6640">
            <a:hlinkClick r:id="" action="ppaction://media"/>
            <a:extLst>
              <a:ext uri="{FF2B5EF4-FFF2-40B4-BE49-F238E27FC236}">
                <a16:creationId xmlns:a16="http://schemas.microsoft.com/office/drawing/2014/main" id="{3CAA556E-3C01-4374-B8FC-4E7EF3368B38}"/>
              </a:ext>
            </a:extLst>
          </p:cNvPr>
          <p:cNvPicPr>
            <a:picLocks noChangeAspect="1"/>
          </p:cNvPicPr>
          <p:nvPr>
            <a:videoFile r:link="rId1"/>
            <p:custDataLst>
              <p:tags r:id="rId2"/>
            </p:custDataLst>
            <p:extLst>
              <p:ext uri="{DAA4B4D4-6D71-4841-9C94-3DE7FCFB9230}">
                <p14:media xmlns:p14="http://schemas.microsoft.com/office/powerpoint/2010/main" r:embed="rId3">
                  <p14:trim st="91621" end="83424.764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410670160"/>
      </p:ext>
    </p:extLst>
  </p:cSld>
  <p:clrMapOvr>
    <a:masterClrMapping/>
  </p:clrMapOvr>
  <p:transition spd="med" advTm="980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Strings</a:t>
            </a:r>
          </a:p>
        </p:txBody>
      </p:sp>
      <p:sp>
        <p:nvSpPr>
          <p:cNvPr id="3" name="Rectangle 1"/>
          <p:cNvSpPr>
            <a:spLocks noChangeArrowheads="1"/>
          </p:cNvSpPr>
          <p:nvPr/>
        </p:nvSpPr>
        <p:spPr bwMode="auto">
          <a:xfrm>
            <a:off x="571500" y="2290089"/>
            <a:ext cx="118618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mj-lt"/>
              </a:rPr>
              <a:t>Strings are represented by the type </a:t>
            </a:r>
            <a:r>
              <a:rPr kumimoji="0" lang="en-US" altLang="en-US" sz="3200" b="0" i="0" u="none" strike="noStrike" cap="none" normalizeH="0" baseline="0" dirty="0">
                <a:ln>
                  <a:noFill/>
                </a:ln>
                <a:solidFill>
                  <a:srgbClr val="FF0000"/>
                </a:solidFill>
                <a:effectLst/>
                <a:latin typeface="+mj-lt"/>
                <a:cs typeface="Courier New" panose="02070309020205020404" pitchFamily="49" charset="0"/>
              </a:rPr>
              <a:t>String</a:t>
            </a:r>
            <a:r>
              <a:rPr kumimoji="0" lang="en-US" altLang="en-US" sz="3200" b="0" i="0" u="none" strike="noStrike" cap="none" normalizeH="0" baseline="0" dirty="0">
                <a:ln>
                  <a:noFill/>
                </a:ln>
                <a:solidFill>
                  <a:schemeClr val="tx1"/>
                </a:solidFill>
                <a:effectLst/>
                <a:latin typeface="+mj-lt"/>
              </a:rPr>
              <a:t>.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mj-lt"/>
              </a:rPr>
              <a:t>Strings are </a:t>
            </a:r>
            <a:r>
              <a:rPr kumimoji="0" lang="en-US" altLang="en-US" sz="3200" b="0" i="0" u="none" strike="noStrike" cap="none" normalizeH="0" baseline="0" dirty="0">
                <a:ln>
                  <a:noFill/>
                </a:ln>
                <a:solidFill>
                  <a:schemeClr val="tx1"/>
                </a:solidFill>
                <a:effectLst/>
                <a:latin typeface="+mj-lt"/>
                <a:hlinkClick r:id="rId6"/>
              </a:rPr>
              <a:t>immutable</a:t>
            </a:r>
            <a:r>
              <a:rPr kumimoji="0" lang="en-US" altLang="en-US" sz="3200" b="0" i="0" u="none" strike="noStrike" cap="none" normalizeH="0" baseline="0" dirty="0">
                <a:ln>
                  <a:noFill/>
                </a:ln>
                <a:solidFill>
                  <a:schemeClr val="tx1"/>
                </a:solidFill>
                <a:effectLst/>
                <a:latin typeface="+mj-lt"/>
              </a:rPr>
              <a:t>.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mj-lt"/>
              </a:rPr>
              <a:t>Elements of a string are characters that can be accessed by the indexing operation: </a:t>
            </a:r>
            <a:r>
              <a:rPr kumimoji="0" lang="en-US" altLang="en-US" sz="3200" b="0" i="0" u="none" strike="noStrike" cap="none" normalizeH="0" baseline="0" dirty="0">
                <a:ln>
                  <a:noFill/>
                </a:ln>
                <a:solidFill>
                  <a:srgbClr val="FF0000"/>
                </a:solidFill>
                <a:effectLst/>
                <a:latin typeface="+mj-lt"/>
                <a:cs typeface="Courier New" panose="02070309020205020404" pitchFamily="49" charset="0"/>
              </a:rPr>
              <a:t>s[</a:t>
            </a:r>
            <a:r>
              <a:rPr kumimoji="0" lang="en-US" altLang="en-US" sz="3200" b="0" i="0" u="none" strike="noStrike" cap="none" normalizeH="0" baseline="0" dirty="0" err="1">
                <a:ln>
                  <a:noFill/>
                </a:ln>
                <a:solidFill>
                  <a:srgbClr val="FF0000"/>
                </a:solidFill>
                <a:effectLst/>
                <a:latin typeface="+mj-lt"/>
                <a:cs typeface="Courier New" panose="02070309020205020404" pitchFamily="49" charset="0"/>
              </a:rPr>
              <a:t>i</a:t>
            </a:r>
            <a:r>
              <a:rPr kumimoji="0" lang="en-US" altLang="en-US" sz="3200" b="0" i="0" u="none" strike="noStrike" cap="none" normalizeH="0" baseline="0" dirty="0">
                <a:ln>
                  <a:noFill/>
                </a:ln>
                <a:solidFill>
                  <a:srgbClr val="FF0000"/>
                </a:solidFill>
                <a:effectLst/>
                <a:latin typeface="+mj-lt"/>
                <a:cs typeface="Courier New" panose="02070309020205020404" pitchFamily="49" charset="0"/>
              </a:rPr>
              <a:t>]</a:t>
            </a:r>
            <a:r>
              <a:rPr kumimoji="0" lang="en-US" altLang="en-US" sz="3200" b="0" i="0" u="none" strike="noStrike" cap="none" normalizeH="0" baseline="0" dirty="0">
                <a:ln>
                  <a:noFill/>
                </a:ln>
                <a:solidFill>
                  <a:srgbClr val="FF0000"/>
                </a:solidFill>
                <a:effectLst/>
                <a:latin typeface="+mj-lt"/>
              </a:rPr>
              <a:t>.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mj-lt"/>
              </a:rPr>
              <a:t>A string can be iterated over with a </a:t>
            </a:r>
            <a:r>
              <a:rPr kumimoji="0" lang="en-US" altLang="en-US" sz="3200" b="0" i="0" u="none" strike="noStrike" cap="none" normalizeH="0" baseline="0" dirty="0">
                <a:ln>
                  <a:noFill/>
                </a:ln>
                <a:solidFill>
                  <a:srgbClr val="FF0000"/>
                </a:solidFill>
                <a:effectLst/>
                <a:latin typeface="+mj-lt"/>
              </a:rPr>
              <a:t>for-loop</a:t>
            </a:r>
            <a:r>
              <a:rPr kumimoji="0" lang="en-US" altLang="en-US" sz="3200" b="0" i="0" u="none" strike="noStrike" cap="none" normalizeH="0" baseline="0" dirty="0">
                <a:ln>
                  <a:noFill/>
                </a:ln>
                <a:solidFill>
                  <a:schemeClr val="tx1"/>
                </a:solidFill>
                <a:effectLst/>
                <a:latin typeface="+mj-lt"/>
              </a:rPr>
              <a:t>:</a:t>
            </a:r>
          </a:p>
        </p:txBody>
      </p:sp>
      <p:pic>
        <p:nvPicPr>
          <p:cNvPr id="4" name="Picture 3"/>
          <p:cNvPicPr>
            <a:picLocks noChangeAspect="1"/>
          </p:cNvPicPr>
          <p:nvPr/>
        </p:nvPicPr>
        <p:blipFill>
          <a:blip r:embed="rId7"/>
          <a:stretch>
            <a:fillRect/>
          </a:stretch>
        </p:blipFill>
        <p:spPr>
          <a:xfrm>
            <a:off x="4094968" y="6753683"/>
            <a:ext cx="4504796" cy="2174729"/>
          </a:xfrm>
          <a:prstGeom prst="rect">
            <a:avLst/>
          </a:prstGeom>
          <a:ln>
            <a:solidFill>
              <a:schemeClr val="accent1"/>
            </a:solidFill>
          </a:ln>
        </p:spPr>
      </p:pic>
      <p:pic>
        <p:nvPicPr>
          <p:cNvPr id="5" name="tmp6640">
            <a:hlinkClick r:id="" action="ppaction://media"/>
            <a:extLst>
              <a:ext uri="{FF2B5EF4-FFF2-40B4-BE49-F238E27FC236}">
                <a16:creationId xmlns:a16="http://schemas.microsoft.com/office/drawing/2014/main" id="{C769EFAF-DA5A-4071-88D2-1EB48E7BF129}"/>
              </a:ext>
            </a:extLst>
          </p:cNvPr>
          <p:cNvPicPr>
            <a:picLocks noChangeAspect="1"/>
          </p:cNvPicPr>
          <p:nvPr>
            <a:videoFile r:link="rId1"/>
            <p:custDataLst>
              <p:tags r:id="rId2"/>
            </p:custDataLst>
            <p:extLst>
              <p:ext uri="{DAA4B4D4-6D71-4841-9C94-3DE7FCFB9230}">
                <p14:media xmlns:p14="http://schemas.microsoft.com/office/powerpoint/2010/main" r:embed="rId3">
                  <p14:trim st="101429" end="54574.7641"/>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6" name="Ink 5">
                <a:extLst>
                  <a:ext uri="{FF2B5EF4-FFF2-40B4-BE49-F238E27FC236}">
                    <a16:creationId xmlns:a16="http://schemas.microsoft.com/office/drawing/2014/main" id="{818B07F4-6420-4714-B801-B23183CD6846}"/>
                  </a:ext>
                </a:extLst>
              </p14:cNvPr>
              <p14:cNvContentPartPr/>
              <p14:nvPr>
                <p:custDataLst>
                  <p:tags r:id="rId4"/>
                </p:custDataLst>
                <p:extLst>
                  <p:ext uri="{42D2F446-02D8-4167-A562-619A0277C38B}">
                    <p15:isNarration xmlns:p15="http://schemas.microsoft.com/office/powerpoint/2012/main" val="1"/>
                  </p:ext>
                </p:extLst>
              </p14:nvPr>
            </p14:nvContentPartPr>
            <p14:xfrm>
              <a:off x="3347215" y="5186552"/>
              <a:ext cx="2444104" cy="2824995"/>
            </p14:xfrm>
          </p:contentPart>
        </mc:Choice>
        <mc:Fallback>
          <p:pic>
            <p:nvPicPr>
              <p:cNvPr id="6" name="Ink 5">
                <a:extLst>
                  <a:ext uri="{FF2B5EF4-FFF2-40B4-BE49-F238E27FC236}">
                    <a16:creationId xmlns:a16="http://schemas.microsoft.com/office/drawing/2014/main" id="{818B07F4-6420-4714-B801-B23183CD6846}"/>
                  </a:ext>
                </a:extLst>
              </p:cNvPr>
              <p:cNvPicPr>
                <a:picLocks noGrp="1" noRot="1" noChangeAspect="1" noMove="1" noResize="1" noEditPoints="1" noAdjustHandles="1" noChangeArrowheads="1" noChangeShapeType="1"/>
              </p:cNvPicPr>
              <p:nvPr/>
            </p:nvPicPr>
            <p:blipFill>
              <a:blip r:embed="rId10"/>
              <a:stretch>
                <a:fillRect/>
              </a:stretch>
            </p:blipFill>
            <p:spPr>
              <a:xfrm>
                <a:off x="3338215" y="5177552"/>
                <a:ext cx="2461744" cy="2842635"/>
              </a:xfrm>
              <a:prstGeom prst="rect">
                <a:avLst/>
              </a:prstGeom>
            </p:spPr>
          </p:pic>
        </mc:Fallback>
      </mc:AlternateContent>
    </p:spTree>
    <p:extLst>
      <p:ext uri="{BB962C8B-B14F-4D97-AF65-F5344CB8AC3E}">
        <p14:creationId xmlns:p14="http://schemas.microsoft.com/office/powerpoint/2010/main" val="3261650289"/>
      </p:ext>
    </p:extLst>
  </p:cSld>
  <p:clrMapOvr>
    <a:masterClrMapping/>
  </p:clrMapOvr>
  <p:transition spd="med" advTm="288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Literals</a:t>
            </a:r>
          </a:p>
        </p:txBody>
      </p:sp>
      <p:sp>
        <p:nvSpPr>
          <p:cNvPr id="3" name="Rectangle 1"/>
          <p:cNvSpPr>
            <a:spLocks noChangeArrowheads="1"/>
          </p:cNvSpPr>
          <p:nvPr/>
        </p:nvSpPr>
        <p:spPr bwMode="auto">
          <a:xfrm>
            <a:off x="483818" y="2292511"/>
            <a:ext cx="11861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l" defTabSz="914400" eaLnBrk="0" fontAlgn="base">
              <a:spcBef>
                <a:spcPct val="0"/>
              </a:spcBef>
              <a:spcAft>
                <a:spcPct val="0"/>
              </a:spcAft>
              <a:buFont typeface="Arial" panose="020B0604020202020204" pitchFamily="34" charset="0"/>
              <a:buChar char="•"/>
            </a:pPr>
            <a:r>
              <a:rPr lang="en-IE" sz="3200" dirty="0"/>
              <a:t>Kotlin has two types of string literals: </a:t>
            </a:r>
            <a:br>
              <a:rPr lang="en-IE" sz="3200" dirty="0"/>
            </a:br>
            <a:r>
              <a:rPr lang="en-IE" sz="3200" dirty="0"/>
              <a:t>	</a:t>
            </a:r>
            <a:r>
              <a:rPr lang="en-IE" sz="3200" dirty="0">
                <a:solidFill>
                  <a:srgbClr val="FF0000"/>
                </a:solidFill>
              </a:rPr>
              <a:t>escaped strings</a:t>
            </a:r>
            <a:r>
              <a:rPr lang="en-IE" sz="3200" dirty="0"/>
              <a:t> that may have escaped characters in them and </a:t>
            </a:r>
            <a:br>
              <a:rPr lang="en-IE" sz="3200" dirty="0"/>
            </a:br>
            <a:r>
              <a:rPr lang="en-IE" sz="3200" dirty="0"/>
              <a:t>	</a:t>
            </a:r>
            <a:r>
              <a:rPr lang="en-IE" sz="3200" dirty="0">
                <a:solidFill>
                  <a:srgbClr val="FF0000"/>
                </a:solidFill>
              </a:rPr>
              <a:t>raw strings </a:t>
            </a:r>
            <a:r>
              <a:rPr lang="en-IE" sz="3200" dirty="0"/>
              <a:t>that can contain newlines and arbitrary text. </a:t>
            </a:r>
          </a:p>
        </p:txBody>
      </p:sp>
      <p:pic>
        <p:nvPicPr>
          <p:cNvPr id="4" name="tmp6640">
            <a:hlinkClick r:id="" action="ppaction://media"/>
            <a:extLst>
              <a:ext uri="{FF2B5EF4-FFF2-40B4-BE49-F238E27FC236}">
                <a16:creationId xmlns:a16="http://schemas.microsoft.com/office/drawing/2014/main" id="{7E3B3EF7-5450-4E45-A74E-1A5EBBC2E456}"/>
              </a:ext>
            </a:extLst>
          </p:cNvPr>
          <p:cNvPicPr>
            <a:picLocks noChangeAspect="1"/>
          </p:cNvPicPr>
          <p:nvPr>
            <a:videoFile r:link="rId1"/>
            <p:custDataLst>
              <p:tags r:id="rId2"/>
            </p:custDataLst>
            <p:extLst>
              <p:ext uri="{DAA4B4D4-6D71-4841-9C94-3DE7FCFB9230}">
                <p14:media xmlns:p14="http://schemas.microsoft.com/office/powerpoint/2010/main" r:embed="rId3">
                  <p14:trim st="130279" end="33741.764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925304883"/>
      </p:ext>
    </p:extLst>
  </p:cSld>
  <p:clrMapOvr>
    <a:masterClrMapping/>
  </p:clrMapOvr>
  <p:transition spd="med" advTm="208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Literals</a:t>
            </a:r>
          </a:p>
        </p:txBody>
      </p:sp>
      <p:sp>
        <p:nvSpPr>
          <p:cNvPr id="3" name="Rectangle 1"/>
          <p:cNvSpPr>
            <a:spLocks noChangeArrowheads="1"/>
          </p:cNvSpPr>
          <p:nvPr/>
        </p:nvSpPr>
        <p:spPr bwMode="auto">
          <a:xfrm>
            <a:off x="483818" y="2292511"/>
            <a:ext cx="11861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l" defTabSz="914400" eaLnBrk="0" fontAlgn="base">
              <a:spcBef>
                <a:spcPct val="0"/>
              </a:spcBef>
              <a:spcAft>
                <a:spcPct val="0"/>
              </a:spcAft>
              <a:buFont typeface="Arial" panose="020B0604020202020204" pitchFamily="34" charset="0"/>
              <a:buChar char="•"/>
            </a:pPr>
            <a:r>
              <a:rPr lang="en-IE" sz="3200" dirty="0"/>
              <a:t>Kotlin has two types of string literals: </a:t>
            </a:r>
            <a:br>
              <a:rPr lang="en-IE" sz="3200" dirty="0"/>
            </a:br>
            <a:r>
              <a:rPr lang="en-IE" sz="3200" dirty="0"/>
              <a:t>	</a:t>
            </a:r>
            <a:r>
              <a:rPr lang="en-IE" sz="3200" dirty="0">
                <a:solidFill>
                  <a:srgbClr val="FF0000"/>
                </a:solidFill>
              </a:rPr>
              <a:t>escaped strings</a:t>
            </a:r>
            <a:r>
              <a:rPr lang="en-IE" sz="3200" dirty="0"/>
              <a:t> that may have escaped characters in them and </a:t>
            </a:r>
            <a:br>
              <a:rPr lang="en-IE" sz="3200" dirty="0"/>
            </a:br>
            <a:r>
              <a:rPr lang="en-IE" sz="3200" dirty="0"/>
              <a:t>	</a:t>
            </a:r>
            <a:r>
              <a:rPr lang="en-IE" sz="3200" dirty="0">
                <a:solidFill>
                  <a:srgbClr val="FF0000"/>
                </a:solidFill>
              </a:rPr>
              <a:t>raw strings </a:t>
            </a:r>
            <a:r>
              <a:rPr lang="en-IE" sz="3200" dirty="0"/>
              <a:t>that can contain newlines and arbitrary text. </a:t>
            </a:r>
          </a:p>
        </p:txBody>
      </p:sp>
      <p:pic>
        <p:nvPicPr>
          <p:cNvPr id="5" name="Picture 4"/>
          <p:cNvPicPr>
            <a:picLocks noChangeAspect="1"/>
          </p:cNvPicPr>
          <p:nvPr/>
        </p:nvPicPr>
        <p:blipFill>
          <a:blip r:embed="rId6"/>
          <a:stretch>
            <a:fillRect/>
          </a:stretch>
        </p:blipFill>
        <p:spPr>
          <a:xfrm>
            <a:off x="7344492" y="4573779"/>
            <a:ext cx="5204803" cy="1078286"/>
          </a:xfrm>
          <a:prstGeom prst="rect">
            <a:avLst/>
          </a:prstGeom>
          <a:ln>
            <a:solidFill>
              <a:schemeClr val="accent1"/>
            </a:solidFill>
          </a:ln>
        </p:spPr>
      </p:pic>
      <p:sp>
        <p:nvSpPr>
          <p:cNvPr id="6" name="Rectangle 1"/>
          <p:cNvSpPr>
            <a:spLocks noChangeArrowheads="1"/>
          </p:cNvSpPr>
          <p:nvPr/>
        </p:nvSpPr>
        <p:spPr bwMode="auto">
          <a:xfrm>
            <a:off x="998168" y="4573779"/>
            <a:ext cx="6115050" cy="107721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defTabSz="914400" eaLnBrk="0" fontAlgn="base">
              <a:spcBef>
                <a:spcPct val="0"/>
              </a:spcBef>
              <a:spcAft>
                <a:spcPct val="0"/>
              </a:spcAft>
            </a:pPr>
            <a:r>
              <a:rPr lang="en-IE" sz="3200" dirty="0"/>
              <a:t>An </a:t>
            </a:r>
            <a:r>
              <a:rPr lang="en-IE" sz="3200" dirty="0">
                <a:solidFill>
                  <a:srgbClr val="FF0000"/>
                </a:solidFill>
              </a:rPr>
              <a:t>escaped string </a:t>
            </a:r>
            <a:r>
              <a:rPr lang="en-IE" sz="3200" dirty="0"/>
              <a:t>is very much like a Java string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1141043" y="6636525"/>
            <a:ext cx="5972175" cy="20621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defTabSz="914400" eaLnBrk="0" fontAlgn="base">
              <a:spcBef>
                <a:spcPct val="0"/>
              </a:spcBef>
              <a:spcAft>
                <a:spcPct val="0"/>
              </a:spcAft>
            </a:pPr>
            <a:r>
              <a:rPr lang="en-IE" sz="3200" dirty="0"/>
              <a:t>A </a:t>
            </a:r>
            <a:r>
              <a:rPr lang="en-IE" sz="3200" dirty="0">
                <a:solidFill>
                  <a:srgbClr val="FF0000"/>
                </a:solidFill>
              </a:rPr>
              <a:t>raw string </a:t>
            </a:r>
            <a:r>
              <a:rPr lang="en-IE" sz="3200" dirty="0"/>
              <a:t>is delimited by a triple quote (</a:t>
            </a:r>
            <a:r>
              <a:rPr lang="en-IE" sz="3200" dirty="0">
                <a:latin typeface="Eras Medium ITC" panose="020B0602030504020804" pitchFamily="34" charset="0"/>
              </a:rPr>
              <a:t>“””</a:t>
            </a:r>
            <a:r>
              <a:rPr lang="en-IE" sz="3200" dirty="0"/>
              <a:t>), contains no escaping and can contain new lines and any other characters.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F49E072F-4DB4-446E-AC98-A4B794FA49AD}"/>
              </a:ext>
            </a:extLst>
          </p:cNvPr>
          <p:cNvPicPr>
            <a:picLocks noChangeAspect="1"/>
          </p:cNvPicPr>
          <p:nvPr/>
        </p:nvPicPr>
        <p:blipFill>
          <a:blip r:embed="rId7"/>
          <a:stretch>
            <a:fillRect/>
          </a:stretch>
        </p:blipFill>
        <p:spPr>
          <a:xfrm>
            <a:off x="7344492" y="5930525"/>
            <a:ext cx="5204803" cy="3294179"/>
          </a:xfrm>
          <a:prstGeom prst="rect">
            <a:avLst/>
          </a:prstGeom>
          <a:ln>
            <a:solidFill>
              <a:schemeClr val="accent1"/>
            </a:solidFill>
          </a:ln>
        </p:spPr>
      </p:pic>
      <p:pic>
        <p:nvPicPr>
          <p:cNvPr id="9" name="tmp866D">
            <a:hlinkClick r:id="" action="ppaction://media"/>
            <a:extLst>
              <a:ext uri="{FF2B5EF4-FFF2-40B4-BE49-F238E27FC236}">
                <a16:creationId xmlns:a16="http://schemas.microsoft.com/office/drawing/2014/main" id="{59C31F12-951F-45B2-99C4-A5B511565EA8}"/>
              </a:ext>
            </a:extLst>
          </p:cNvPr>
          <p:cNvPicPr>
            <a:picLocks noChangeAspect="1"/>
          </p:cNvPicPr>
          <p:nvPr>
            <a:videoFile r:link="rId1"/>
            <p:custDataLst>
              <p:tags r:id="rId2"/>
            </p:custDataLst>
            <p:extLst>
              <p:ext uri="{DAA4B4D4-6D71-4841-9C94-3DE7FCFB9230}">
                <p14:media xmlns:p14="http://schemas.microsoft.com/office/powerpoint/2010/main" r:embed="rId3">
                  <p14:trim end="170552.4"/>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10" name="Ink 9">
                <a:extLst>
                  <a:ext uri="{FF2B5EF4-FFF2-40B4-BE49-F238E27FC236}">
                    <a16:creationId xmlns:a16="http://schemas.microsoft.com/office/drawing/2014/main" id="{5A7159CD-5827-4597-AB1D-6432E2548965}"/>
                  </a:ext>
                </a:extLst>
              </p14:cNvPr>
              <p14:cNvContentPartPr/>
              <p14:nvPr>
                <p:custDataLst>
                  <p:tags r:id="rId4"/>
                </p:custDataLst>
                <p:extLst>
                  <p:ext uri="{42D2F446-02D8-4167-A562-619A0277C38B}">
                    <p15:isNarration xmlns:p15="http://schemas.microsoft.com/office/powerpoint/2012/main" val="1"/>
                  </p:ext>
                </p:extLst>
              </p14:nvPr>
            </p14:nvContentPartPr>
            <p14:xfrm>
              <a:off x="7169343" y="4606195"/>
              <a:ext cx="4315787" cy="4599973"/>
            </p14:xfrm>
          </p:contentPart>
        </mc:Choice>
        <mc:Fallback>
          <p:pic>
            <p:nvPicPr>
              <p:cNvPr id="10" name="Ink 9">
                <a:extLst>
                  <a:ext uri="{FF2B5EF4-FFF2-40B4-BE49-F238E27FC236}">
                    <a16:creationId xmlns:a16="http://schemas.microsoft.com/office/drawing/2014/main" id="{5A7159CD-5827-4597-AB1D-6432E2548965}"/>
                  </a:ext>
                </a:extLst>
              </p:cNvPr>
              <p:cNvPicPr>
                <a:picLocks noGrp="1" noRot="1" noChangeAspect="1" noMove="1" noResize="1" noEditPoints="1" noAdjustHandles="1" noChangeArrowheads="1" noChangeShapeType="1"/>
              </p:cNvPicPr>
              <p:nvPr/>
            </p:nvPicPr>
            <p:blipFill>
              <a:blip r:embed="rId10"/>
              <a:stretch>
                <a:fillRect/>
              </a:stretch>
            </p:blipFill>
            <p:spPr>
              <a:xfrm>
                <a:off x="7160343" y="4597195"/>
                <a:ext cx="4333427" cy="4617613"/>
              </a:xfrm>
              <a:prstGeom prst="rect">
                <a:avLst/>
              </a:prstGeom>
            </p:spPr>
          </p:pic>
        </mc:Fallback>
      </mc:AlternateContent>
    </p:spTree>
    <p:extLst>
      <p:ext uri="{BB962C8B-B14F-4D97-AF65-F5344CB8AC3E}">
        <p14:creationId xmlns:p14="http://schemas.microsoft.com/office/powerpoint/2010/main" val="1218750283"/>
      </p:ext>
    </p:extLst>
  </p:cSld>
  <p:clrMapOvr>
    <a:masterClrMapping/>
  </p:clrMapOvr>
  <p:transition spd="med" advTm="575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9"/>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Literals</a:t>
            </a:r>
          </a:p>
        </p:txBody>
      </p:sp>
      <p:sp>
        <p:nvSpPr>
          <p:cNvPr id="6" name="Rectangle 1"/>
          <p:cNvSpPr>
            <a:spLocks noChangeArrowheads="1"/>
          </p:cNvSpPr>
          <p:nvPr/>
        </p:nvSpPr>
        <p:spPr bwMode="auto">
          <a:xfrm>
            <a:off x="2270125" y="6527280"/>
            <a:ext cx="4232275"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defTabSz="914400" eaLnBrk="0" fontAlgn="base">
              <a:spcBef>
                <a:spcPct val="0"/>
              </a:spcBef>
              <a:spcAft>
                <a:spcPct val="0"/>
              </a:spcAft>
            </a:pPr>
            <a:r>
              <a:rPr lang="en-US" altLang="en-US" dirty="0">
                <a:solidFill>
                  <a:schemeClr val="tx1"/>
                </a:solidFill>
                <a:latin typeface="Arial" panose="020B0604020202020204" pitchFamily="34" charset="0"/>
              </a:rPr>
              <a:t>You can remove leading whitespace with </a:t>
            </a:r>
            <a:r>
              <a:rPr lang="en-US" altLang="en-US" dirty="0" err="1">
                <a:solidFill>
                  <a:srgbClr val="FF0000"/>
                </a:solidFill>
                <a:latin typeface="Arial" panose="020B0604020202020204" pitchFamily="34" charset="0"/>
              </a:rPr>
              <a:t>trimMargin</a:t>
            </a:r>
            <a:r>
              <a:rPr lang="en-US" altLang="en-US" dirty="0">
                <a:solidFill>
                  <a:srgbClr val="FF0000"/>
                </a:solidFill>
                <a:latin typeface="Arial" panose="020B0604020202020204" pitchFamily="34"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C5F9CD4-57D4-42D6-BA28-5C468D72E9D8}"/>
              </a:ext>
            </a:extLst>
          </p:cNvPr>
          <p:cNvPicPr>
            <a:picLocks noChangeAspect="1"/>
          </p:cNvPicPr>
          <p:nvPr/>
        </p:nvPicPr>
        <p:blipFill>
          <a:blip r:embed="rId6"/>
          <a:stretch>
            <a:fillRect/>
          </a:stretch>
        </p:blipFill>
        <p:spPr>
          <a:xfrm>
            <a:off x="7344492" y="5930525"/>
            <a:ext cx="5204803" cy="3294179"/>
          </a:xfrm>
          <a:prstGeom prst="rect">
            <a:avLst/>
          </a:prstGeom>
          <a:ln>
            <a:solidFill>
              <a:schemeClr val="accent1"/>
            </a:solidFill>
          </a:ln>
        </p:spPr>
      </p:pic>
      <p:pic>
        <p:nvPicPr>
          <p:cNvPr id="3" name="Picture 2">
            <a:extLst>
              <a:ext uri="{FF2B5EF4-FFF2-40B4-BE49-F238E27FC236}">
                <a16:creationId xmlns:a16="http://schemas.microsoft.com/office/drawing/2014/main" id="{561A3FA3-FB96-4590-AAA1-4012BCE62E8F}"/>
              </a:ext>
            </a:extLst>
          </p:cNvPr>
          <p:cNvPicPr>
            <a:picLocks noChangeAspect="1"/>
          </p:cNvPicPr>
          <p:nvPr/>
        </p:nvPicPr>
        <p:blipFill>
          <a:blip r:embed="rId7"/>
          <a:stretch>
            <a:fillRect/>
          </a:stretch>
        </p:blipFill>
        <p:spPr>
          <a:xfrm>
            <a:off x="1625600" y="2486025"/>
            <a:ext cx="9658350" cy="2957124"/>
          </a:xfrm>
          <a:prstGeom prst="rect">
            <a:avLst/>
          </a:prstGeom>
          <a:ln>
            <a:solidFill>
              <a:schemeClr val="accent1"/>
            </a:solidFill>
          </a:ln>
        </p:spPr>
      </p:pic>
      <p:pic>
        <p:nvPicPr>
          <p:cNvPr id="4" name="tmp866D">
            <a:hlinkClick r:id="" action="ppaction://media"/>
            <a:extLst>
              <a:ext uri="{FF2B5EF4-FFF2-40B4-BE49-F238E27FC236}">
                <a16:creationId xmlns:a16="http://schemas.microsoft.com/office/drawing/2014/main" id="{5DED5458-0FF8-40BB-B61C-5656C6DE4E50}"/>
              </a:ext>
            </a:extLst>
          </p:cNvPr>
          <p:cNvPicPr>
            <a:picLocks noChangeAspect="1"/>
          </p:cNvPicPr>
          <p:nvPr>
            <a:videoFile r:link="rId1"/>
            <p:custDataLst>
              <p:tags r:id="rId2"/>
            </p:custDataLst>
            <p:extLst>
              <p:ext uri="{DAA4B4D4-6D71-4841-9C94-3DE7FCFB9230}">
                <p14:media xmlns:p14="http://schemas.microsoft.com/office/powerpoint/2010/main" r:embed="rId3">
                  <p14:trim st="57514" end="117781.4"/>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5" name="Ink 4">
                <a:extLst>
                  <a:ext uri="{FF2B5EF4-FFF2-40B4-BE49-F238E27FC236}">
                    <a16:creationId xmlns:a16="http://schemas.microsoft.com/office/drawing/2014/main" id="{52EE5E59-7E19-4D13-81E4-9699836DA67E}"/>
                  </a:ext>
                </a:extLst>
              </p14:cNvPr>
              <p14:cNvContentPartPr/>
              <p14:nvPr>
                <p:custDataLst>
                  <p:tags r:id="rId4"/>
                </p:custDataLst>
                <p:extLst>
                  <p:ext uri="{42D2F446-02D8-4167-A562-619A0277C38B}">
                    <p15:isNarration xmlns:p15="http://schemas.microsoft.com/office/powerpoint/2012/main" val="1"/>
                  </p:ext>
                </p:extLst>
              </p14:nvPr>
            </p14:nvContentPartPr>
            <p14:xfrm>
              <a:off x="810899" y="2133402"/>
              <a:ext cx="11334519" cy="6381985"/>
            </p14:xfrm>
          </p:contentPart>
        </mc:Choice>
        <mc:Fallback>
          <p:pic>
            <p:nvPicPr>
              <p:cNvPr id="5" name="Ink 4">
                <a:extLst>
                  <a:ext uri="{FF2B5EF4-FFF2-40B4-BE49-F238E27FC236}">
                    <a16:creationId xmlns:a16="http://schemas.microsoft.com/office/drawing/2014/main" id="{52EE5E59-7E19-4D13-81E4-9699836DA67E}"/>
                  </a:ext>
                </a:extLst>
              </p:cNvPr>
              <p:cNvPicPr>
                <a:picLocks noGrp="1" noRot="1" noChangeAspect="1" noMove="1" noResize="1" noEditPoints="1" noAdjustHandles="1" noChangeArrowheads="1" noChangeShapeType="1"/>
              </p:cNvPicPr>
              <p:nvPr/>
            </p:nvPicPr>
            <p:blipFill>
              <a:blip r:embed="rId10"/>
              <a:stretch>
                <a:fillRect/>
              </a:stretch>
            </p:blipFill>
            <p:spPr>
              <a:xfrm>
                <a:off x="801899" y="2124402"/>
                <a:ext cx="11352159" cy="6399625"/>
              </a:xfrm>
              <a:prstGeom prst="rect">
                <a:avLst/>
              </a:prstGeom>
            </p:spPr>
          </p:pic>
        </mc:Fallback>
      </mc:AlternateContent>
    </p:spTree>
    <p:extLst>
      <p:ext uri="{BB962C8B-B14F-4D97-AF65-F5344CB8AC3E}">
        <p14:creationId xmlns:p14="http://schemas.microsoft.com/office/powerpoint/2010/main" val="3523362513"/>
      </p:ext>
    </p:extLst>
  </p:cSld>
  <p:clrMapOvr>
    <a:masterClrMapping/>
  </p:clrMapOvr>
  <p:transition spd="med" advTm="527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Literals</a:t>
            </a:r>
          </a:p>
        </p:txBody>
      </p:sp>
      <p:sp>
        <p:nvSpPr>
          <p:cNvPr id="11" name="Rectangle 1"/>
          <p:cNvSpPr>
            <a:spLocks noChangeArrowheads="1"/>
          </p:cNvSpPr>
          <p:nvPr/>
        </p:nvSpPr>
        <p:spPr bwMode="auto">
          <a:xfrm>
            <a:off x="571500" y="2416237"/>
            <a:ext cx="11977795"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l" defTabSz="914400" eaLnBrk="0" fontAlgn="base">
              <a:spcBef>
                <a:spcPct val="0"/>
              </a:spcBef>
              <a:spcAft>
                <a:spcPct val="0"/>
              </a:spcAft>
            </a:pPr>
            <a:r>
              <a:rPr lang="en-US" altLang="en-US" dirty="0">
                <a:solidFill>
                  <a:schemeClr val="tx1"/>
                </a:solidFill>
                <a:latin typeface="Arial" panose="020B0604020202020204" pitchFamily="34" charset="0"/>
                <a:cs typeface="Arial" panose="020B0604020202020204" pitchFamily="34" charset="0"/>
              </a:rPr>
              <a:t>By default </a:t>
            </a:r>
            <a:r>
              <a:rPr lang="en-US" altLang="en-US" dirty="0">
                <a:solidFill>
                  <a:srgbClr val="FF0000"/>
                </a:solidFill>
                <a:latin typeface="Arial" panose="020B0604020202020204" pitchFamily="34" charset="0"/>
                <a:cs typeface="Arial" panose="020B0604020202020204" pitchFamily="34" charset="0"/>
              </a:rPr>
              <a:t>| </a:t>
            </a:r>
            <a:r>
              <a:rPr lang="en-US" altLang="en-US" dirty="0">
                <a:solidFill>
                  <a:schemeClr val="tx1"/>
                </a:solidFill>
                <a:latin typeface="Arial" panose="020B0604020202020204" pitchFamily="34" charset="0"/>
                <a:cs typeface="Arial" panose="020B0604020202020204" pitchFamily="34" charset="0"/>
              </a:rPr>
              <a:t>is used as margin prefix, but you can choose another character and pass it as a parameter like </a:t>
            </a:r>
            <a:r>
              <a:rPr lang="en-US" altLang="en-US" dirty="0" err="1">
                <a:solidFill>
                  <a:srgbClr val="FF0000"/>
                </a:solidFill>
                <a:latin typeface="Arial" panose="020B0604020202020204" pitchFamily="34" charset="0"/>
                <a:cs typeface="Arial" panose="020B0604020202020204" pitchFamily="34" charset="0"/>
              </a:rPr>
              <a:t>trimMargin</a:t>
            </a:r>
            <a:r>
              <a:rPr lang="en-US" altLang="en-US" dirty="0">
                <a:solidFill>
                  <a:srgbClr val="FF0000"/>
                </a:solidFill>
                <a:latin typeface="Arial" panose="020B0604020202020204" pitchFamily="34" charset="0"/>
                <a:cs typeface="Arial" panose="020B0604020202020204" pitchFamily="34" charset="0"/>
              </a:rPr>
              <a:t>("&gt;").</a:t>
            </a:r>
            <a:endParaRPr kumimoji="0" lang="en-US" altLang="en-US"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777FC5B-F6E7-469E-8D71-753C191F3D10}"/>
              </a:ext>
            </a:extLst>
          </p:cNvPr>
          <p:cNvSpPr/>
          <p:nvPr/>
        </p:nvSpPr>
        <p:spPr>
          <a:xfrm>
            <a:off x="571500" y="4391948"/>
            <a:ext cx="7505700" cy="3539430"/>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text</a:t>
            </a:r>
            <a:r>
              <a:rPr lang="en-IE" sz="2800" b="1" dirty="0">
                <a:latin typeface="Courier New" panose="02070309020205020404" pitchFamily="49" charset="0"/>
              </a:rPr>
              <a:t> = </a:t>
            </a:r>
            <a:r>
              <a:rPr lang="en-IE" sz="2800" b="1" dirty="0">
                <a:solidFill>
                  <a:srgbClr val="2A00FF"/>
                </a:solidFill>
                <a:latin typeface="Courier New" panose="02070309020205020404" pitchFamily="49" charset="0"/>
              </a:rPr>
              <a:t>"""</a:t>
            </a:r>
          </a:p>
          <a:p>
            <a:pPr algn="l"/>
            <a:r>
              <a:rPr lang="en-IE" sz="2800" dirty="0">
                <a:solidFill>
                  <a:srgbClr val="2A00FF"/>
                </a:solidFill>
                <a:latin typeface="Courier New" panose="02070309020205020404" pitchFamily="49" charset="0"/>
              </a:rPr>
              <a:t>       &gt;  Tell me and I forget.</a:t>
            </a:r>
          </a:p>
          <a:p>
            <a:pPr algn="l"/>
            <a:r>
              <a:rPr lang="en-IE" sz="2800" dirty="0">
                <a:solidFill>
                  <a:srgbClr val="2A00FF"/>
                </a:solidFill>
                <a:latin typeface="Courier New" panose="02070309020205020404" pitchFamily="49" charset="0"/>
              </a:rPr>
              <a:t>       &gt;  Teach me and I remember.</a:t>
            </a:r>
          </a:p>
          <a:p>
            <a:pPr algn="l"/>
            <a:r>
              <a:rPr lang="en-IE" sz="2800" dirty="0">
                <a:solidFill>
                  <a:srgbClr val="2A00FF"/>
                </a:solidFill>
                <a:latin typeface="Courier New" panose="02070309020205020404" pitchFamily="49" charset="0"/>
              </a:rPr>
              <a:t>       &gt;  Involve me and I learn.</a:t>
            </a:r>
          </a:p>
          <a:p>
            <a:pPr algn="l"/>
            <a:r>
              <a:rPr lang="en-IE" sz="2800" dirty="0">
                <a:solidFill>
                  <a:srgbClr val="2A00FF"/>
                </a:solidFill>
                <a:latin typeface="Courier New" panose="02070309020205020404" pitchFamily="49" charset="0"/>
              </a:rPr>
              <a:t>       &gt;  (Benjamin </a:t>
            </a:r>
            <a:r>
              <a:rPr lang="en-IE" sz="2800" dirty="0" err="1">
                <a:solidFill>
                  <a:srgbClr val="2A00FF"/>
                </a:solidFill>
                <a:latin typeface="Courier New" panose="02070309020205020404" pitchFamily="49" charset="0"/>
              </a:rPr>
              <a:t>Franlkin</a:t>
            </a:r>
            <a:r>
              <a:rPr lang="en-IE" sz="2800" dirty="0">
                <a:solidFill>
                  <a:srgbClr val="2A00FF"/>
                </a:solidFill>
                <a:latin typeface="Courier New" panose="02070309020205020404" pitchFamily="49" charset="0"/>
              </a:rPr>
              <a:t>)</a:t>
            </a:r>
          </a:p>
          <a:p>
            <a:pPr algn="l"/>
            <a:r>
              <a:rPr lang="en-IE" sz="2800" dirty="0">
                <a:solidFill>
                  <a:srgbClr val="2A00FF"/>
                </a:solidFill>
                <a:latin typeface="Courier New" panose="02070309020205020404" pitchFamily="49" charset="0"/>
              </a:rPr>
              <a:t>        """</a:t>
            </a:r>
            <a:r>
              <a:rPr lang="en-IE" sz="2800" dirty="0">
                <a:latin typeface="Courier New" panose="02070309020205020404" pitchFamily="49" charset="0"/>
              </a:rPr>
              <a:t>.</a:t>
            </a:r>
            <a:r>
              <a:rPr lang="en-IE" sz="2800" dirty="0" err="1">
                <a:latin typeface="Courier New" panose="02070309020205020404" pitchFamily="49" charset="0"/>
              </a:rPr>
              <a:t>trimMargin</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"&gt;"</a:t>
            </a:r>
            <a:r>
              <a:rPr lang="en-IE" sz="2800" dirty="0">
                <a:latin typeface="Courier New" panose="02070309020205020404" pitchFamily="49" charset="0"/>
              </a:rPr>
              <a:t>)</a:t>
            </a:r>
          </a:p>
          <a:p>
            <a:pPr algn="l"/>
            <a:endParaRPr lang="en-IE" sz="2800" dirty="0">
              <a:latin typeface="Courier New" panose="02070309020205020404" pitchFamily="49" charset="0"/>
            </a:endParaRPr>
          </a:p>
          <a:p>
            <a:pPr algn="l"/>
            <a:r>
              <a:rPr lang="en-IE" sz="2800" dirty="0">
                <a:latin typeface="Courier New" panose="02070309020205020404" pitchFamily="49" charset="0"/>
              </a:rPr>
              <a:t>print(</a:t>
            </a:r>
            <a:r>
              <a:rPr lang="en-IE" sz="2800" dirty="0">
                <a:solidFill>
                  <a:srgbClr val="6A3E3E"/>
                </a:solidFill>
                <a:latin typeface="Courier New" panose="02070309020205020404" pitchFamily="49" charset="0"/>
              </a:rPr>
              <a:t>text</a:t>
            </a:r>
            <a:r>
              <a:rPr lang="en-IE" sz="2800" dirty="0">
                <a:latin typeface="Courier New" panose="02070309020205020404" pitchFamily="49" charset="0"/>
              </a:rPr>
              <a:t>)</a:t>
            </a:r>
            <a:endParaRPr lang="en-IE" sz="2800" dirty="0"/>
          </a:p>
        </p:txBody>
      </p:sp>
      <p:pic>
        <p:nvPicPr>
          <p:cNvPr id="4" name="Picture 3">
            <a:extLst>
              <a:ext uri="{FF2B5EF4-FFF2-40B4-BE49-F238E27FC236}">
                <a16:creationId xmlns:a16="http://schemas.microsoft.com/office/drawing/2014/main" id="{5637EC45-0086-4FDA-BFB6-37A09B690297}"/>
              </a:ext>
            </a:extLst>
          </p:cNvPr>
          <p:cNvPicPr>
            <a:picLocks noChangeAspect="1"/>
          </p:cNvPicPr>
          <p:nvPr/>
        </p:nvPicPr>
        <p:blipFill>
          <a:blip r:embed="rId6"/>
          <a:stretch>
            <a:fillRect/>
          </a:stretch>
        </p:blipFill>
        <p:spPr>
          <a:xfrm>
            <a:off x="5341521" y="7248525"/>
            <a:ext cx="7566442" cy="2409825"/>
          </a:xfrm>
          <a:prstGeom prst="rect">
            <a:avLst/>
          </a:prstGeom>
          <a:ln>
            <a:solidFill>
              <a:schemeClr val="tx1"/>
            </a:solidFill>
          </a:ln>
        </p:spPr>
      </p:pic>
      <p:sp>
        <p:nvSpPr>
          <p:cNvPr id="5" name="TextBox 4">
            <a:extLst>
              <a:ext uri="{FF2B5EF4-FFF2-40B4-BE49-F238E27FC236}">
                <a16:creationId xmlns:a16="http://schemas.microsoft.com/office/drawing/2014/main" id="{5AF1BFF4-0B80-4F46-875A-8EE28925330A}"/>
              </a:ext>
            </a:extLst>
          </p:cNvPr>
          <p:cNvSpPr txBox="1"/>
          <p:nvPr/>
        </p:nvSpPr>
        <p:spPr>
          <a:xfrm>
            <a:off x="8296275" y="4937944"/>
            <a:ext cx="4429125" cy="1764586"/>
          </a:xfrm>
          <a:prstGeom prst="rect">
            <a:avLst/>
          </a:prstGeom>
          <a:solidFill>
            <a:schemeClr val="accent5">
              <a:lumMod val="20000"/>
              <a:lumOff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3600" b="0" i="1" u="none" strike="noStrike" cap="none" spc="0" normalizeH="0" baseline="0" dirty="0">
                <a:ln>
                  <a:noFill/>
                </a:ln>
                <a:solidFill>
                  <a:srgbClr val="000000"/>
                </a:solidFill>
                <a:effectLst/>
                <a:uFillTx/>
                <a:latin typeface="+mn-lt"/>
                <a:ea typeface="+mn-ea"/>
                <a:cs typeface="+mn-cs"/>
                <a:sym typeface="Helvetica Neue Light"/>
              </a:rPr>
              <a:t>Note the impact of the two spaces we put between &gt; and the text</a:t>
            </a:r>
          </a:p>
        </p:txBody>
      </p:sp>
      <p:pic>
        <p:nvPicPr>
          <p:cNvPr id="6" name="tmp866D">
            <a:hlinkClick r:id="" action="ppaction://media"/>
            <a:extLst>
              <a:ext uri="{FF2B5EF4-FFF2-40B4-BE49-F238E27FC236}">
                <a16:creationId xmlns:a16="http://schemas.microsoft.com/office/drawing/2014/main" id="{F1F0BD65-7B11-446E-B162-9C213F424B43}"/>
              </a:ext>
            </a:extLst>
          </p:cNvPr>
          <p:cNvPicPr>
            <a:picLocks noChangeAspect="1"/>
          </p:cNvPicPr>
          <p:nvPr>
            <a:videoFile r:link="rId1"/>
            <p:custDataLst>
              <p:tags r:id="rId2"/>
            </p:custDataLst>
            <p:extLst>
              <p:ext uri="{DAA4B4D4-6D71-4841-9C94-3DE7FCFB9230}">
                <p14:media xmlns:p14="http://schemas.microsoft.com/office/powerpoint/2010/main" r:embed="rId3">
                  <p14:trim st="110285" end="61542.4"/>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7" name="Ink 6">
                <a:extLst>
                  <a:ext uri="{FF2B5EF4-FFF2-40B4-BE49-F238E27FC236}">
                    <a16:creationId xmlns:a16="http://schemas.microsoft.com/office/drawing/2014/main" id="{559DC4A1-2A86-4475-910F-CF5DFCFB82A4}"/>
                  </a:ext>
                </a:extLst>
              </p14:cNvPr>
              <p14:cNvContentPartPr/>
              <p14:nvPr>
                <p:custDataLst>
                  <p:tags r:id="rId4"/>
                </p:custDataLst>
                <p:extLst>
                  <p:ext uri="{42D2F446-02D8-4167-A562-619A0277C38B}">
                    <p15:isNarration xmlns:p15="http://schemas.microsoft.com/office/powerpoint/2012/main" val="1"/>
                  </p:ext>
                </p:extLst>
              </p14:nvPr>
            </p14:nvContentPartPr>
            <p14:xfrm>
              <a:off x="126436" y="3998247"/>
              <a:ext cx="5649673" cy="5539082"/>
            </p14:xfrm>
          </p:contentPart>
        </mc:Choice>
        <mc:Fallback>
          <p:pic>
            <p:nvPicPr>
              <p:cNvPr id="7" name="Ink 6">
                <a:extLst>
                  <a:ext uri="{FF2B5EF4-FFF2-40B4-BE49-F238E27FC236}">
                    <a16:creationId xmlns:a16="http://schemas.microsoft.com/office/drawing/2014/main" id="{559DC4A1-2A86-4475-910F-CF5DFCFB82A4}"/>
                  </a:ext>
                </a:extLst>
              </p:cNvPr>
              <p:cNvPicPr>
                <a:picLocks noGrp="1" noRot="1" noChangeAspect="1" noMove="1" noResize="1" noEditPoints="1" noAdjustHandles="1" noChangeArrowheads="1" noChangeShapeType="1"/>
              </p:cNvPicPr>
              <p:nvPr/>
            </p:nvPicPr>
            <p:blipFill>
              <a:blip r:embed="rId9"/>
              <a:stretch>
                <a:fillRect/>
              </a:stretch>
            </p:blipFill>
            <p:spPr>
              <a:xfrm>
                <a:off x="117436" y="3989247"/>
                <a:ext cx="5667312" cy="5556721"/>
              </a:xfrm>
              <a:prstGeom prst="rect">
                <a:avLst/>
              </a:prstGeom>
            </p:spPr>
          </p:pic>
        </mc:Fallback>
      </mc:AlternateContent>
    </p:spTree>
    <p:extLst>
      <p:ext uri="{BB962C8B-B14F-4D97-AF65-F5344CB8AC3E}">
        <p14:creationId xmlns:p14="http://schemas.microsoft.com/office/powerpoint/2010/main" val="2680004883"/>
      </p:ext>
    </p:extLst>
  </p:cSld>
  <p:clrMapOvr>
    <a:masterClrMapping/>
  </p:clrMapOvr>
  <p:transition spd="med" advTm="562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a:t>
            </a:r>
          </a:p>
        </p:txBody>
      </p:sp>
      <p:sp>
        <p:nvSpPr>
          <p:cNvPr id="3" name="Rectangle 2"/>
          <p:cNvSpPr/>
          <p:nvPr/>
        </p:nvSpPr>
        <p:spPr>
          <a:xfrm>
            <a:off x="1003300" y="3532788"/>
            <a:ext cx="5730875" cy="3170099"/>
          </a:xfrm>
          <a:prstGeom prst="rect">
            <a:avLst/>
          </a:prstGeom>
          <a:ln>
            <a:solidFill>
              <a:schemeClr val="accent6">
                <a:lumMod val="75000"/>
              </a:schemeClr>
            </a:solidFill>
          </a:ln>
        </p:spPr>
        <p:txBody>
          <a:bodyPr wrap="square">
            <a:spAutoFit/>
          </a:bodyPr>
          <a:lstStyle/>
          <a:p>
            <a:r>
              <a:rPr lang="en-IE" sz="4000" i="1" dirty="0"/>
              <a:t>In Kotlin, everything is an </a:t>
            </a:r>
            <a:r>
              <a:rPr lang="en-IE" sz="4000" i="1" dirty="0">
                <a:solidFill>
                  <a:srgbClr val="FF0000"/>
                </a:solidFill>
              </a:rPr>
              <a:t>object</a:t>
            </a:r>
            <a:r>
              <a:rPr lang="en-IE" sz="4000" i="1" dirty="0"/>
              <a:t> in the sense that we can call member functions and properties on any variable.</a:t>
            </a:r>
          </a:p>
        </p:txBody>
      </p:sp>
      <p:pic>
        <p:nvPicPr>
          <p:cNvPr id="5" name="Picture 4">
            <a:extLst>
              <a:ext uri="{FF2B5EF4-FFF2-40B4-BE49-F238E27FC236}">
                <a16:creationId xmlns:a16="http://schemas.microsoft.com/office/drawing/2014/main" id="{995C52E0-F5E7-44DC-92C8-37A74D1E648C}"/>
              </a:ext>
            </a:extLst>
          </p:cNvPr>
          <p:cNvPicPr>
            <a:picLocks noChangeAspect="1"/>
          </p:cNvPicPr>
          <p:nvPr/>
        </p:nvPicPr>
        <p:blipFill>
          <a:blip r:embed="rId5"/>
          <a:stretch>
            <a:fillRect/>
          </a:stretch>
        </p:blipFill>
        <p:spPr>
          <a:xfrm>
            <a:off x="7743826" y="2743511"/>
            <a:ext cx="4316412" cy="5800414"/>
          </a:xfrm>
          <a:prstGeom prst="rect">
            <a:avLst/>
          </a:prstGeom>
        </p:spPr>
      </p:pic>
      <p:pic>
        <p:nvPicPr>
          <p:cNvPr id="2" name="tmp298E">
            <a:hlinkClick r:id="" action="ppaction://media"/>
            <a:extLst>
              <a:ext uri="{FF2B5EF4-FFF2-40B4-BE49-F238E27FC236}">
                <a16:creationId xmlns:a16="http://schemas.microsoft.com/office/drawing/2014/main" id="{0379C678-5909-46E7-A1E7-92D546BABB25}"/>
              </a:ext>
            </a:extLst>
          </p:cNvPr>
          <p:cNvPicPr>
            <a:picLocks noChangeAspect="1"/>
          </p:cNvPicPr>
          <p:nvPr>
            <a:videoFile r:link="rId1"/>
            <p:custDataLst>
              <p:tags r:id="rId2"/>
            </p:custDataLst>
            <p:extLst>
              <p:ext uri="{DAA4B4D4-6D71-4841-9C94-3DE7FCFB9230}">
                <p14:media xmlns:p14="http://schemas.microsoft.com/office/powerpoint/2010/main" r:embed="rId3">
                  <p14:trim st="57662" end="62360.6099"/>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944706534"/>
      </p:ext>
    </p:extLst>
  </p:cSld>
  <p:clrMapOvr>
    <a:masterClrMapping/>
  </p:clrMapOvr>
  <p:transition spd="med" advTm="147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Templates</a:t>
            </a:r>
          </a:p>
        </p:txBody>
      </p:sp>
      <p:sp>
        <p:nvSpPr>
          <p:cNvPr id="6" name="Rectangle 1"/>
          <p:cNvSpPr>
            <a:spLocks noChangeArrowheads="1"/>
          </p:cNvSpPr>
          <p:nvPr/>
        </p:nvSpPr>
        <p:spPr bwMode="auto">
          <a:xfrm>
            <a:off x="571499" y="2181563"/>
            <a:ext cx="11861801" cy="29674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l" defTabSz="914400" eaLnBrk="0" fontAlgn="base">
              <a:lnSpc>
                <a:spcPct val="150000"/>
              </a:lnSpc>
              <a:spcBef>
                <a:spcPct val="0"/>
              </a:spcBef>
              <a:spcAft>
                <a:spcPct val="0"/>
              </a:spcAft>
              <a:buFont typeface="Arial" panose="020B0604020202020204" pitchFamily="34" charset="0"/>
              <a:buChar char="•"/>
            </a:pPr>
            <a:r>
              <a:rPr lang="en-IE" sz="3200" dirty="0"/>
              <a:t>Strings may contain template expressions, i.e. pieces of code that are evaluated and whose results are concatenated into the string. </a:t>
            </a:r>
          </a:p>
          <a:p>
            <a:pPr marL="342900" lvl="0" indent="-342900" algn="l" defTabSz="914400" eaLnBrk="0" fontAlgn="base">
              <a:lnSpc>
                <a:spcPct val="150000"/>
              </a:lnSpc>
              <a:spcBef>
                <a:spcPct val="0"/>
              </a:spcBef>
              <a:spcAft>
                <a:spcPct val="0"/>
              </a:spcAft>
              <a:buFont typeface="Arial" panose="020B0604020202020204" pitchFamily="34" charset="0"/>
              <a:buChar char="•"/>
            </a:pPr>
            <a:r>
              <a:rPr lang="en-IE" sz="3200" dirty="0"/>
              <a:t>A template expression starts with a dollar sign ($) and consists of either a simple name:</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613460" y="7210476"/>
            <a:ext cx="11819840" cy="584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l" defTabSz="914400" eaLnBrk="0" fontAlgn="base">
              <a:spcBef>
                <a:spcPct val="0"/>
              </a:spcBef>
              <a:spcAft>
                <a:spcPct val="0"/>
              </a:spcAft>
              <a:buFont typeface="Arial" panose="020B0604020202020204" pitchFamily="34" charset="0"/>
              <a:buChar char="•"/>
            </a:pPr>
            <a:r>
              <a:rPr lang="en-IE" sz="3200" dirty="0"/>
              <a:t>or an arbitrary expression in curly braces:</a:t>
            </a:r>
            <a:endParaRPr kumimoji="0" lang="en-US" altLang="en-US" sz="3200" b="0" i="0" u="none" strike="noStrike" cap="none" normalizeH="0" baseline="0" dirty="0">
              <a:ln>
                <a:noFill/>
              </a:ln>
              <a:solidFill>
                <a:srgbClr val="FF0000"/>
              </a:solidFill>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6"/>
          <a:stretch>
            <a:fillRect/>
          </a:stretch>
        </p:blipFill>
        <p:spPr>
          <a:xfrm>
            <a:off x="2529473" y="5304917"/>
            <a:ext cx="8095886" cy="1238194"/>
          </a:xfrm>
          <a:prstGeom prst="rect">
            <a:avLst/>
          </a:prstGeom>
          <a:ln>
            <a:solidFill>
              <a:schemeClr val="accent1"/>
            </a:solidFill>
          </a:ln>
        </p:spPr>
      </p:pic>
      <p:pic>
        <p:nvPicPr>
          <p:cNvPr id="4" name="Picture 3"/>
          <p:cNvPicPr>
            <a:picLocks noChangeAspect="1"/>
          </p:cNvPicPr>
          <p:nvPr/>
        </p:nvPicPr>
        <p:blipFill>
          <a:blip r:embed="rId7"/>
          <a:stretch>
            <a:fillRect/>
          </a:stretch>
        </p:blipFill>
        <p:spPr>
          <a:xfrm>
            <a:off x="613460" y="7951126"/>
            <a:ext cx="11800189" cy="1059524"/>
          </a:xfrm>
          <a:prstGeom prst="rect">
            <a:avLst/>
          </a:prstGeom>
          <a:ln>
            <a:solidFill>
              <a:schemeClr val="accent1"/>
            </a:solidFill>
          </a:ln>
        </p:spPr>
      </p:pic>
      <p:pic>
        <p:nvPicPr>
          <p:cNvPr id="9" name="tmpB3D4">
            <a:hlinkClick r:id="" action="ppaction://media"/>
            <a:extLst>
              <a:ext uri="{FF2B5EF4-FFF2-40B4-BE49-F238E27FC236}">
                <a16:creationId xmlns:a16="http://schemas.microsoft.com/office/drawing/2014/main" id="{F6D9FC39-14F4-4C56-ACE8-A96D6556095F}"/>
              </a:ext>
            </a:extLst>
          </p:cNvPr>
          <p:cNvPicPr>
            <a:picLocks noChangeAspect="1"/>
          </p:cNvPicPr>
          <p:nvPr>
            <a:videoFile r:link="rId1"/>
            <p:custDataLst>
              <p:tags r:id="rId2"/>
            </p:custDataLst>
            <p:extLst>
              <p:ext uri="{DAA4B4D4-6D71-4841-9C94-3DE7FCFB9230}">
                <p14:media xmlns:p14="http://schemas.microsoft.com/office/powerpoint/2010/main" r:embed="rId3">
                  <p14:trim end="9479.2222"/>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10" name="Ink 9">
                <a:extLst>
                  <a:ext uri="{FF2B5EF4-FFF2-40B4-BE49-F238E27FC236}">
                    <a16:creationId xmlns:a16="http://schemas.microsoft.com/office/drawing/2014/main" id="{13148AF5-5EC1-45ED-AC59-B3062FBF9832}"/>
                  </a:ext>
                </a:extLst>
              </p14:cNvPr>
              <p14:cNvContentPartPr/>
              <p14:nvPr>
                <p:custDataLst>
                  <p:tags r:id="rId4"/>
                </p:custDataLst>
                <p:extLst>
                  <p:ext uri="{42D2F446-02D8-4167-A562-619A0277C38B}">
                    <p15:isNarration xmlns:p15="http://schemas.microsoft.com/office/powerpoint/2012/main" val="1"/>
                  </p:ext>
                </p:extLst>
              </p14:nvPr>
            </p14:nvContentPartPr>
            <p14:xfrm>
              <a:off x="1649908" y="5409644"/>
              <a:ext cx="10510178" cy="4053247"/>
            </p14:xfrm>
          </p:contentPart>
        </mc:Choice>
        <mc:Fallback>
          <p:pic>
            <p:nvPicPr>
              <p:cNvPr id="10" name="Ink 9">
                <a:extLst>
                  <a:ext uri="{FF2B5EF4-FFF2-40B4-BE49-F238E27FC236}">
                    <a16:creationId xmlns:a16="http://schemas.microsoft.com/office/drawing/2014/main" id="{13148AF5-5EC1-45ED-AC59-B3062FBF9832}"/>
                  </a:ext>
                </a:extLst>
              </p:cNvPr>
              <p:cNvPicPr>
                <a:picLocks noGrp="1" noRot="1" noChangeAspect="1" noMove="1" noResize="1" noEditPoints="1" noAdjustHandles="1" noChangeArrowheads="1" noChangeShapeType="1"/>
              </p:cNvPicPr>
              <p:nvPr/>
            </p:nvPicPr>
            <p:blipFill>
              <a:blip r:embed="rId10"/>
              <a:stretch>
                <a:fillRect/>
              </a:stretch>
            </p:blipFill>
            <p:spPr>
              <a:xfrm>
                <a:off x="1640908" y="5400644"/>
                <a:ext cx="10527818" cy="4070887"/>
              </a:xfrm>
              <a:prstGeom prst="rect">
                <a:avLst/>
              </a:prstGeom>
            </p:spPr>
          </p:pic>
        </mc:Fallback>
      </mc:AlternateContent>
    </p:spTree>
    <p:extLst>
      <p:ext uri="{BB962C8B-B14F-4D97-AF65-F5344CB8AC3E}">
        <p14:creationId xmlns:p14="http://schemas.microsoft.com/office/powerpoint/2010/main" val="1587988047"/>
      </p:ext>
    </p:extLst>
  </p:cSld>
  <p:clrMapOvr>
    <a:masterClrMapping/>
  </p:clrMapOvr>
  <p:transition spd="med" advTm="821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9"/>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String Templates</a:t>
            </a:r>
          </a:p>
        </p:txBody>
      </p:sp>
      <p:sp>
        <p:nvSpPr>
          <p:cNvPr id="6" name="Rectangle 1"/>
          <p:cNvSpPr>
            <a:spLocks noChangeArrowheads="1"/>
          </p:cNvSpPr>
          <p:nvPr/>
        </p:nvSpPr>
        <p:spPr bwMode="auto">
          <a:xfrm>
            <a:off x="571500" y="2502449"/>
            <a:ext cx="11229975" cy="9541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defTabSz="914400" eaLnBrk="0" fontAlgn="base">
              <a:spcBef>
                <a:spcPct val="0"/>
              </a:spcBef>
              <a:spcAft>
                <a:spcPct val="0"/>
              </a:spcAft>
            </a:pPr>
            <a:r>
              <a:rPr lang="en-US" altLang="en-US" sz="2800" dirty="0">
                <a:solidFill>
                  <a:schemeClr val="tx1"/>
                </a:solidFill>
                <a:latin typeface="Arial" panose="020B0604020202020204" pitchFamily="34" charset="0"/>
              </a:rPr>
              <a:t>Templates are supported both inside </a:t>
            </a:r>
            <a:r>
              <a:rPr lang="en-US" altLang="en-US" sz="2800" b="1" dirty="0">
                <a:solidFill>
                  <a:srgbClr val="FF0000"/>
                </a:solidFill>
                <a:latin typeface="Arial" panose="020B0604020202020204" pitchFamily="34" charset="0"/>
              </a:rPr>
              <a:t>raw strings </a:t>
            </a:r>
            <a:r>
              <a:rPr lang="en-US" altLang="en-US" sz="2800" dirty="0">
                <a:solidFill>
                  <a:schemeClr val="tx1"/>
                </a:solidFill>
                <a:latin typeface="Arial" panose="020B0604020202020204" pitchFamily="34" charset="0"/>
              </a:rPr>
              <a:t>and inside </a:t>
            </a:r>
            <a:r>
              <a:rPr lang="en-US" altLang="en-US" sz="2800" b="1" dirty="0">
                <a:solidFill>
                  <a:srgbClr val="FF0000"/>
                </a:solidFill>
                <a:latin typeface="Arial" panose="020B0604020202020204" pitchFamily="34" charset="0"/>
              </a:rPr>
              <a:t>escaped strings</a:t>
            </a:r>
            <a:r>
              <a:rPr lang="en-US" altLang="en-US" sz="2800" dirty="0">
                <a:solidFill>
                  <a:schemeClr val="tx1"/>
                </a:solidFill>
                <a:latin typeface="Arial" panose="020B0604020202020204" pitchFamily="34" charset="0"/>
              </a:rPr>
              <a:t>. </a:t>
            </a:r>
          </a:p>
        </p:txBody>
      </p:sp>
      <p:sp>
        <p:nvSpPr>
          <p:cNvPr id="3" name="Rectangle 2">
            <a:extLst>
              <a:ext uri="{FF2B5EF4-FFF2-40B4-BE49-F238E27FC236}">
                <a16:creationId xmlns:a16="http://schemas.microsoft.com/office/drawing/2014/main" id="{9B771DAA-DA20-48E9-A1BE-B8EA97074451}"/>
              </a:ext>
            </a:extLst>
          </p:cNvPr>
          <p:cNvSpPr/>
          <p:nvPr/>
        </p:nvSpPr>
        <p:spPr>
          <a:xfrm>
            <a:off x="628650" y="3854678"/>
            <a:ext cx="9705975" cy="5262979"/>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anInt</a:t>
            </a:r>
            <a:r>
              <a:rPr lang="en-IE" sz="2800" b="1" dirty="0">
                <a:latin typeface="Courier New" panose="02070309020205020404" pitchFamily="49" charset="0"/>
              </a:rPr>
              <a:t> = 10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err="1">
                <a:solidFill>
                  <a:srgbClr val="6A3E3E"/>
                </a:solidFill>
                <a:latin typeface="Courier New" panose="02070309020205020404" pitchFamily="49" charset="0"/>
              </a:rPr>
              <a:t>aString</a:t>
            </a:r>
            <a:r>
              <a:rPr lang="en-IE" sz="2800" b="1" dirty="0">
                <a:latin typeface="Courier New" panose="02070309020205020404" pitchFamily="49" charset="0"/>
              </a:rPr>
              <a:t> = </a:t>
            </a:r>
            <a:r>
              <a:rPr lang="en-IE" sz="2800" b="1" dirty="0">
                <a:solidFill>
                  <a:srgbClr val="2A00FF"/>
                </a:solidFill>
                <a:latin typeface="Courier New" panose="02070309020205020404" pitchFamily="49" charset="0"/>
              </a:rPr>
              <a:t>"Value of </a:t>
            </a:r>
            <a:r>
              <a:rPr lang="en-IE" sz="2800" b="1" dirty="0" err="1">
                <a:solidFill>
                  <a:srgbClr val="2A00FF"/>
                </a:solidFill>
                <a:latin typeface="Courier New" panose="02070309020205020404" pitchFamily="49" charset="0"/>
              </a:rPr>
              <a:t>anInt</a:t>
            </a:r>
            <a:r>
              <a:rPr lang="en-IE" sz="2800" b="1" dirty="0">
                <a:solidFill>
                  <a:srgbClr val="2A00FF"/>
                </a:solidFill>
                <a:latin typeface="Courier New" panose="02070309020205020404" pitchFamily="49" charset="0"/>
              </a:rPr>
              <a:t> is </a:t>
            </a:r>
            <a:r>
              <a:rPr lang="en-IE" sz="2800" b="1" dirty="0">
                <a:latin typeface="Courier New" panose="02070309020205020404" pitchFamily="49" charset="0"/>
              </a:rPr>
              <a:t>${</a:t>
            </a:r>
            <a:r>
              <a:rPr lang="en-IE" sz="2800" b="1" dirty="0" err="1">
                <a:solidFill>
                  <a:srgbClr val="6A3E3E"/>
                </a:solidFill>
                <a:latin typeface="Courier New" panose="02070309020205020404" pitchFamily="49" charset="0"/>
              </a:rPr>
              <a:t>anInt</a:t>
            </a:r>
            <a:r>
              <a:rPr lang="en-IE" sz="2800" b="1" dirty="0">
                <a:latin typeface="Courier New" panose="02070309020205020404" pitchFamily="49" charset="0"/>
              </a:rPr>
              <a:t>}\n</a:t>
            </a:r>
            <a:r>
              <a:rPr lang="en-IE" sz="2800" b="1" dirty="0">
                <a:solidFill>
                  <a:srgbClr val="2A00FF"/>
                </a:solidFill>
                <a:latin typeface="Courier New" panose="02070309020205020404" pitchFamily="49" charset="0"/>
              </a:rPr>
              <a:t>"</a:t>
            </a:r>
          </a:p>
          <a:p>
            <a:pPr algn="l"/>
            <a:endParaRPr lang="en-IE" sz="2800" dirty="0">
              <a:latin typeface="Courier New" panose="02070309020205020404" pitchFamily="49" charset="0"/>
            </a:endParaRP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dirty="0">
                <a:solidFill>
                  <a:srgbClr val="6A3E3E"/>
                </a:solidFill>
                <a:latin typeface="Courier New" panose="02070309020205020404" pitchFamily="49" charset="0"/>
              </a:rPr>
              <a:t>text</a:t>
            </a:r>
            <a:r>
              <a:rPr lang="en-IE" sz="2800" b="1" dirty="0">
                <a:latin typeface="Courier New" panose="02070309020205020404" pitchFamily="49" charset="0"/>
              </a:rPr>
              <a:t> = </a:t>
            </a:r>
            <a:r>
              <a:rPr lang="en-IE" sz="2800" b="1" dirty="0">
                <a:solidFill>
                  <a:srgbClr val="2A00FF"/>
                </a:solidFill>
                <a:latin typeface="Courier New" panose="02070309020205020404" pitchFamily="49" charset="0"/>
              </a:rPr>
              <a:t>"""</a:t>
            </a:r>
          </a:p>
          <a:p>
            <a:pPr algn="l"/>
            <a:r>
              <a:rPr lang="en-IE" sz="2800" dirty="0">
                <a:solidFill>
                  <a:srgbClr val="2A00FF"/>
                </a:solidFill>
                <a:latin typeface="Courier New" panose="02070309020205020404" pitchFamily="49" charset="0"/>
              </a:rPr>
              <a:t>       &gt;  Tell me and I forget.</a:t>
            </a:r>
          </a:p>
          <a:p>
            <a:pPr algn="l"/>
            <a:r>
              <a:rPr lang="en-IE" sz="2800" dirty="0">
                <a:solidFill>
                  <a:srgbClr val="2A00FF"/>
                </a:solidFill>
                <a:latin typeface="Courier New" panose="02070309020205020404" pitchFamily="49" charset="0"/>
              </a:rPr>
              <a:t>       &gt;  Teach me and I remember.</a:t>
            </a:r>
          </a:p>
          <a:p>
            <a:pPr algn="l"/>
            <a:r>
              <a:rPr lang="en-IE" sz="2800" dirty="0">
                <a:solidFill>
                  <a:srgbClr val="2A00FF"/>
                </a:solidFill>
                <a:latin typeface="Courier New" panose="02070309020205020404" pitchFamily="49" charset="0"/>
              </a:rPr>
              <a:t>       &gt;  Involve me and I learn.</a:t>
            </a:r>
          </a:p>
          <a:p>
            <a:pPr algn="l"/>
            <a:r>
              <a:rPr lang="en-IE" sz="2800" dirty="0">
                <a:solidFill>
                  <a:srgbClr val="2A00FF"/>
                </a:solidFill>
                <a:latin typeface="Courier New" panose="02070309020205020404" pitchFamily="49" charset="0"/>
              </a:rPr>
              <a:t>       &gt;  (Benjamin </a:t>
            </a:r>
            <a:r>
              <a:rPr lang="en-IE" sz="2800" dirty="0" err="1">
                <a:solidFill>
                  <a:srgbClr val="2A00FF"/>
                </a:solidFill>
                <a:latin typeface="Courier New" panose="02070309020205020404" pitchFamily="49" charset="0"/>
              </a:rPr>
              <a:t>Franlkin</a:t>
            </a:r>
            <a:r>
              <a:rPr lang="en-IE" sz="2800" dirty="0">
                <a:solidFill>
                  <a:srgbClr val="2A00FF"/>
                </a:solidFill>
                <a:latin typeface="Courier New" panose="02070309020205020404" pitchFamily="49" charset="0"/>
              </a:rPr>
              <a:t>)</a:t>
            </a:r>
          </a:p>
          <a:p>
            <a:pPr algn="l"/>
            <a:r>
              <a:rPr lang="en-IE" sz="2800" dirty="0">
                <a:solidFill>
                  <a:srgbClr val="2A00FF"/>
                </a:solidFill>
                <a:latin typeface="Courier New" panose="02070309020205020404" pitchFamily="49" charset="0"/>
              </a:rPr>
              <a:t>        """</a:t>
            </a:r>
            <a:r>
              <a:rPr lang="en-IE" sz="2800" dirty="0">
                <a:latin typeface="Courier New" panose="02070309020205020404" pitchFamily="49" charset="0"/>
              </a:rPr>
              <a:t>.</a:t>
            </a:r>
            <a:r>
              <a:rPr lang="en-IE" sz="2800" dirty="0" err="1">
                <a:latin typeface="Courier New" panose="02070309020205020404" pitchFamily="49" charset="0"/>
              </a:rPr>
              <a:t>trimMargin</a:t>
            </a:r>
            <a:r>
              <a:rPr lang="en-IE" sz="2800" dirty="0">
                <a:latin typeface="Courier New" panose="02070309020205020404" pitchFamily="49" charset="0"/>
              </a:rPr>
              <a:t>(</a:t>
            </a:r>
            <a:r>
              <a:rPr lang="en-IE" sz="2800" dirty="0">
                <a:solidFill>
                  <a:srgbClr val="2A00FF"/>
                </a:solidFill>
                <a:latin typeface="Courier New" panose="02070309020205020404" pitchFamily="49" charset="0"/>
              </a:rPr>
              <a:t>"&gt;"</a:t>
            </a:r>
            <a:r>
              <a:rPr lang="en-IE" sz="2800" dirty="0">
                <a:latin typeface="Courier New" panose="02070309020205020404" pitchFamily="49" charset="0"/>
              </a:rPr>
              <a:t>)</a:t>
            </a:r>
          </a:p>
          <a:p>
            <a:pPr algn="l"/>
            <a:endParaRPr lang="en-IE" sz="2800" dirty="0">
              <a:latin typeface="Courier New" panose="02070309020205020404" pitchFamily="49" charset="0"/>
            </a:endParaRPr>
          </a:p>
          <a:p>
            <a:pPr algn="l"/>
            <a:r>
              <a:rPr lang="en-IE" sz="2800" dirty="0">
                <a:latin typeface="Courier New" panose="02070309020205020404" pitchFamily="49" charset="0"/>
              </a:rPr>
              <a:t>print(</a:t>
            </a:r>
            <a:r>
              <a:rPr lang="en-IE" sz="2800" dirty="0" err="1">
                <a:solidFill>
                  <a:srgbClr val="6A3E3E"/>
                </a:solidFill>
                <a:latin typeface="Courier New" panose="02070309020205020404" pitchFamily="49" charset="0"/>
              </a:rPr>
              <a:t>aString</a:t>
            </a:r>
            <a:r>
              <a:rPr lang="en-IE" sz="2800" dirty="0">
                <a:latin typeface="Courier New" panose="02070309020205020404" pitchFamily="49" charset="0"/>
              </a:rPr>
              <a:t>)</a:t>
            </a:r>
          </a:p>
          <a:p>
            <a:pPr algn="l"/>
            <a:r>
              <a:rPr lang="en-IE" sz="2800" dirty="0">
                <a:latin typeface="Courier New" panose="02070309020205020404" pitchFamily="49" charset="0"/>
              </a:rPr>
              <a:t>print(</a:t>
            </a:r>
            <a:r>
              <a:rPr lang="en-IE" sz="2800" dirty="0">
                <a:solidFill>
                  <a:srgbClr val="6A3E3E"/>
                </a:solidFill>
                <a:latin typeface="Courier New" panose="02070309020205020404" pitchFamily="49" charset="0"/>
              </a:rPr>
              <a:t>text</a:t>
            </a:r>
            <a:r>
              <a:rPr lang="en-IE" sz="2800" dirty="0">
                <a:latin typeface="Courier New" panose="02070309020205020404" pitchFamily="49" charset="0"/>
              </a:rPr>
              <a:t>)</a:t>
            </a:r>
            <a:endParaRPr lang="en-IE" sz="2800" dirty="0"/>
          </a:p>
        </p:txBody>
      </p:sp>
      <p:pic>
        <p:nvPicPr>
          <p:cNvPr id="4" name="Picture 3">
            <a:extLst>
              <a:ext uri="{FF2B5EF4-FFF2-40B4-BE49-F238E27FC236}">
                <a16:creationId xmlns:a16="http://schemas.microsoft.com/office/drawing/2014/main" id="{55CAE50F-A270-4D7B-B533-4F5F29D9EEDE}"/>
              </a:ext>
            </a:extLst>
          </p:cNvPr>
          <p:cNvPicPr>
            <a:picLocks noChangeAspect="1"/>
          </p:cNvPicPr>
          <p:nvPr/>
        </p:nvPicPr>
        <p:blipFill rotWithShape="1">
          <a:blip r:embed="rId6"/>
          <a:srcRect r="46497"/>
          <a:stretch/>
        </p:blipFill>
        <p:spPr>
          <a:xfrm>
            <a:off x="8126412" y="6762750"/>
            <a:ext cx="4703763" cy="2828925"/>
          </a:xfrm>
          <a:prstGeom prst="rect">
            <a:avLst/>
          </a:prstGeom>
          <a:ln>
            <a:solidFill>
              <a:schemeClr val="tx1"/>
            </a:solidFill>
          </a:ln>
        </p:spPr>
      </p:pic>
      <p:pic>
        <p:nvPicPr>
          <p:cNvPr id="7" name="tmp2F2B">
            <a:hlinkClick r:id="" action="ppaction://media"/>
            <a:extLst>
              <a:ext uri="{FF2B5EF4-FFF2-40B4-BE49-F238E27FC236}">
                <a16:creationId xmlns:a16="http://schemas.microsoft.com/office/drawing/2014/main" id="{64D38918-4FF2-4C8C-88FC-84B14E083507}"/>
              </a:ext>
            </a:extLst>
          </p:cNvPr>
          <p:cNvPicPr>
            <a:picLocks noChangeAspect="1"/>
          </p:cNvPicPr>
          <p:nvPr>
            <a:videoFile r:link="rId1"/>
            <p:custDataLst>
              <p:tags r:id="rId2"/>
            </p:custDataLst>
            <p:extLst>
              <p:ext uri="{DAA4B4D4-6D71-4841-9C94-3DE7FCFB9230}">
                <p14:media xmlns:p14="http://schemas.microsoft.com/office/powerpoint/2010/main" r:embed="rId3">
                  <p14:trim end="462580.1859"/>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8" name="Ink 7">
                <a:extLst>
                  <a:ext uri="{FF2B5EF4-FFF2-40B4-BE49-F238E27FC236}">
                    <a16:creationId xmlns:a16="http://schemas.microsoft.com/office/drawing/2014/main" id="{9D4EC3DC-1932-4299-99AD-F1C0C86031AF}"/>
                  </a:ext>
                </a:extLst>
              </p14:cNvPr>
              <p14:cNvContentPartPr/>
              <p14:nvPr>
                <p:custDataLst>
                  <p:tags r:id="rId4"/>
                </p:custDataLst>
                <p:extLst>
                  <p:ext uri="{42D2F446-02D8-4167-A562-619A0277C38B}">
                    <p15:isNarration xmlns:p15="http://schemas.microsoft.com/office/powerpoint/2012/main" val="1"/>
                  </p:ext>
                </p:extLst>
              </p14:nvPr>
            </p14:nvContentPartPr>
            <p14:xfrm>
              <a:off x="-95473" y="3572962"/>
              <a:ext cx="9454964" cy="4587295"/>
            </p14:xfrm>
          </p:contentPart>
        </mc:Choice>
        <mc:Fallback>
          <p:pic>
            <p:nvPicPr>
              <p:cNvPr id="8" name="Ink 7">
                <a:extLst>
                  <a:ext uri="{FF2B5EF4-FFF2-40B4-BE49-F238E27FC236}">
                    <a16:creationId xmlns:a16="http://schemas.microsoft.com/office/drawing/2014/main" id="{9D4EC3DC-1932-4299-99AD-F1C0C86031AF}"/>
                  </a:ext>
                </a:extLst>
              </p:cNvPr>
              <p:cNvPicPr>
                <a:picLocks noGrp="1" noRot="1" noChangeAspect="1" noMove="1" noResize="1" noEditPoints="1" noAdjustHandles="1" noChangeArrowheads="1" noChangeShapeType="1"/>
              </p:cNvPicPr>
              <p:nvPr/>
            </p:nvPicPr>
            <p:blipFill>
              <a:blip r:embed="rId9"/>
              <a:stretch>
                <a:fillRect/>
              </a:stretch>
            </p:blipFill>
            <p:spPr>
              <a:xfrm>
                <a:off x="-104473" y="3563962"/>
                <a:ext cx="9472605" cy="4604936"/>
              </a:xfrm>
              <a:prstGeom prst="rect">
                <a:avLst/>
              </a:prstGeom>
            </p:spPr>
          </p:pic>
        </mc:Fallback>
      </mc:AlternateContent>
    </p:spTree>
    <p:extLst>
      <p:ext uri="{BB962C8B-B14F-4D97-AF65-F5344CB8AC3E}">
        <p14:creationId xmlns:p14="http://schemas.microsoft.com/office/powerpoint/2010/main" val="4033332820"/>
      </p:ext>
    </p:extLst>
  </p:cSld>
  <p:clrMapOvr>
    <a:masterClrMapping/>
  </p:clrMapOvr>
  <p:transition spd="med" advTm="366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7"/>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String Templates</a:t>
            </a:r>
          </a:p>
        </p:txBody>
      </p:sp>
      <p:pic>
        <p:nvPicPr>
          <p:cNvPr id="3" name="Picture 2"/>
          <p:cNvPicPr>
            <a:picLocks noChangeAspect="1"/>
          </p:cNvPicPr>
          <p:nvPr/>
        </p:nvPicPr>
        <p:blipFill>
          <a:blip r:embed="rId6"/>
          <a:stretch>
            <a:fillRect/>
          </a:stretch>
        </p:blipFill>
        <p:spPr>
          <a:xfrm>
            <a:off x="571500" y="2280110"/>
            <a:ext cx="10767635" cy="6149515"/>
          </a:xfrm>
          <a:prstGeom prst="rect">
            <a:avLst/>
          </a:prstGeom>
          <a:ln>
            <a:solidFill>
              <a:schemeClr val="accent1"/>
            </a:solidFill>
          </a:ln>
        </p:spPr>
      </p:pic>
      <p:cxnSp>
        <p:nvCxnSpPr>
          <p:cNvPr id="9" name="Straight Arrow Connector 8"/>
          <p:cNvCxnSpPr>
            <a:cxnSpLocks/>
            <a:stCxn id="4" idx="1"/>
          </p:cNvCxnSpPr>
          <p:nvPr/>
        </p:nvCxnSpPr>
        <p:spPr>
          <a:xfrm flipH="1">
            <a:off x="5800725" y="4105917"/>
            <a:ext cx="4392618" cy="123183"/>
          </a:xfrm>
          <a:prstGeom prst="straightConnector1">
            <a:avLst/>
          </a:prstGeom>
          <a:noFill/>
          <a:ln w="38100" cap="flat">
            <a:solidFill>
              <a:schemeClr val="accent6">
                <a:lumMod val="7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sp>
        <p:nvSpPr>
          <p:cNvPr id="2" name="TextBox 1"/>
          <p:cNvSpPr txBox="1"/>
          <p:nvPr/>
        </p:nvSpPr>
        <p:spPr>
          <a:xfrm>
            <a:off x="10512756" y="4121060"/>
            <a:ext cx="2279737" cy="656590"/>
          </a:xfrm>
          <a:prstGeom prst="rect">
            <a:avLst/>
          </a:prstGeom>
          <a:solidFill>
            <a:schemeClr val="accent1">
              <a:lumMod val="40000"/>
              <a:lumOff val="6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E" dirty="0"/>
              <a:t>“a is 1”</a:t>
            </a:r>
            <a:endParaRPr kumimoji="0" lang="en-IE" sz="3600" b="0" i="0" u="none" strike="noStrike" cap="none" spc="0" normalizeH="0" baseline="0" dirty="0">
              <a:ln>
                <a:noFill/>
              </a:ln>
              <a:solidFill>
                <a:srgbClr val="000000"/>
              </a:solidFill>
              <a:effectLst/>
              <a:uFillTx/>
              <a:latin typeface="+mn-lt"/>
              <a:ea typeface="+mn-ea"/>
              <a:cs typeface="+mn-cs"/>
              <a:sym typeface="Helvetica Neue Light"/>
            </a:endParaRPr>
          </a:p>
        </p:txBody>
      </p:sp>
      <p:sp>
        <p:nvSpPr>
          <p:cNvPr id="4" name="TextBox 3"/>
          <p:cNvSpPr txBox="1"/>
          <p:nvPr/>
        </p:nvSpPr>
        <p:spPr>
          <a:xfrm>
            <a:off x="10193343" y="3777622"/>
            <a:ext cx="638827" cy="656590"/>
          </a:xfrm>
          <a:prstGeom prst="rect">
            <a:avLst/>
          </a:prstGeom>
          <a:solidFill>
            <a:schemeClr val="accent2">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3600" b="0" i="0" u="none" strike="noStrike" cap="none" spc="0" normalizeH="0" baseline="0" dirty="0">
                <a:ln>
                  <a:noFill/>
                </a:ln>
                <a:solidFill>
                  <a:srgbClr val="000000"/>
                </a:solidFill>
                <a:effectLst/>
                <a:uFillTx/>
                <a:latin typeface="+mn-lt"/>
                <a:ea typeface="+mn-ea"/>
                <a:cs typeface="+mn-cs"/>
                <a:sym typeface="Helvetica Neue Light"/>
              </a:rPr>
              <a:t>s1</a:t>
            </a:r>
          </a:p>
        </p:txBody>
      </p:sp>
      <p:pic>
        <p:nvPicPr>
          <p:cNvPr id="5" name="tmp2F2B">
            <a:hlinkClick r:id="" action="ppaction://media"/>
            <a:extLst>
              <a:ext uri="{FF2B5EF4-FFF2-40B4-BE49-F238E27FC236}">
                <a16:creationId xmlns:a16="http://schemas.microsoft.com/office/drawing/2014/main" id="{AE164860-E911-4E3F-A5B9-EC978C71B685}"/>
              </a:ext>
            </a:extLst>
          </p:cNvPr>
          <p:cNvPicPr>
            <a:picLocks noChangeAspect="1"/>
          </p:cNvPicPr>
          <p:nvPr>
            <a:videoFile r:link="rId1"/>
            <p:custDataLst>
              <p:tags r:id="rId2"/>
            </p:custDataLst>
            <p:extLst>
              <p:ext uri="{DAA4B4D4-6D71-4841-9C94-3DE7FCFB9230}">
                <p14:media xmlns:p14="http://schemas.microsoft.com/office/powerpoint/2010/main" r:embed="rId3">
                  <p14:trim st="36648" end="410957.1859"/>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7" name="Ink 6">
                <a:extLst>
                  <a:ext uri="{FF2B5EF4-FFF2-40B4-BE49-F238E27FC236}">
                    <a16:creationId xmlns:a16="http://schemas.microsoft.com/office/drawing/2014/main" id="{A1C8C3F6-00B6-499C-A5B2-66E71684F6D8}"/>
                  </a:ext>
                </a:extLst>
              </p14:cNvPr>
              <p14:cNvContentPartPr/>
              <p14:nvPr>
                <p:custDataLst>
                  <p:tags r:id="rId4"/>
                </p:custDataLst>
                <p:extLst>
                  <p:ext uri="{42D2F446-02D8-4167-A562-619A0277C38B}">
                    <p15:isNarration xmlns:p15="http://schemas.microsoft.com/office/powerpoint/2012/main" val="1"/>
                  </p:ext>
                </p:extLst>
              </p14:nvPr>
            </p14:nvContentPartPr>
            <p14:xfrm>
              <a:off x="-272835" y="3193369"/>
              <a:ext cx="5972892" cy="5453524"/>
            </p14:xfrm>
          </p:contentPart>
        </mc:Choice>
        <mc:Fallback>
          <p:pic>
            <p:nvPicPr>
              <p:cNvPr id="7" name="Ink 6">
                <a:extLst>
                  <a:ext uri="{FF2B5EF4-FFF2-40B4-BE49-F238E27FC236}">
                    <a16:creationId xmlns:a16="http://schemas.microsoft.com/office/drawing/2014/main" id="{A1C8C3F6-00B6-499C-A5B2-66E71684F6D8}"/>
                  </a:ext>
                </a:extLst>
              </p:cNvPr>
              <p:cNvPicPr>
                <a:picLocks noGrp="1" noRot="1" noChangeAspect="1" noMove="1" noResize="1" noEditPoints="1" noAdjustHandles="1" noChangeArrowheads="1" noChangeShapeType="1"/>
              </p:cNvPicPr>
              <p:nvPr/>
            </p:nvPicPr>
            <p:blipFill>
              <a:blip r:embed="rId9"/>
              <a:stretch>
                <a:fillRect/>
              </a:stretch>
            </p:blipFill>
            <p:spPr>
              <a:xfrm>
                <a:off x="-281836" y="3184369"/>
                <a:ext cx="5990533" cy="5471164"/>
              </a:xfrm>
              <a:prstGeom prst="rect">
                <a:avLst/>
              </a:prstGeom>
            </p:spPr>
          </p:pic>
        </mc:Fallback>
      </mc:AlternateContent>
    </p:spTree>
    <p:extLst>
      <p:ext uri="{BB962C8B-B14F-4D97-AF65-F5344CB8AC3E}">
        <p14:creationId xmlns:p14="http://schemas.microsoft.com/office/powerpoint/2010/main" val="1820547399"/>
      </p:ext>
    </p:extLst>
  </p:cSld>
  <p:clrMapOvr>
    <a:masterClrMapping/>
  </p:clrMapOvr>
  <p:transition spd="med" advTm="516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Ranges</a:t>
            </a:r>
          </a:p>
        </p:txBody>
      </p:sp>
      <p:sp>
        <p:nvSpPr>
          <p:cNvPr id="2" name="Text Placeholder 1"/>
          <p:cNvSpPr>
            <a:spLocks noGrp="1"/>
          </p:cNvSpPr>
          <p:nvPr>
            <p:ph type="body" sz="quarter" idx="1"/>
          </p:nvPr>
        </p:nvSpPr>
        <p:spPr/>
        <p:txBody>
          <a:bodyPr/>
          <a:lstStyle/>
          <a:p>
            <a:r>
              <a:rPr lang="en-IE" dirty="0"/>
              <a:t>The in operator</a:t>
            </a:r>
          </a:p>
        </p:txBody>
      </p:sp>
      <p:pic>
        <p:nvPicPr>
          <p:cNvPr id="3" name="tmp2F2B">
            <a:hlinkClick r:id="" action="ppaction://media"/>
            <a:extLst>
              <a:ext uri="{FF2B5EF4-FFF2-40B4-BE49-F238E27FC236}">
                <a16:creationId xmlns:a16="http://schemas.microsoft.com/office/drawing/2014/main" id="{CA7050BB-86B5-48DC-9AC0-DBF9E56D2F83}"/>
              </a:ext>
            </a:extLst>
          </p:cNvPr>
          <p:cNvPicPr>
            <a:picLocks noChangeAspect="1"/>
          </p:cNvPicPr>
          <p:nvPr>
            <a:videoFile r:link="rId1"/>
            <p:custDataLst>
              <p:tags r:id="rId2"/>
            </p:custDataLst>
            <p:extLst>
              <p:ext uri="{DAA4B4D4-6D71-4841-9C94-3DE7FCFB9230}">
                <p14:media xmlns:p14="http://schemas.microsoft.com/office/powerpoint/2010/main" r:embed="rId3">
                  <p14:trim st="88271" end="400907.1859"/>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49934453"/>
      </p:ext>
    </p:extLst>
  </p:cSld>
  <p:clrMapOvr>
    <a:masterClrMapping/>
  </p:clrMapOvr>
  <p:transition spd="med" advTm="100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Range</a:t>
            </a:r>
          </a:p>
        </p:txBody>
      </p:sp>
      <p:pic>
        <p:nvPicPr>
          <p:cNvPr id="7" name="Picture 6"/>
          <p:cNvPicPr>
            <a:picLocks noChangeAspect="1"/>
          </p:cNvPicPr>
          <p:nvPr/>
        </p:nvPicPr>
        <p:blipFill rotWithShape="1">
          <a:blip r:embed="rId6"/>
          <a:srcRect t="18449" r="27096"/>
          <a:stretch/>
        </p:blipFill>
        <p:spPr>
          <a:xfrm>
            <a:off x="6280283" y="209550"/>
            <a:ext cx="6511531" cy="4523657"/>
          </a:xfrm>
          <a:prstGeom prst="rect">
            <a:avLst/>
          </a:prstGeom>
          <a:ln>
            <a:solidFill>
              <a:schemeClr val="accent1"/>
            </a:solidFill>
          </a:ln>
        </p:spPr>
      </p:pic>
      <p:pic>
        <p:nvPicPr>
          <p:cNvPr id="8" name="Picture 7"/>
          <p:cNvPicPr>
            <a:picLocks noChangeAspect="1"/>
          </p:cNvPicPr>
          <p:nvPr/>
        </p:nvPicPr>
        <p:blipFill rotWithShape="1">
          <a:blip r:embed="rId7"/>
          <a:srcRect t="14703"/>
          <a:stretch/>
        </p:blipFill>
        <p:spPr>
          <a:xfrm>
            <a:off x="3747690" y="4853857"/>
            <a:ext cx="9073917" cy="4601704"/>
          </a:xfrm>
          <a:prstGeom prst="rect">
            <a:avLst/>
          </a:prstGeom>
          <a:ln>
            <a:solidFill>
              <a:schemeClr val="accent1"/>
            </a:solidFill>
          </a:ln>
        </p:spPr>
      </p:pic>
      <p:sp>
        <p:nvSpPr>
          <p:cNvPr id="9" name="Rectangle 1"/>
          <p:cNvSpPr>
            <a:spLocks noChangeArrowheads="1"/>
          </p:cNvSpPr>
          <p:nvPr/>
        </p:nvSpPr>
        <p:spPr bwMode="auto">
          <a:xfrm>
            <a:off x="2628900" y="2445373"/>
            <a:ext cx="3466752" cy="15696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defTabSz="914400" eaLnBrk="0" fontAlgn="base">
              <a:spcBef>
                <a:spcPct val="0"/>
              </a:spcBef>
              <a:spcAft>
                <a:spcPct val="0"/>
              </a:spcAft>
            </a:pPr>
            <a:r>
              <a:rPr lang="en-IE" sz="3200" dirty="0"/>
              <a:t>Check if a number is within a range using </a:t>
            </a:r>
            <a:r>
              <a:rPr lang="en-IE" sz="3200" i="1" dirty="0">
                <a:solidFill>
                  <a:srgbClr val="FF0000"/>
                </a:solidFill>
              </a:rPr>
              <a:t>in</a:t>
            </a:r>
            <a:r>
              <a:rPr lang="en-IE" sz="3200" dirty="0"/>
              <a:t> operator:</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 name="Rectangle 9"/>
          <p:cNvSpPr/>
          <p:nvPr/>
        </p:nvSpPr>
        <p:spPr>
          <a:xfrm>
            <a:off x="1348027" y="6330458"/>
            <a:ext cx="2195274" cy="1384995"/>
          </a:xfrm>
          <a:prstGeom prst="rect">
            <a:avLst/>
          </a:prstGeom>
          <a:ln>
            <a:solidFill>
              <a:schemeClr val="accent1"/>
            </a:solidFill>
          </a:ln>
        </p:spPr>
        <p:txBody>
          <a:bodyPr wrap="square">
            <a:spAutoFit/>
          </a:bodyPr>
          <a:lstStyle/>
          <a:p>
            <a:pPr algn="l"/>
            <a:r>
              <a:rPr lang="en-IE" sz="2800" dirty="0">
                <a:latin typeface="Arial" panose="020B0604020202020204" pitchFamily="34" charset="0"/>
                <a:cs typeface="Arial" panose="020B0604020202020204" pitchFamily="34" charset="0"/>
              </a:rPr>
              <a:t>Check if a number is out of range:</a:t>
            </a:r>
          </a:p>
        </p:txBody>
      </p:sp>
      <p:pic>
        <p:nvPicPr>
          <p:cNvPr id="2" name="tmp2F2B">
            <a:hlinkClick r:id="" action="ppaction://media"/>
            <a:extLst>
              <a:ext uri="{FF2B5EF4-FFF2-40B4-BE49-F238E27FC236}">
                <a16:creationId xmlns:a16="http://schemas.microsoft.com/office/drawing/2014/main" id="{7D3526B9-3391-4E1C-82E4-DBD1903B7616}"/>
              </a:ext>
            </a:extLst>
          </p:cNvPr>
          <p:cNvPicPr>
            <a:picLocks noChangeAspect="1"/>
          </p:cNvPicPr>
          <p:nvPr>
            <a:videoFile r:link="rId1"/>
            <p:custDataLst>
              <p:tags r:id="rId2"/>
            </p:custDataLst>
            <p:extLst>
              <p:ext uri="{DAA4B4D4-6D71-4841-9C94-3DE7FCFB9230}">
                <p14:media xmlns:p14="http://schemas.microsoft.com/office/powerpoint/2010/main" r:embed="rId3">
                  <p14:trim st="98321" end="297680.1859"/>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3" name="Ink 2">
                <a:extLst>
                  <a:ext uri="{FF2B5EF4-FFF2-40B4-BE49-F238E27FC236}">
                    <a16:creationId xmlns:a16="http://schemas.microsoft.com/office/drawing/2014/main" id="{C6437B1F-B9F5-4243-9AAA-CA05CA00666B}"/>
                  </a:ext>
                </a:extLst>
              </p14:cNvPr>
              <p14:cNvContentPartPr/>
              <p14:nvPr>
                <p:custDataLst>
                  <p:tags r:id="rId4"/>
                </p:custDataLst>
                <p:extLst>
                  <p:ext uri="{42D2F446-02D8-4167-A562-619A0277C38B}">
                    <p15:isNarration xmlns:p15="http://schemas.microsoft.com/office/powerpoint/2012/main" val="1"/>
                  </p:ext>
                </p:extLst>
              </p14:nvPr>
            </p14:nvContentPartPr>
            <p14:xfrm>
              <a:off x="2852881" y="921332"/>
              <a:ext cx="6438707" cy="8536776"/>
            </p14:xfrm>
          </p:contentPart>
        </mc:Choice>
        <mc:Fallback>
          <p:pic>
            <p:nvPicPr>
              <p:cNvPr id="3" name="Ink 2">
                <a:extLst>
                  <a:ext uri="{FF2B5EF4-FFF2-40B4-BE49-F238E27FC236}">
                    <a16:creationId xmlns:a16="http://schemas.microsoft.com/office/drawing/2014/main" id="{C6437B1F-B9F5-4243-9AAA-CA05CA00666B}"/>
                  </a:ext>
                </a:extLst>
              </p:cNvPr>
              <p:cNvPicPr>
                <a:picLocks noGrp="1" noRot="1" noChangeAspect="1" noMove="1" noResize="1" noEditPoints="1" noAdjustHandles="1" noChangeArrowheads="1" noChangeShapeType="1"/>
              </p:cNvPicPr>
              <p:nvPr/>
            </p:nvPicPr>
            <p:blipFill>
              <a:blip r:embed="rId10"/>
              <a:stretch>
                <a:fillRect/>
              </a:stretch>
            </p:blipFill>
            <p:spPr>
              <a:xfrm>
                <a:off x="2843881" y="912332"/>
                <a:ext cx="6456347" cy="8554415"/>
              </a:xfrm>
              <a:prstGeom prst="rect">
                <a:avLst/>
              </a:prstGeom>
            </p:spPr>
          </p:pic>
        </mc:Fallback>
      </mc:AlternateContent>
    </p:spTree>
    <p:extLst>
      <p:ext uri="{BB962C8B-B14F-4D97-AF65-F5344CB8AC3E}">
        <p14:creationId xmlns:p14="http://schemas.microsoft.com/office/powerpoint/2010/main" val="1570260440"/>
      </p:ext>
    </p:extLst>
  </p:cSld>
  <p:clrMapOvr>
    <a:masterClrMapping/>
  </p:clrMapOvr>
  <p:transition spd="med" advTm="1032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Range</a:t>
            </a:r>
          </a:p>
        </p:txBody>
      </p:sp>
      <p:sp>
        <p:nvSpPr>
          <p:cNvPr id="9" name="Rectangle 1"/>
          <p:cNvSpPr>
            <a:spLocks noChangeArrowheads="1"/>
          </p:cNvSpPr>
          <p:nvPr/>
        </p:nvSpPr>
        <p:spPr bwMode="auto">
          <a:xfrm>
            <a:off x="3012205" y="2282473"/>
            <a:ext cx="2769470" cy="120032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defTabSz="914400" eaLnBrk="0" fontAlgn="base">
              <a:spcBef>
                <a:spcPct val="0"/>
              </a:spcBef>
              <a:spcAft>
                <a:spcPct val="0"/>
              </a:spcAft>
            </a:pPr>
            <a:r>
              <a:rPr lang="en-IE" dirty="0"/>
              <a:t>Iterating over a range:</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0" name="Rectangle 9"/>
          <p:cNvSpPr/>
          <p:nvPr/>
        </p:nvSpPr>
        <p:spPr>
          <a:xfrm>
            <a:off x="3012205" y="6367177"/>
            <a:ext cx="2979020" cy="1200329"/>
          </a:xfrm>
          <a:prstGeom prst="rect">
            <a:avLst/>
          </a:prstGeom>
          <a:ln>
            <a:solidFill>
              <a:schemeClr val="accent1"/>
            </a:solidFill>
          </a:ln>
        </p:spPr>
        <p:txBody>
          <a:bodyPr wrap="square">
            <a:spAutoFit/>
          </a:bodyPr>
          <a:lstStyle/>
          <a:p>
            <a:pPr algn="l"/>
            <a:r>
              <a:rPr lang="en-IE" dirty="0">
                <a:latin typeface="+mj-lt"/>
                <a:cs typeface="Arial" panose="020B0604020202020204" pitchFamily="34" charset="0"/>
              </a:rPr>
              <a:t>Iterating </a:t>
            </a:r>
            <a:r>
              <a:rPr lang="en-IE" dirty="0">
                <a:latin typeface="+mj-lt"/>
              </a:rPr>
              <a:t>over a progression</a:t>
            </a:r>
            <a:r>
              <a:rPr lang="en-IE" dirty="0">
                <a:latin typeface="+mj-lt"/>
                <a:cs typeface="Arial" panose="020B0604020202020204" pitchFamily="34" charset="0"/>
              </a:rPr>
              <a:t>:</a:t>
            </a:r>
          </a:p>
        </p:txBody>
      </p:sp>
      <p:pic>
        <p:nvPicPr>
          <p:cNvPr id="2" name="Picture 1"/>
          <p:cNvPicPr>
            <a:picLocks noChangeAspect="1"/>
          </p:cNvPicPr>
          <p:nvPr/>
        </p:nvPicPr>
        <p:blipFill>
          <a:blip r:embed="rId6"/>
          <a:stretch>
            <a:fillRect/>
          </a:stretch>
        </p:blipFill>
        <p:spPr>
          <a:xfrm>
            <a:off x="6172200" y="348491"/>
            <a:ext cx="6558484" cy="4045420"/>
          </a:xfrm>
          <a:prstGeom prst="rect">
            <a:avLst/>
          </a:prstGeom>
          <a:ln>
            <a:solidFill>
              <a:schemeClr val="accent1"/>
            </a:solidFill>
          </a:ln>
        </p:spPr>
      </p:pic>
      <p:pic>
        <p:nvPicPr>
          <p:cNvPr id="3" name="Picture 2"/>
          <p:cNvPicPr>
            <a:picLocks noChangeAspect="1"/>
          </p:cNvPicPr>
          <p:nvPr/>
        </p:nvPicPr>
        <p:blipFill>
          <a:blip r:embed="rId7"/>
          <a:stretch>
            <a:fillRect/>
          </a:stretch>
        </p:blipFill>
        <p:spPr>
          <a:xfrm>
            <a:off x="6172200" y="4596094"/>
            <a:ext cx="6558484" cy="4781834"/>
          </a:xfrm>
          <a:prstGeom prst="rect">
            <a:avLst/>
          </a:prstGeom>
          <a:ln>
            <a:solidFill>
              <a:schemeClr val="accent1"/>
            </a:solidFill>
          </a:ln>
        </p:spPr>
      </p:pic>
      <p:pic>
        <p:nvPicPr>
          <p:cNvPr id="4" name="tmp2F2B">
            <a:hlinkClick r:id="" action="ppaction://media"/>
            <a:extLst>
              <a:ext uri="{FF2B5EF4-FFF2-40B4-BE49-F238E27FC236}">
                <a16:creationId xmlns:a16="http://schemas.microsoft.com/office/drawing/2014/main" id="{5418C5CE-7E8E-4F91-8139-B94A16578633}"/>
              </a:ext>
            </a:extLst>
          </p:cNvPr>
          <p:cNvPicPr>
            <a:picLocks noChangeAspect="1"/>
          </p:cNvPicPr>
          <p:nvPr>
            <a:videoFile r:link="rId1"/>
            <p:custDataLst>
              <p:tags r:id="rId2"/>
            </p:custDataLst>
            <p:extLst>
              <p:ext uri="{DAA4B4D4-6D71-4841-9C94-3DE7FCFB9230}">
                <p14:media xmlns:p14="http://schemas.microsoft.com/office/powerpoint/2010/main" r:embed="rId3">
                  <p14:trim st="201548" end="225501.1859"/>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6" name="Ink 5">
                <a:extLst>
                  <a:ext uri="{FF2B5EF4-FFF2-40B4-BE49-F238E27FC236}">
                    <a16:creationId xmlns:a16="http://schemas.microsoft.com/office/drawing/2014/main" id="{1FE7CAED-B361-49E9-A3EC-B1C50ED0DA5A}"/>
                  </a:ext>
                </a:extLst>
              </p14:cNvPr>
              <p14:cNvContentPartPr/>
              <p14:nvPr>
                <p:custDataLst>
                  <p:tags r:id="rId4"/>
                </p:custDataLst>
                <p:extLst>
                  <p:ext uri="{42D2F446-02D8-4167-A562-619A0277C38B}">
                    <p15:isNarration xmlns:p15="http://schemas.microsoft.com/office/powerpoint/2012/main" val="1"/>
                  </p:ext>
                </p:extLst>
              </p14:nvPr>
            </p14:nvContentPartPr>
            <p14:xfrm>
              <a:off x="5921557" y="983124"/>
              <a:ext cx="2542971" cy="8474985"/>
            </p14:xfrm>
          </p:contentPart>
        </mc:Choice>
        <mc:Fallback>
          <p:pic>
            <p:nvPicPr>
              <p:cNvPr id="6" name="Ink 5">
                <a:extLst>
                  <a:ext uri="{FF2B5EF4-FFF2-40B4-BE49-F238E27FC236}">
                    <a16:creationId xmlns:a16="http://schemas.microsoft.com/office/drawing/2014/main" id="{1FE7CAED-B361-49E9-A3EC-B1C50ED0DA5A}"/>
                  </a:ext>
                </a:extLst>
              </p:cNvPr>
              <p:cNvPicPr>
                <a:picLocks noGrp="1" noRot="1" noChangeAspect="1" noMove="1" noResize="1" noEditPoints="1" noAdjustHandles="1" noChangeArrowheads="1" noChangeShapeType="1"/>
              </p:cNvPicPr>
              <p:nvPr/>
            </p:nvPicPr>
            <p:blipFill>
              <a:blip r:embed="rId10"/>
              <a:stretch>
                <a:fillRect/>
              </a:stretch>
            </p:blipFill>
            <p:spPr>
              <a:xfrm>
                <a:off x="5912557" y="974124"/>
                <a:ext cx="2560611" cy="8492625"/>
              </a:xfrm>
              <a:prstGeom prst="rect">
                <a:avLst/>
              </a:prstGeom>
            </p:spPr>
          </p:pic>
        </mc:Fallback>
      </mc:AlternateContent>
    </p:spTree>
    <p:extLst>
      <p:ext uri="{BB962C8B-B14F-4D97-AF65-F5344CB8AC3E}">
        <p14:creationId xmlns:p14="http://schemas.microsoft.com/office/powerpoint/2010/main" val="195738797"/>
      </p:ext>
    </p:extLst>
  </p:cSld>
  <p:clrMapOvr>
    <a:masterClrMapping/>
  </p:clrMapOvr>
  <p:transition spd="med" advTm="721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Type Checks &amp; Casts</a:t>
            </a:r>
          </a:p>
        </p:txBody>
      </p:sp>
      <p:sp>
        <p:nvSpPr>
          <p:cNvPr id="2" name="Text Placeholder 1"/>
          <p:cNvSpPr>
            <a:spLocks noGrp="1"/>
          </p:cNvSpPr>
          <p:nvPr>
            <p:ph type="body" sz="quarter" idx="1"/>
          </p:nvPr>
        </p:nvSpPr>
        <p:spPr/>
        <p:txBody>
          <a:bodyPr/>
          <a:lstStyle/>
          <a:p>
            <a:endParaRPr lang="en-IE" dirty="0"/>
          </a:p>
        </p:txBody>
      </p:sp>
      <p:pic>
        <p:nvPicPr>
          <p:cNvPr id="3" name="tmp2F2B">
            <a:hlinkClick r:id="" action="ppaction://media"/>
            <a:extLst>
              <a:ext uri="{FF2B5EF4-FFF2-40B4-BE49-F238E27FC236}">
                <a16:creationId xmlns:a16="http://schemas.microsoft.com/office/drawing/2014/main" id="{30FA1BE8-40B3-4220-8554-DAA830586051}"/>
              </a:ext>
            </a:extLst>
          </p:cNvPr>
          <p:cNvPicPr>
            <a:picLocks noChangeAspect="1"/>
          </p:cNvPicPr>
          <p:nvPr>
            <a:videoFile r:link="rId1"/>
            <p:custDataLst>
              <p:tags r:id="rId2"/>
            </p:custDataLst>
            <p:extLst>
              <p:ext uri="{DAA4B4D4-6D71-4841-9C94-3DE7FCFB9230}">
                <p14:media xmlns:p14="http://schemas.microsoft.com/office/powerpoint/2010/main" r:embed="rId3">
                  <p14:trim st="273727" end="221010.1859"/>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71251672"/>
      </p:ext>
    </p:extLst>
  </p:cSld>
  <p:clrMapOvr>
    <a:masterClrMapping/>
  </p:clrMapOvr>
  <p:transition spd="med" advTm="44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8488-6D63-450A-A233-73C4B9146C80}"/>
              </a:ext>
            </a:extLst>
          </p:cNvPr>
          <p:cNvSpPr>
            <a:spLocks noGrp="1"/>
          </p:cNvSpPr>
          <p:nvPr>
            <p:ph type="title"/>
          </p:nvPr>
        </p:nvSpPr>
        <p:spPr/>
        <p:txBody>
          <a:bodyPr/>
          <a:lstStyle/>
          <a:p>
            <a:r>
              <a:rPr lang="en-IE" dirty="0">
                <a:solidFill>
                  <a:srgbClr val="FF0000"/>
                </a:solidFill>
              </a:rPr>
              <a:t>is</a:t>
            </a:r>
            <a:r>
              <a:rPr lang="en-IE" dirty="0"/>
              <a:t> and </a:t>
            </a:r>
            <a:r>
              <a:rPr lang="en-IE" dirty="0">
                <a:solidFill>
                  <a:srgbClr val="FF0000"/>
                </a:solidFill>
              </a:rPr>
              <a:t>!is </a:t>
            </a:r>
            <a:r>
              <a:rPr lang="en-IE" dirty="0"/>
              <a:t>operators</a:t>
            </a:r>
          </a:p>
        </p:txBody>
      </p:sp>
      <p:sp>
        <p:nvSpPr>
          <p:cNvPr id="3" name="Rectangle 2">
            <a:extLst>
              <a:ext uri="{FF2B5EF4-FFF2-40B4-BE49-F238E27FC236}">
                <a16:creationId xmlns:a16="http://schemas.microsoft.com/office/drawing/2014/main" id="{3C1E19A2-CD4F-425B-9C8B-1F7B3E9ED69E}"/>
              </a:ext>
            </a:extLst>
          </p:cNvPr>
          <p:cNvSpPr/>
          <p:nvPr/>
        </p:nvSpPr>
        <p:spPr>
          <a:xfrm>
            <a:off x="571500" y="2385507"/>
            <a:ext cx="9439275" cy="4401205"/>
          </a:xfrm>
          <a:prstGeom prst="rect">
            <a:avLst/>
          </a:prstGeom>
          <a:ln>
            <a:solidFill>
              <a:schemeClr val="tx1"/>
            </a:solidFill>
          </a:ln>
        </p:spPr>
        <p:txBody>
          <a:bodyPr wrap="square">
            <a:spAutoFit/>
          </a:bodyPr>
          <a:lstStyle/>
          <a:p>
            <a:pPr algn="l"/>
            <a:r>
              <a:rPr lang="en-IE" sz="2000" b="1" dirty="0">
                <a:solidFill>
                  <a:srgbClr val="7F0055"/>
                </a:solidFill>
                <a:latin typeface="Courier New" panose="02070309020205020404" pitchFamily="49" charset="0"/>
              </a:rPr>
              <a:t>fun</a:t>
            </a:r>
            <a:r>
              <a:rPr lang="en-IE" sz="2000" b="1" dirty="0">
                <a:latin typeface="Courier New" panose="02070309020205020404" pitchFamily="49" charset="0"/>
              </a:rPr>
              <a:t> main(</a:t>
            </a:r>
            <a:r>
              <a:rPr lang="en-IE" sz="2000" b="1" dirty="0" err="1">
                <a:latin typeface="Courier New" panose="02070309020205020404" pitchFamily="49" charset="0"/>
              </a:rPr>
              <a:t>args</a:t>
            </a:r>
            <a:r>
              <a:rPr lang="en-IE" sz="2000" b="1" dirty="0">
                <a:latin typeface="Courier New" panose="02070309020205020404" pitchFamily="49" charset="0"/>
              </a:rPr>
              <a:t>: Array&lt;String&gt;) { </a:t>
            </a:r>
          </a:p>
          <a:p>
            <a:pPr algn="l"/>
            <a:r>
              <a:rPr lang="en-IE" sz="2000" b="1" dirty="0">
                <a:solidFill>
                  <a:srgbClr val="7F0055"/>
                </a:solidFill>
                <a:latin typeface="Courier New" panose="02070309020205020404" pitchFamily="49" charset="0"/>
              </a:rPr>
              <a:t>   </a:t>
            </a:r>
            <a:r>
              <a:rPr lang="en-IE" sz="2000" b="1" dirty="0" err="1">
                <a:solidFill>
                  <a:srgbClr val="7F0055"/>
                </a:solidFill>
                <a:latin typeface="Courier New" panose="02070309020205020404" pitchFamily="49" charset="0"/>
              </a:rPr>
              <a:t>val</a:t>
            </a:r>
            <a:r>
              <a:rPr lang="en-IE" sz="2000" b="1" dirty="0">
                <a:latin typeface="Courier New" panose="02070309020205020404" pitchFamily="49" charset="0"/>
              </a:rPr>
              <a:t> </a:t>
            </a:r>
            <a:r>
              <a:rPr lang="en-IE" sz="2000" b="1" dirty="0" err="1">
                <a:solidFill>
                  <a:srgbClr val="6A3E3E"/>
                </a:solidFill>
                <a:latin typeface="Courier New" panose="02070309020205020404" pitchFamily="49" charset="0"/>
              </a:rPr>
              <a:t>aString</a:t>
            </a:r>
            <a:r>
              <a:rPr lang="en-IE" sz="2000" b="1" dirty="0">
                <a:latin typeface="Courier New" panose="02070309020205020404" pitchFamily="49" charset="0"/>
              </a:rPr>
              <a:t> = </a:t>
            </a:r>
            <a:r>
              <a:rPr lang="en-IE" sz="2000" b="1" dirty="0">
                <a:solidFill>
                  <a:srgbClr val="2A00FF"/>
                </a:solidFill>
                <a:latin typeface="Courier New" panose="02070309020205020404" pitchFamily="49" charset="0"/>
              </a:rPr>
              <a:t>"I am a String"</a:t>
            </a:r>
          </a:p>
          <a:p>
            <a:pPr algn="l"/>
            <a:endParaRPr lang="en-IE" sz="2000" dirty="0">
              <a:latin typeface="Courier New" panose="02070309020205020404" pitchFamily="49" charset="0"/>
            </a:endParaRPr>
          </a:p>
          <a:p>
            <a:pPr algn="l"/>
            <a:r>
              <a:rPr lang="en-IE" sz="2000" b="1" dirty="0">
                <a:solidFill>
                  <a:srgbClr val="7F0055"/>
                </a:solidFill>
                <a:latin typeface="Courier New" panose="02070309020205020404" pitchFamily="49" charset="0"/>
              </a:rPr>
              <a:t>   if</a:t>
            </a:r>
            <a:r>
              <a:rPr lang="en-IE" sz="2000" b="1" dirty="0">
                <a:latin typeface="Courier New" panose="02070309020205020404" pitchFamily="49" charset="0"/>
              </a:rPr>
              <a:t> (</a:t>
            </a:r>
            <a:r>
              <a:rPr lang="en-IE" sz="2000" b="1" dirty="0" err="1">
                <a:solidFill>
                  <a:srgbClr val="6A3E3E"/>
                </a:solidFill>
                <a:latin typeface="Courier New" panose="02070309020205020404" pitchFamily="49" charset="0"/>
              </a:rPr>
              <a:t>aString</a:t>
            </a:r>
            <a:r>
              <a:rPr lang="en-IE" sz="2000" b="1" dirty="0">
                <a:latin typeface="Courier New" panose="02070309020205020404" pitchFamily="49" charset="0"/>
              </a:rPr>
              <a:t> </a:t>
            </a:r>
            <a:r>
              <a:rPr lang="en-IE" sz="2000" b="1" dirty="0">
                <a:solidFill>
                  <a:srgbClr val="7F0055"/>
                </a:solidFill>
                <a:latin typeface="Courier New" panose="02070309020205020404" pitchFamily="49" charset="0"/>
              </a:rPr>
              <a:t>is</a:t>
            </a:r>
            <a:r>
              <a:rPr lang="en-IE" sz="2000" b="1" dirty="0">
                <a:latin typeface="Courier New" panose="02070309020205020404" pitchFamily="49" charset="0"/>
              </a:rPr>
              <a:t> String) {</a:t>
            </a:r>
          </a:p>
          <a:p>
            <a:pPr algn="l"/>
            <a:r>
              <a:rPr lang="en-IE" sz="2000" dirty="0">
                <a:latin typeface="Courier New" panose="02070309020205020404" pitchFamily="49" charset="0"/>
              </a:rPr>
              <a:t>	</a:t>
            </a:r>
            <a:r>
              <a:rPr lang="en-IE" sz="2000" b="1" dirty="0">
                <a:latin typeface="Courier New" panose="02070309020205020404" pitchFamily="49" charset="0"/>
              </a:rPr>
              <a:t>  </a:t>
            </a:r>
            <a:r>
              <a:rPr lang="en-IE" sz="2000" b="1" dirty="0" err="1">
                <a:latin typeface="Courier New" panose="02070309020205020404" pitchFamily="49" charset="0"/>
              </a:rPr>
              <a:t>println</a:t>
            </a:r>
            <a:r>
              <a:rPr lang="en-IE" sz="2000" b="1" dirty="0">
                <a:latin typeface="Courier New" panose="02070309020205020404" pitchFamily="49" charset="0"/>
              </a:rPr>
              <a:t>(</a:t>
            </a:r>
            <a:r>
              <a:rPr lang="en-IE" sz="2000" b="1" dirty="0">
                <a:solidFill>
                  <a:srgbClr val="2A00FF"/>
                </a:solidFill>
                <a:latin typeface="Courier New" panose="02070309020205020404" pitchFamily="49" charset="0"/>
              </a:rPr>
              <a:t>"String length is: </a:t>
            </a:r>
            <a:r>
              <a:rPr lang="en-IE" sz="2000" b="1" dirty="0">
                <a:latin typeface="Courier New" panose="02070309020205020404" pitchFamily="49" charset="0"/>
              </a:rPr>
              <a:t>${</a:t>
            </a:r>
            <a:r>
              <a:rPr lang="en-IE" sz="2000" b="1" dirty="0" err="1">
                <a:solidFill>
                  <a:srgbClr val="6A3E3E"/>
                </a:solidFill>
                <a:latin typeface="Courier New" panose="02070309020205020404" pitchFamily="49" charset="0"/>
              </a:rPr>
              <a:t>aString</a:t>
            </a:r>
            <a:r>
              <a:rPr lang="en-IE" sz="2000" b="1" dirty="0" err="1">
                <a:latin typeface="Courier New" panose="02070309020205020404" pitchFamily="49" charset="0"/>
              </a:rPr>
              <a:t>.</a:t>
            </a:r>
            <a:r>
              <a:rPr lang="en-IE" sz="2000" b="1" dirty="0" err="1">
                <a:solidFill>
                  <a:srgbClr val="0000C0"/>
                </a:solidFill>
                <a:latin typeface="Courier New" panose="02070309020205020404" pitchFamily="49" charset="0"/>
              </a:rPr>
              <a:t>length</a:t>
            </a:r>
            <a:r>
              <a:rPr lang="en-IE" sz="2000" b="1" dirty="0">
                <a:latin typeface="Courier New" panose="02070309020205020404" pitchFamily="49" charset="0"/>
              </a:rPr>
              <a:t>}</a:t>
            </a:r>
            <a:r>
              <a:rPr lang="en-IE" sz="2000" b="1" dirty="0">
                <a:solidFill>
                  <a:srgbClr val="2A00FF"/>
                </a:solidFill>
                <a:latin typeface="Courier New" panose="02070309020205020404" pitchFamily="49" charset="0"/>
              </a:rPr>
              <a:t>"</a:t>
            </a:r>
            <a:r>
              <a:rPr lang="en-IE" sz="2000" b="1" dirty="0">
                <a:latin typeface="Courier New" panose="02070309020205020404" pitchFamily="49" charset="0"/>
              </a:rPr>
              <a:t>)</a:t>
            </a:r>
          </a:p>
          <a:p>
            <a:pPr algn="l"/>
            <a:r>
              <a:rPr lang="en-IE" sz="2000" b="1" dirty="0">
                <a:latin typeface="Courier New" panose="02070309020205020404" pitchFamily="49" charset="0"/>
              </a:rPr>
              <a:t>   }</a:t>
            </a:r>
          </a:p>
          <a:p>
            <a:pPr algn="l"/>
            <a:endParaRPr lang="en-IE" sz="2000" b="1" dirty="0">
              <a:latin typeface="Courier New" panose="02070309020205020404" pitchFamily="49" charset="0"/>
            </a:endParaRPr>
          </a:p>
          <a:p>
            <a:pPr algn="l"/>
            <a:r>
              <a:rPr lang="en-IE" sz="2000" b="1" dirty="0">
                <a:solidFill>
                  <a:srgbClr val="7F0055"/>
                </a:solidFill>
                <a:latin typeface="Courier New" panose="02070309020205020404" pitchFamily="49" charset="0"/>
              </a:rPr>
              <a:t>   if</a:t>
            </a:r>
            <a:r>
              <a:rPr lang="en-IE" sz="2000" b="1" dirty="0">
                <a:latin typeface="Courier New" panose="02070309020205020404" pitchFamily="49" charset="0"/>
              </a:rPr>
              <a:t> (</a:t>
            </a:r>
            <a:r>
              <a:rPr lang="en-IE" sz="2000" b="1" dirty="0" err="1">
                <a:solidFill>
                  <a:srgbClr val="6A3E3E"/>
                </a:solidFill>
                <a:latin typeface="Courier New" panose="02070309020205020404" pitchFamily="49" charset="0"/>
              </a:rPr>
              <a:t>aString</a:t>
            </a:r>
            <a:r>
              <a:rPr lang="en-IE" sz="2000" b="1" dirty="0">
                <a:latin typeface="Courier New" panose="02070309020205020404" pitchFamily="49" charset="0"/>
              </a:rPr>
              <a:t> </a:t>
            </a:r>
            <a:r>
              <a:rPr lang="en-IE" sz="2000" b="1" dirty="0">
                <a:solidFill>
                  <a:srgbClr val="7F0055"/>
                </a:solidFill>
                <a:latin typeface="Courier New" panose="02070309020205020404" pitchFamily="49" charset="0"/>
              </a:rPr>
              <a:t>!is</a:t>
            </a:r>
            <a:r>
              <a:rPr lang="en-IE" sz="2000" b="1" dirty="0">
                <a:latin typeface="Courier New" panose="02070309020205020404" pitchFamily="49" charset="0"/>
              </a:rPr>
              <a:t> String) { </a:t>
            </a:r>
            <a:r>
              <a:rPr lang="en-IE" sz="2000" b="1" dirty="0">
                <a:solidFill>
                  <a:srgbClr val="3F7F5F"/>
                </a:solidFill>
                <a:latin typeface="Courier New" panose="02070309020205020404" pitchFamily="49" charset="0"/>
              </a:rPr>
              <a:t>// same as !(</a:t>
            </a:r>
            <a:r>
              <a:rPr lang="en-IE" sz="2000" b="1" dirty="0" err="1">
                <a:solidFill>
                  <a:srgbClr val="3F7F5F"/>
                </a:solidFill>
                <a:latin typeface="Courier New" panose="02070309020205020404" pitchFamily="49" charset="0"/>
              </a:rPr>
              <a:t>aString</a:t>
            </a:r>
            <a:r>
              <a:rPr lang="en-IE" sz="2000" b="1" dirty="0">
                <a:solidFill>
                  <a:srgbClr val="3F7F5F"/>
                </a:solidFill>
                <a:latin typeface="Courier New" panose="02070309020205020404" pitchFamily="49" charset="0"/>
              </a:rPr>
              <a:t> is String)</a:t>
            </a:r>
          </a:p>
          <a:p>
            <a:pPr algn="l"/>
            <a:r>
              <a:rPr lang="en-IE" sz="2000" b="1" dirty="0">
                <a:latin typeface="Courier New" panose="02070309020205020404" pitchFamily="49" charset="0"/>
              </a:rPr>
              <a:t>      print(</a:t>
            </a:r>
            <a:r>
              <a:rPr lang="en-IE" sz="2000" b="1" dirty="0">
                <a:solidFill>
                  <a:srgbClr val="2A00FF"/>
                </a:solidFill>
                <a:latin typeface="Courier New" panose="02070309020205020404" pitchFamily="49" charset="0"/>
              </a:rPr>
              <a:t>"Not a String"</a:t>
            </a:r>
            <a:r>
              <a:rPr lang="en-IE" sz="2000" b="1" dirty="0">
                <a:latin typeface="Courier New" panose="02070309020205020404" pitchFamily="49" charset="0"/>
              </a:rPr>
              <a:t>)</a:t>
            </a:r>
          </a:p>
          <a:p>
            <a:pPr algn="l"/>
            <a:r>
              <a:rPr lang="en-IE" sz="2000" b="1" dirty="0">
                <a:latin typeface="Courier New" panose="02070309020205020404" pitchFamily="49" charset="0"/>
              </a:rPr>
              <a:t>   }</a:t>
            </a:r>
          </a:p>
          <a:p>
            <a:pPr algn="l"/>
            <a:r>
              <a:rPr lang="en-IE" sz="2000" b="1" dirty="0">
                <a:solidFill>
                  <a:srgbClr val="7F0055"/>
                </a:solidFill>
                <a:latin typeface="Courier New" panose="02070309020205020404" pitchFamily="49" charset="0"/>
              </a:rPr>
              <a:t>   else</a:t>
            </a:r>
            <a:r>
              <a:rPr lang="en-IE" sz="2000" b="1" dirty="0">
                <a:latin typeface="Courier New" panose="02070309020205020404" pitchFamily="49" charset="0"/>
              </a:rPr>
              <a:t> {</a:t>
            </a:r>
          </a:p>
          <a:p>
            <a:pPr algn="l"/>
            <a:r>
              <a:rPr lang="en-IE" sz="2000" b="1" dirty="0">
                <a:latin typeface="Courier New" panose="02070309020205020404" pitchFamily="49" charset="0"/>
              </a:rPr>
              <a:t>      </a:t>
            </a:r>
            <a:r>
              <a:rPr lang="en-IE" sz="2000" b="1" dirty="0" err="1">
                <a:latin typeface="Courier New" panose="02070309020205020404" pitchFamily="49" charset="0"/>
              </a:rPr>
              <a:t>println</a:t>
            </a:r>
            <a:r>
              <a:rPr lang="en-IE" sz="2000" b="1" dirty="0">
                <a:latin typeface="Courier New" panose="02070309020205020404" pitchFamily="49" charset="0"/>
              </a:rPr>
              <a:t>(</a:t>
            </a:r>
            <a:r>
              <a:rPr lang="en-IE" sz="2000" b="1" dirty="0">
                <a:solidFill>
                  <a:srgbClr val="2A00FF"/>
                </a:solidFill>
                <a:latin typeface="Courier New" panose="02070309020205020404" pitchFamily="49" charset="0"/>
              </a:rPr>
              <a:t>"String length is: </a:t>
            </a:r>
            <a:r>
              <a:rPr lang="en-IE" sz="2000" b="1" dirty="0">
                <a:latin typeface="Courier New" panose="02070309020205020404" pitchFamily="49" charset="0"/>
              </a:rPr>
              <a:t>${</a:t>
            </a:r>
            <a:r>
              <a:rPr lang="en-IE" sz="2000" b="1" dirty="0" err="1">
                <a:solidFill>
                  <a:srgbClr val="6A3E3E"/>
                </a:solidFill>
                <a:latin typeface="Courier New" panose="02070309020205020404" pitchFamily="49" charset="0"/>
              </a:rPr>
              <a:t>aString</a:t>
            </a:r>
            <a:r>
              <a:rPr lang="en-IE" sz="2000" b="1" dirty="0" err="1">
                <a:latin typeface="Courier New" panose="02070309020205020404" pitchFamily="49" charset="0"/>
              </a:rPr>
              <a:t>.</a:t>
            </a:r>
            <a:r>
              <a:rPr lang="en-IE" sz="2000" b="1" dirty="0" err="1">
                <a:solidFill>
                  <a:srgbClr val="0000C0"/>
                </a:solidFill>
                <a:latin typeface="Courier New" panose="02070309020205020404" pitchFamily="49" charset="0"/>
              </a:rPr>
              <a:t>length</a:t>
            </a:r>
            <a:r>
              <a:rPr lang="en-IE" sz="2000" b="1" dirty="0">
                <a:latin typeface="Courier New" panose="02070309020205020404" pitchFamily="49" charset="0"/>
              </a:rPr>
              <a:t>}</a:t>
            </a:r>
            <a:r>
              <a:rPr lang="en-IE" sz="2000" b="1" dirty="0">
                <a:solidFill>
                  <a:srgbClr val="2A00FF"/>
                </a:solidFill>
                <a:latin typeface="Courier New" panose="02070309020205020404" pitchFamily="49" charset="0"/>
              </a:rPr>
              <a:t>"</a:t>
            </a:r>
            <a:r>
              <a:rPr lang="en-IE" sz="2000" b="1" dirty="0">
                <a:latin typeface="Courier New" panose="02070309020205020404" pitchFamily="49" charset="0"/>
              </a:rPr>
              <a:t>)</a:t>
            </a:r>
          </a:p>
          <a:p>
            <a:pPr algn="l"/>
            <a:r>
              <a:rPr lang="en-IE" sz="2000" b="1" dirty="0">
                <a:latin typeface="Courier New" panose="02070309020205020404" pitchFamily="49" charset="0"/>
              </a:rPr>
              <a:t>   }</a:t>
            </a:r>
          </a:p>
          <a:p>
            <a:pPr algn="l"/>
            <a:r>
              <a:rPr lang="en-IE" sz="2000" b="1" dirty="0">
                <a:latin typeface="Courier New" panose="02070309020205020404" pitchFamily="49" charset="0"/>
              </a:rPr>
              <a:t>}</a:t>
            </a:r>
            <a:endParaRPr lang="en-IE" sz="2000" b="1" dirty="0"/>
          </a:p>
        </p:txBody>
      </p:sp>
      <p:pic>
        <p:nvPicPr>
          <p:cNvPr id="4" name="Picture 3">
            <a:extLst>
              <a:ext uri="{FF2B5EF4-FFF2-40B4-BE49-F238E27FC236}">
                <a16:creationId xmlns:a16="http://schemas.microsoft.com/office/drawing/2014/main" id="{C2795665-AFDA-4119-8780-430D4EA30551}"/>
              </a:ext>
            </a:extLst>
          </p:cNvPr>
          <p:cNvPicPr>
            <a:picLocks noChangeAspect="1"/>
          </p:cNvPicPr>
          <p:nvPr/>
        </p:nvPicPr>
        <p:blipFill>
          <a:blip r:embed="rId6"/>
          <a:stretch>
            <a:fillRect/>
          </a:stretch>
        </p:blipFill>
        <p:spPr>
          <a:xfrm>
            <a:off x="2825750" y="7029449"/>
            <a:ext cx="9791224" cy="2200275"/>
          </a:xfrm>
          <a:prstGeom prst="rect">
            <a:avLst/>
          </a:prstGeom>
          <a:ln>
            <a:solidFill>
              <a:schemeClr val="tx1"/>
            </a:solidFill>
          </a:ln>
        </p:spPr>
      </p:pic>
      <p:pic>
        <p:nvPicPr>
          <p:cNvPr id="5" name="tmp2F2B">
            <a:hlinkClick r:id="" action="ppaction://media"/>
            <a:extLst>
              <a:ext uri="{FF2B5EF4-FFF2-40B4-BE49-F238E27FC236}">
                <a16:creationId xmlns:a16="http://schemas.microsoft.com/office/drawing/2014/main" id="{93985362-5B1C-4BC3-A611-A22B6B32FD30}"/>
              </a:ext>
            </a:extLst>
          </p:cNvPr>
          <p:cNvPicPr>
            <a:picLocks noChangeAspect="1"/>
          </p:cNvPicPr>
          <p:nvPr>
            <a:videoFile r:link="rId1"/>
            <p:custDataLst>
              <p:tags r:id="rId2"/>
            </p:custDataLst>
            <p:extLst>
              <p:ext uri="{DAA4B4D4-6D71-4841-9C94-3DE7FCFB9230}">
                <p14:media xmlns:p14="http://schemas.microsoft.com/office/powerpoint/2010/main" r:embed="rId3">
                  <p14:trim st="278218" end="160387.1859"/>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6" name="Ink 5">
                <a:extLst>
                  <a:ext uri="{FF2B5EF4-FFF2-40B4-BE49-F238E27FC236}">
                    <a16:creationId xmlns:a16="http://schemas.microsoft.com/office/drawing/2014/main" id="{77D46E4F-4E41-4D66-B010-3330124ADF22}"/>
                  </a:ext>
                </a:extLst>
              </p14:cNvPr>
              <p14:cNvContentPartPr/>
              <p14:nvPr>
                <p:custDataLst>
                  <p:tags r:id="rId4"/>
                </p:custDataLst>
                <p:extLst>
                  <p:ext uri="{42D2F446-02D8-4167-A562-619A0277C38B}">
                    <p15:isNarration xmlns:p15="http://schemas.microsoft.com/office/powerpoint/2012/main" val="1"/>
                  </p:ext>
                </p:extLst>
              </p14:nvPr>
            </p14:nvContentPartPr>
            <p14:xfrm>
              <a:off x="6655" y="2665762"/>
              <a:ext cx="8275350" cy="6195026"/>
            </p14:xfrm>
          </p:contentPart>
        </mc:Choice>
        <mc:Fallback>
          <p:pic>
            <p:nvPicPr>
              <p:cNvPr id="6" name="Ink 5">
                <a:extLst>
                  <a:ext uri="{FF2B5EF4-FFF2-40B4-BE49-F238E27FC236}">
                    <a16:creationId xmlns:a16="http://schemas.microsoft.com/office/drawing/2014/main" id="{77D46E4F-4E41-4D66-B010-3330124ADF22}"/>
                  </a:ext>
                </a:extLst>
              </p:cNvPr>
              <p:cNvPicPr>
                <a:picLocks noGrp="1" noRot="1" noChangeAspect="1" noMove="1" noResize="1" noEditPoints="1" noAdjustHandles="1" noChangeArrowheads="1" noChangeShapeType="1"/>
              </p:cNvPicPr>
              <p:nvPr/>
            </p:nvPicPr>
            <p:blipFill>
              <a:blip r:embed="rId9"/>
              <a:stretch>
                <a:fillRect/>
              </a:stretch>
            </p:blipFill>
            <p:spPr>
              <a:xfrm>
                <a:off x="-2345" y="2656762"/>
                <a:ext cx="8292989" cy="6212666"/>
              </a:xfrm>
              <a:prstGeom prst="rect">
                <a:avLst/>
              </a:prstGeom>
            </p:spPr>
          </p:pic>
        </mc:Fallback>
      </mc:AlternateContent>
    </p:spTree>
    <p:extLst>
      <p:ext uri="{BB962C8B-B14F-4D97-AF65-F5344CB8AC3E}">
        <p14:creationId xmlns:p14="http://schemas.microsoft.com/office/powerpoint/2010/main" val="162057247"/>
      </p:ext>
    </p:extLst>
  </p:cSld>
  <p:clrMapOvr>
    <a:masterClrMapping/>
  </p:clrMapOvr>
  <p:transition spd="med" advTm="606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D3F7-C8F6-411A-8875-665690B90E52}"/>
              </a:ext>
            </a:extLst>
          </p:cNvPr>
          <p:cNvSpPr>
            <a:spLocks noGrp="1"/>
          </p:cNvSpPr>
          <p:nvPr>
            <p:ph type="title"/>
          </p:nvPr>
        </p:nvSpPr>
        <p:spPr/>
        <p:txBody>
          <a:bodyPr/>
          <a:lstStyle/>
          <a:p>
            <a:r>
              <a:rPr lang="en-IE" dirty="0"/>
              <a:t>Smart Casts (an example using </a:t>
            </a:r>
            <a:r>
              <a:rPr lang="en-IE" dirty="0">
                <a:solidFill>
                  <a:srgbClr val="FF0000"/>
                </a:solidFill>
              </a:rPr>
              <a:t>if</a:t>
            </a:r>
            <a:r>
              <a:rPr lang="en-IE" dirty="0"/>
              <a:t>)</a:t>
            </a:r>
          </a:p>
        </p:txBody>
      </p:sp>
      <p:sp>
        <p:nvSpPr>
          <p:cNvPr id="3" name="Rectangle 2">
            <a:extLst>
              <a:ext uri="{FF2B5EF4-FFF2-40B4-BE49-F238E27FC236}">
                <a16:creationId xmlns:a16="http://schemas.microsoft.com/office/drawing/2014/main" id="{B387A07A-1A9C-4435-91B4-AA8C07806B0B}"/>
              </a:ext>
            </a:extLst>
          </p:cNvPr>
          <p:cNvSpPr/>
          <p:nvPr/>
        </p:nvSpPr>
        <p:spPr>
          <a:xfrm>
            <a:off x="663575" y="2416403"/>
            <a:ext cx="11677650" cy="4893647"/>
          </a:xfrm>
          <a:prstGeom prst="rect">
            <a:avLst/>
          </a:prstGeom>
          <a:ln>
            <a:solidFill>
              <a:schemeClr val="tx1"/>
            </a:solidFill>
          </a:ln>
        </p:spPr>
        <p:txBody>
          <a:bodyPr wrap="square">
            <a:spAutoFit/>
          </a:bodyPr>
          <a:lstStyle/>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main(</a:t>
            </a:r>
            <a:r>
              <a:rPr lang="en-IE" sz="2400" b="1" dirty="0" err="1">
                <a:latin typeface="Courier New" panose="02070309020205020404" pitchFamily="49" charset="0"/>
              </a:rPr>
              <a:t>args</a:t>
            </a:r>
            <a:r>
              <a:rPr lang="en-IE" sz="2400" b="1" dirty="0">
                <a:latin typeface="Courier New" panose="02070309020205020404" pitchFamily="49" charset="0"/>
              </a:rPr>
              <a:t>: Array&lt;String&gt;) {</a:t>
            </a:r>
          </a:p>
          <a:p>
            <a:pPr algn="l"/>
            <a:r>
              <a:rPr lang="en-IE" sz="2400" b="1" dirty="0">
                <a:latin typeface="Courier New" panose="02070309020205020404" pitchFamily="49" charset="0"/>
              </a:rPr>
              <a:t>     demo (</a:t>
            </a:r>
            <a:r>
              <a:rPr lang="en-IE" sz="2400" b="1" dirty="0">
                <a:solidFill>
                  <a:srgbClr val="2A00FF"/>
                </a:solidFill>
                <a:latin typeface="Courier New" panose="02070309020205020404" pitchFamily="49" charset="0"/>
              </a:rPr>
              <a:t>"I am a String"</a:t>
            </a:r>
            <a:r>
              <a:rPr lang="en-IE" sz="2400" b="1" dirty="0">
                <a:latin typeface="Courier New" panose="02070309020205020404" pitchFamily="49" charset="0"/>
              </a:rPr>
              <a:t>)</a:t>
            </a:r>
          </a:p>
          <a:p>
            <a:pPr algn="l"/>
            <a:r>
              <a:rPr lang="en-IE" sz="2400" b="1" dirty="0">
                <a:latin typeface="Courier New" panose="02070309020205020404" pitchFamily="49" charset="0"/>
              </a:rPr>
              <a:t>     demo (12)</a:t>
            </a:r>
          </a:p>
          <a:p>
            <a:pPr algn="l"/>
            <a:r>
              <a:rPr lang="en-IE" sz="2400" b="1" dirty="0">
                <a:latin typeface="Courier New" panose="02070309020205020404" pitchFamily="49" charset="0"/>
              </a:rPr>
              <a:t>}</a:t>
            </a:r>
          </a:p>
          <a:p>
            <a:pPr algn="l"/>
            <a:endParaRPr lang="en-IE" sz="2400" b="1" dirty="0">
              <a:latin typeface="Courier New" panose="02070309020205020404" pitchFamily="49" charset="0"/>
            </a:endParaRPr>
          </a:p>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demo(x: Any) {</a:t>
            </a:r>
          </a:p>
          <a:p>
            <a:pPr algn="l"/>
            <a:r>
              <a:rPr lang="en-IE" sz="2400" b="1" dirty="0">
                <a:latin typeface="Courier New" panose="02070309020205020404" pitchFamily="49" charset="0"/>
              </a:rPr>
              <a:t>    </a:t>
            </a:r>
            <a:r>
              <a:rPr lang="en-IE" sz="2400" b="1" dirty="0">
                <a:solidFill>
                  <a:srgbClr val="7F0055"/>
                </a:solidFill>
                <a:latin typeface="Courier New" panose="02070309020205020404" pitchFamily="49" charset="0"/>
              </a:rPr>
              <a:t>if</a:t>
            </a:r>
            <a:r>
              <a:rPr lang="en-IE" sz="2400" b="1" dirty="0">
                <a:latin typeface="Courier New" panose="02070309020205020404" pitchFamily="49" charset="0"/>
              </a:rPr>
              <a:t> (x </a:t>
            </a:r>
            <a:r>
              <a:rPr lang="en-IE" sz="2400" b="1" dirty="0">
                <a:solidFill>
                  <a:srgbClr val="7F0055"/>
                </a:solidFill>
                <a:latin typeface="Courier New" panose="02070309020205020404" pitchFamily="49" charset="0"/>
              </a:rPr>
              <a:t>is</a:t>
            </a:r>
            <a:r>
              <a:rPr lang="en-IE" sz="2400" b="1" dirty="0">
                <a:latin typeface="Courier New" panose="02070309020205020404" pitchFamily="49" charset="0"/>
              </a:rPr>
              <a:t> String) {</a:t>
            </a:r>
          </a:p>
          <a:p>
            <a:pPr algn="l"/>
            <a:r>
              <a:rPr lang="en-IE" sz="2400" b="1" dirty="0">
                <a:latin typeface="Courier New" panose="02070309020205020404" pitchFamily="49" charset="0"/>
              </a:rPr>
              <a:t>        </a:t>
            </a:r>
            <a:r>
              <a:rPr lang="en-IE" sz="2400" b="1" dirty="0" err="1">
                <a:latin typeface="Courier New" panose="02070309020205020404" pitchFamily="49" charset="0"/>
              </a:rPr>
              <a:t>println</a:t>
            </a:r>
            <a:r>
              <a:rPr lang="en-IE" sz="2400" b="1" dirty="0">
                <a:latin typeface="Courier New" panose="02070309020205020404" pitchFamily="49" charset="0"/>
              </a:rPr>
              <a:t>(</a:t>
            </a:r>
            <a:r>
              <a:rPr lang="en-IE" sz="2400" b="1" dirty="0" err="1">
                <a:latin typeface="Courier New" panose="02070309020205020404" pitchFamily="49" charset="0"/>
              </a:rPr>
              <a:t>x.</a:t>
            </a:r>
            <a:r>
              <a:rPr lang="en-IE" sz="2400" b="1" dirty="0" err="1">
                <a:solidFill>
                  <a:srgbClr val="0000C0"/>
                </a:solidFill>
                <a:latin typeface="Courier New" panose="02070309020205020404" pitchFamily="49" charset="0"/>
              </a:rPr>
              <a:t>length</a:t>
            </a:r>
            <a:r>
              <a:rPr lang="en-IE" sz="2400" b="1" dirty="0">
                <a:latin typeface="Courier New" panose="02070309020205020404" pitchFamily="49" charset="0"/>
              </a:rPr>
              <a:t>) </a:t>
            </a:r>
            <a:r>
              <a:rPr lang="en-IE" sz="2400" b="1" dirty="0">
                <a:solidFill>
                  <a:srgbClr val="3F7F5F"/>
                </a:solidFill>
                <a:latin typeface="Courier New" panose="02070309020205020404" pitchFamily="49" charset="0"/>
              </a:rPr>
              <a:t>// x is automatically cast to String</a:t>
            </a:r>
          </a:p>
          <a:p>
            <a:pPr algn="l"/>
            <a:r>
              <a:rPr lang="en-IE" sz="2400" b="1" dirty="0">
                <a:latin typeface="Courier New" panose="02070309020205020404" pitchFamily="49" charset="0"/>
              </a:rPr>
              <a:t>    }</a:t>
            </a:r>
          </a:p>
          <a:p>
            <a:pPr algn="l"/>
            <a:r>
              <a:rPr lang="en-IE" sz="2400" b="1" dirty="0">
                <a:solidFill>
                  <a:srgbClr val="7F0055"/>
                </a:solidFill>
                <a:latin typeface="Courier New" panose="02070309020205020404" pitchFamily="49" charset="0"/>
              </a:rPr>
              <a:t>    else</a:t>
            </a:r>
            <a:r>
              <a:rPr lang="en-IE" sz="2400" b="1" dirty="0">
                <a:latin typeface="Courier New" panose="02070309020205020404" pitchFamily="49" charset="0"/>
              </a:rPr>
              <a:t>{</a:t>
            </a:r>
          </a:p>
          <a:p>
            <a:pPr algn="l"/>
            <a:r>
              <a:rPr lang="en-IE" sz="2400" b="1" dirty="0">
                <a:latin typeface="Courier New" panose="02070309020205020404" pitchFamily="49" charset="0"/>
              </a:rPr>
              <a:t>        </a:t>
            </a:r>
            <a:r>
              <a:rPr lang="en-IE" sz="2400" b="1" dirty="0" err="1">
                <a:latin typeface="Courier New" panose="02070309020205020404" pitchFamily="49" charset="0"/>
              </a:rPr>
              <a:t>println</a:t>
            </a:r>
            <a:r>
              <a:rPr lang="en-IE" sz="2400" b="1" dirty="0">
                <a:latin typeface="Courier New" panose="02070309020205020404" pitchFamily="49" charset="0"/>
              </a:rPr>
              <a:t>(</a:t>
            </a:r>
            <a:r>
              <a:rPr lang="en-IE" sz="2400" b="1" dirty="0" err="1">
                <a:latin typeface="Courier New" panose="02070309020205020404" pitchFamily="49" charset="0"/>
              </a:rPr>
              <a:t>x.</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b="1" dirty="0">
                <a:latin typeface="Courier New" panose="02070309020205020404" pitchFamily="49" charset="0"/>
              </a:rPr>
              <a:t>    }</a:t>
            </a:r>
          </a:p>
          <a:p>
            <a:pPr algn="l"/>
            <a:r>
              <a:rPr lang="en-IE" sz="2400" b="1" dirty="0">
                <a:latin typeface="Courier New" panose="02070309020205020404" pitchFamily="49" charset="0"/>
              </a:rPr>
              <a:t>}</a:t>
            </a:r>
            <a:endParaRPr lang="en-IE" sz="2400" b="1" dirty="0"/>
          </a:p>
        </p:txBody>
      </p:sp>
      <p:pic>
        <p:nvPicPr>
          <p:cNvPr id="4" name="Picture 3">
            <a:extLst>
              <a:ext uri="{FF2B5EF4-FFF2-40B4-BE49-F238E27FC236}">
                <a16:creationId xmlns:a16="http://schemas.microsoft.com/office/drawing/2014/main" id="{23781543-A3C6-438D-AB72-BF1A48A0526F}"/>
              </a:ext>
            </a:extLst>
          </p:cNvPr>
          <p:cNvPicPr>
            <a:picLocks noChangeAspect="1"/>
          </p:cNvPicPr>
          <p:nvPr/>
        </p:nvPicPr>
        <p:blipFill>
          <a:blip r:embed="rId6"/>
          <a:stretch>
            <a:fillRect/>
          </a:stretch>
        </p:blipFill>
        <p:spPr>
          <a:xfrm>
            <a:off x="2439118" y="7038975"/>
            <a:ext cx="10311682" cy="2150903"/>
          </a:xfrm>
          <a:prstGeom prst="rect">
            <a:avLst/>
          </a:prstGeom>
          <a:ln>
            <a:solidFill>
              <a:schemeClr val="tx1"/>
            </a:solidFill>
          </a:ln>
        </p:spPr>
      </p:pic>
      <p:pic>
        <p:nvPicPr>
          <p:cNvPr id="5" name="tmp2F2B">
            <a:hlinkClick r:id="" action="ppaction://media"/>
            <a:extLst>
              <a:ext uri="{FF2B5EF4-FFF2-40B4-BE49-F238E27FC236}">
                <a16:creationId xmlns:a16="http://schemas.microsoft.com/office/drawing/2014/main" id="{846B2033-0831-4AE3-B23B-B2471BACF796}"/>
              </a:ext>
            </a:extLst>
          </p:cNvPr>
          <p:cNvPicPr>
            <a:picLocks noChangeAspect="1"/>
          </p:cNvPicPr>
          <p:nvPr>
            <a:videoFile r:link="rId1"/>
            <p:custDataLst>
              <p:tags r:id="rId2"/>
            </p:custDataLst>
            <p:extLst>
              <p:ext uri="{DAA4B4D4-6D71-4841-9C94-3DE7FCFB9230}">
                <p14:media xmlns:p14="http://schemas.microsoft.com/office/powerpoint/2010/main" r:embed="rId3">
                  <p14:trim st="338841" end="93444.1859"/>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6" name="Ink 5">
                <a:extLst>
                  <a:ext uri="{FF2B5EF4-FFF2-40B4-BE49-F238E27FC236}">
                    <a16:creationId xmlns:a16="http://schemas.microsoft.com/office/drawing/2014/main" id="{29E9878E-DC6F-41AA-9776-4D89EB1F2914}"/>
                  </a:ext>
                </a:extLst>
              </p14:cNvPr>
              <p14:cNvContentPartPr/>
              <p14:nvPr>
                <p:custDataLst>
                  <p:tags r:id="rId4"/>
                </p:custDataLst>
                <p:extLst>
                  <p:ext uri="{42D2F446-02D8-4167-A562-619A0277C38B}">
                    <p15:isNarration xmlns:p15="http://schemas.microsoft.com/office/powerpoint/2012/main" val="1"/>
                  </p:ext>
                </p:extLst>
              </p14:nvPr>
            </p14:nvContentPartPr>
            <p14:xfrm>
              <a:off x="282341" y="2057350"/>
              <a:ext cx="5054570" cy="6431102"/>
            </p14:xfrm>
          </p:contentPart>
        </mc:Choice>
        <mc:Fallback>
          <p:pic>
            <p:nvPicPr>
              <p:cNvPr id="6" name="Ink 5">
                <a:extLst>
                  <a:ext uri="{FF2B5EF4-FFF2-40B4-BE49-F238E27FC236}">
                    <a16:creationId xmlns:a16="http://schemas.microsoft.com/office/drawing/2014/main" id="{29E9878E-DC6F-41AA-9776-4D89EB1F2914}"/>
                  </a:ext>
                </a:extLst>
              </p:cNvPr>
              <p:cNvPicPr>
                <a:picLocks noGrp="1" noRot="1" noChangeAspect="1" noMove="1" noResize="1" noEditPoints="1" noAdjustHandles="1" noChangeArrowheads="1" noChangeShapeType="1"/>
              </p:cNvPicPr>
              <p:nvPr/>
            </p:nvPicPr>
            <p:blipFill>
              <a:blip r:embed="rId9"/>
              <a:stretch>
                <a:fillRect/>
              </a:stretch>
            </p:blipFill>
            <p:spPr>
              <a:xfrm>
                <a:off x="273341" y="2048350"/>
                <a:ext cx="5072209" cy="6448742"/>
              </a:xfrm>
              <a:prstGeom prst="rect">
                <a:avLst/>
              </a:prstGeom>
            </p:spPr>
          </p:pic>
        </mc:Fallback>
      </mc:AlternateContent>
    </p:spTree>
    <p:extLst>
      <p:ext uri="{BB962C8B-B14F-4D97-AF65-F5344CB8AC3E}">
        <p14:creationId xmlns:p14="http://schemas.microsoft.com/office/powerpoint/2010/main" val="593695948"/>
      </p:ext>
    </p:extLst>
  </p:cSld>
  <p:clrMapOvr>
    <a:masterClrMapping/>
  </p:clrMapOvr>
  <p:transition spd="med" advTm="669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D3F7-C8F6-411A-8875-665690B90E52}"/>
              </a:ext>
            </a:extLst>
          </p:cNvPr>
          <p:cNvSpPr>
            <a:spLocks noGrp="1"/>
          </p:cNvSpPr>
          <p:nvPr>
            <p:ph type="title"/>
          </p:nvPr>
        </p:nvSpPr>
        <p:spPr/>
        <p:txBody>
          <a:bodyPr/>
          <a:lstStyle/>
          <a:p>
            <a:r>
              <a:rPr lang="en-IE" dirty="0"/>
              <a:t>Smart Casts (an example using </a:t>
            </a:r>
            <a:r>
              <a:rPr lang="en-IE" dirty="0">
                <a:solidFill>
                  <a:srgbClr val="FF0000"/>
                </a:solidFill>
              </a:rPr>
              <a:t>when</a:t>
            </a:r>
            <a:r>
              <a:rPr lang="en-IE" dirty="0"/>
              <a:t>)</a:t>
            </a:r>
          </a:p>
        </p:txBody>
      </p:sp>
      <p:sp>
        <p:nvSpPr>
          <p:cNvPr id="5" name="Rectangle 4">
            <a:extLst>
              <a:ext uri="{FF2B5EF4-FFF2-40B4-BE49-F238E27FC236}">
                <a16:creationId xmlns:a16="http://schemas.microsoft.com/office/drawing/2014/main" id="{389E2051-60A1-40AF-B685-2F12F205BFCC}"/>
              </a:ext>
            </a:extLst>
          </p:cNvPr>
          <p:cNvSpPr/>
          <p:nvPr/>
        </p:nvSpPr>
        <p:spPr>
          <a:xfrm>
            <a:off x="571500" y="2140178"/>
            <a:ext cx="7874001" cy="4893647"/>
          </a:xfrm>
          <a:prstGeom prst="rect">
            <a:avLst/>
          </a:prstGeom>
          <a:ln>
            <a:solidFill>
              <a:schemeClr val="tx1"/>
            </a:solidFill>
          </a:ln>
        </p:spPr>
        <p:txBody>
          <a:bodyPr wrap="square">
            <a:spAutoFit/>
          </a:bodyPr>
          <a:lstStyle/>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main(</a:t>
            </a:r>
            <a:r>
              <a:rPr lang="en-IE" sz="2400" b="1" dirty="0" err="1">
                <a:latin typeface="Courier New" panose="02070309020205020404" pitchFamily="49" charset="0"/>
              </a:rPr>
              <a:t>args</a:t>
            </a:r>
            <a:r>
              <a:rPr lang="en-IE" sz="2400" b="1" dirty="0">
                <a:latin typeface="Courier New" panose="02070309020205020404" pitchFamily="49" charset="0"/>
              </a:rPr>
              <a:t>: Array&lt;String&gt;) {</a:t>
            </a:r>
          </a:p>
          <a:p>
            <a:pPr algn="l"/>
            <a:r>
              <a:rPr lang="en-IE" sz="2400" dirty="0">
                <a:latin typeface="Courier New" panose="02070309020205020404" pitchFamily="49" charset="0"/>
              </a:rPr>
              <a:t>   </a:t>
            </a:r>
            <a:r>
              <a:rPr lang="en-IE" sz="2400" b="1" dirty="0">
                <a:latin typeface="Courier New" panose="02070309020205020404" pitchFamily="49" charset="0"/>
              </a:rPr>
              <a:t>demo (12)</a:t>
            </a:r>
          </a:p>
          <a:p>
            <a:pPr algn="l"/>
            <a:r>
              <a:rPr lang="en-IE" sz="2400" b="1" dirty="0">
                <a:latin typeface="Courier New" panose="02070309020205020404" pitchFamily="49" charset="0"/>
              </a:rPr>
              <a:t>   demo (</a:t>
            </a:r>
            <a:r>
              <a:rPr lang="en-IE" sz="2400" b="1" dirty="0">
                <a:solidFill>
                  <a:srgbClr val="2A00FF"/>
                </a:solidFill>
                <a:latin typeface="Courier New" panose="02070309020205020404" pitchFamily="49" charset="0"/>
              </a:rPr>
              <a:t>"I am a String"</a:t>
            </a:r>
            <a:r>
              <a:rPr lang="en-IE" sz="2400" b="1" dirty="0">
                <a:latin typeface="Courier New" panose="02070309020205020404" pitchFamily="49" charset="0"/>
              </a:rPr>
              <a:t>)</a:t>
            </a:r>
          </a:p>
          <a:p>
            <a:pPr algn="l"/>
            <a:r>
              <a:rPr lang="en-IE" sz="2400" b="1" dirty="0">
                <a:latin typeface="Courier New" panose="02070309020205020404" pitchFamily="49" charset="0"/>
              </a:rPr>
              <a:t>   demo (</a:t>
            </a:r>
            <a:r>
              <a:rPr lang="en-IE" sz="2400" b="1" dirty="0" err="1">
                <a:latin typeface="Courier New" panose="02070309020205020404" pitchFamily="49" charset="0"/>
              </a:rPr>
              <a:t>intArrayOf</a:t>
            </a:r>
            <a:r>
              <a:rPr lang="en-IE" sz="2400" b="1" dirty="0">
                <a:latin typeface="Courier New" panose="02070309020205020404" pitchFamily="49" charset="0"/>
              </a:rPr>
              <a:t>(1,2,3,4))</a:t>
            </a:r>
          </a:p>
          <a:p>
            <a:pPr algn="l"/>
            <a:r>
              <a:rPr lang="en-IE" sz="2400" b="1" dirty="0">
                <a:latin typeface="Courier New" panose="02070309020205020404" pitchFamily="49" charset="0"/>
              </a:rPr>
              <a:t>}</a:t>
            </a:r>
          </a:p>
          <a:p>
            <a:pPr algn="l"/>
            <a:endParaRPr lang="en-IE" sz="2400" dirty="0">
              <a:latin typeface="Courier New" panose="02070309020205020404" pitchFamily="49" charset="0"/>
            </a:endParaRPr>
          </a:p>
          <a:p>
            <a:pPr algn="l"/>
            <a:r>
              <a:rPr lang="en-IE" sz="2400" b="1" dirty="0">
                <a:solidFill>
                  <a:srgbClr val="7F0055"/>
                </a:solidFill>
                <a:latin typeface="Courier New" panose="02070309020205020404" pitchFamily="49" charset="0"/>
              </a:rPr>
              <a:t>fun</a:t>
            </a:r>
            <a:r>
              <a:rPr lang="en-IE" sz="2400" b="1" dirty="0">
                <a:latin typeface="Courier New" panose="02070309020205020404" pitchFamily="49" charset="0"/>
              </a:rPr>
              <a:t> demo(x: Any) {</a:t>
            </a:r>
          </a:p>
          <a:p>
            <a:pPr algn="l"/>
            <a:r>
              <a:rPr lang="en-IE" sz="2400" dirty="0">
                <a:latin typeface="Courier New" panose="02070309020205020404" pitchFamily="49" charset="0"/>
              </a:rPr>
              <a:t>   </a:t>
            </a:r>
            <a:r>
              <a:rPr lang="en-IE" sz="2400" b="1" dirty="0">
                <a:solidFill>
                  <a:srgbClr val="7F0055"/>
                </a:solidFill>
                <a:latin typeface="Courier New" panose="02070309020205020404" pitchFamily="49" charset="0"/>
              </a:rPr>
              <a:t>when</a:t>
            </a:r>
            <a:r>
              <a:rPr lang="en-IE" sz="2400" b="1" dirty="0">
                <a:latin typeface="Courier New" panose="02070309020205020404" pitchFamily="49" charset="0"/>
              </a:rPr>
              <a:t> (x) {</a:t>
            </a:r>
          </a:p>
          <a:p>
            <a:pPr algn="l"/>
            <a:r>
              <a:rPr lang="en-IE" sz="2400" dirty="0">
                <a:latin typeface="Courier New" panose="02070309020205020404" pitchFamily="49" charset="0"/>
              </a:rPr>
              <a:t>       </a:t>
            </a:r>
            <a:r>
              <a:rPr lang="en-IE" sz="2400" b="1" dirty="0">
                <a:solidFill>
                  <a:srgbClr val="7F0055"/>
                </a:solidFill>
                <a:latin typeface="Courier New" panose="02070309020205020404" pitchFamily="49" charset="0"/>
              </a:rPr>
              <a:t>is</a:t>
            </a:r>
            <a:r>
              <a:rPr lang="en-IE" sz="2400" b="1" dirty="0">
                <a:latin typeface="Courier New" panose="02070309020205020404" pitchFamily="49" charset="0"/>
              </a:rPr>
              <a:t> </a:t>
            </a:r>
            <a:r>
              <a:rPr lang="en-IE" sz="2400" b="1" dirty="0" err="1">
                <a:latin typeface="Courier New" panose="02070309020205020404" pitchFamily="49" charset="0"/>
              </a:rPr>
              <a:t>Int</a:t>
            </a:r>
            <a:r>
              <a:rPr lang="en-IE" sz="2400" b="1" dirty="0">
                <a:latin typeface="Courier New" panose="02070309020205020404" pitchFamily="49" charset="0"/>
              </a:rPr>
              <a:t> -&gt; </a:t>
            </a:r>
            <a:r>
              <a:rPr lang="en-IE" sz="2400" b="1" dirty="0" err="1">
                <a:latin typeface="Courier New" panose="02070309020205020404" pitchFamily="49" charset="0"/>
              </a:rPr>
              <a:t>println</a:t>
            </a:r>
            <a:r>
              <a:rPr lang="en-IE" sz="2400" b="1" dirty="0">
                <a:latin typeface="Courier New" panose="02070309020205020404" pitchFamily="49" charset="0"/>
              </a:rPr>
              <a:t>(x + 1)</a:t>
            </a:r>
          </a:p>
          <a:p>
            <a:pPr algn="l"/>
            <a:r>
              <a:rPr lang="en-IE" sz="2400" dirty="0">
                <a:latin typeface="Courier New" panose="02070309020205020404" pitchFamily="49" charset="0"/>
              </a:rPr>
              <a:t>       </a:t>
            </a:r>
            <a:r>
              <a:rPr lang="en-IE" sz="2400" b="1" dirty="0">
                <a:solidFill>
                  <a:srgbClr val="7F0055"/>
                </a:solidFill>
                <a:latin typeface="Courier New" panose="02070309020205020404" pitchFamily="49" charset="0"/>
              </a:rPr>
              <a:t>is</a:t>
            </a:r>
            <a:r>
              <a:rPr lang="en-IE" sz="2400" b="1" dirty="0">
                <a:latin typeface="Courier New" panose="02070309020205020404" pitchFamily="49" charset="0"/>
              </a:rPr>
              <a:t> String -&gt; </a:t>
            </a:r>
            <a:r>
              <a:rPr lang="en-IE" sz="2400" b="1" dirty="0" err="1">
                <a:latin typeface="Courier New" panose="02070309020205020404" pitchFamily="49" charset="0"/>
              </a:rPr>
              <a:t>println</a:t>
            </a:r>
            <a:r>
              <a:rPr lang="en-IE" sz="2400" b="1" dirty="0">
                <a:latin typeface="Courier New" panose="02070309020205020404" pitchFamily="49" charset="0"/>
              </a:rPr>
              <a:t>(</a:t>
            </a:r>
            <a:r>
              <a:rPr lang="en-IE" sz="2400" b="1" dirty="0" err="1">
                <a:latin typeface="Courier New" panose="02070309020205020404" pitchFamily="49" charset="0"/>
              </a:rPr>
              <a:t>x.</a:t>
            </a:r>
            <a:r>
              <a:rPr lang="en-IE" sz="2400" b="1" dirty="0" err="1">
                <a:solidFill>
                  <a:srgbClr val="0000C0"/>
                </a:solidFill>
                <a:latin typeface="Courier New" panose="02070309020205020404" pitchFamily="49" charset="0"/>
              </a:rPr>
              <a:t>length</a:t>
            </a:r>
            <a:r>
              <a:rPr lang="en-IE" sz="2400" b="1" dirty="0">
                <a:latin typeface="Courier New" panose="02070309020205020404" pitchFamily="49" charset="0"/>
              </a:rPr>
              <a:t> + 1)</a:t>
            </a:r>
          </a:p>
          <a:p>
            <a:pPr algn="l"/>
            <a:r>
              <a:rPr lang="en-IE" sz="2400" dirty="0">
                <a:latin typeface="Courier New" panose="02070309020205020404" pitchFamily="49" charset="0"/>
              </a:rPr>
              <a:t>       </a:t>
            </a:r>
            <a:r>
              <a:rPr lang="en-IE" sz="2400" b="1" dirty="0">
                <a:solidFill>
                  <a:srgbClr val="7F0055"/>
                </a:solidFill>
                <a:latin typeface="Courier New" panose="02070309020205020404" pitchFamily="49" charset="0"/>
              </a:rPr>
              <a:t>is</a:t>
            </a:r>
            <a:r>
              <a:rPr lang="en-IE" sz="2400" b="1" dirty="0">
                <a:latin typeface="Courier New" panose="02070309020205020404" pitchFamily="49" charset="0"/>
              </a:rPr>
              <a:t> </a:t>
            </a:r>
            <a:r>
              <a:rPr lang="en-IE" sz="2400" b="1" dirty="0" err="1">
                <a:latin typeface="Courier New" panose="02070309020205020404" pitchFamily="49" charset="0"/>
              </a:rPr>
              <a:t>IntArray</a:t>
            </a:r>
            <a:r>
              <a:rPr lang="en-IE" sz="2400" b="1" dirty="0">
                <a:latin typeface="Courier New" panose="02070309020205020404" pitchFamily="49" charset="0"/>
              </a:rPr>
              <a:t> -&gt; </a:t>
            </a:r>
            <a:r>
              <a:rPr lang="en-IE" sz="2400" b="1" dirty="0" err="1">
                <a:latin typeface="Courier New" panose="02070309020205020404" pitchFamily="49" charset="0"/>
              </a:rPr>
              <a:t>println</a:t>
            </a:r>
            <a:r>
              <a:rPr lang="en-IE" sz="2400" b="1" dirty="0">
                <a:latin typeface="Courier New" panose="02070309020205020404" pitchFamily="49" charset="0"/>
              </a:rPr>
              <a:t>(</a:t>
            </a:r>
            <a:r>
              <a:rPr lang="en-IE" sz="2400" b="1" dirty="0" err="1">
                <a:latin typeface="Courier New" panose="02070309020205020404" pitchFamily="49" charset="0"/>
              </a:rPr>
              <a:t>x.sum</a:t>
            </a:r>
            <a:r>
              <a:rPr lang="en-IE" sz="2400" b="1" dirty="0">
                <a:latin typeface="Courier New" panose="02070309020205020404" pitchFamily="49" charset="0"/>
              </a:rPr>
              <a:t>())</a:t>
            </a:r>
          </a:p>
          <a:p>
            <a:pPr algn="l"/>
            <a:r>
              <a:rPr lang="en-IE" sz="2400" b="1" dirty="0">
                <a:latin typeface="Courier New" panose="02070309020205020404" pitchFamily="49" charset="0"/>
              </a:rPr>
              <a:t>   }</a:t>
            </a:r>
          </a:p>
          <a:p>
            <a:pPr algn="l"/>
            <a:r>
              <a:rPr lang="en-IE" sz="2400" b="1" dirty="0">
                <a:latin typeface="Courier New" panose="02070309020205020404" pitchFamily="49" charset="0"/>
              </a:rPr>
              <a:t>}</a:t>
            </a:r>
            <a:endParaRPr lang="en-IE" sz="2400" b="1" dirty="0"/>
          </a:p>
        </p:txBody>
      </p:sp>
      <p:pic>
        <p:nvPicPr>
          <p:cNvPr id="6" name="Picture 5">
            <a:extLst>
              <a:ext uri="{FF2B5EF4-FFF2-40B4-BE49-F238E27FC236}">
                <a16:creationId xmlns:a16="http://schemas.microsoft.com/office/drawing/2014/main" id="{CCBFA7B7-78A6-4D85-825A-7810A06BF224}"/>
              </a:ext>
            </a:extLst>
          </p:cNvPr>
          <p:cNvPicPr>
            <a:picLocks noChangeAspect="1"/>
          </p:cNvPicPr>
          <p:nvPr/>
        </p:nvPicPr>
        <p:blipFill>
          <a:blip r:embed="rId6"/>
          <a:stretch>
            <a:fillRect/>
          </a:stretch>
        </p:blipFill>
        <p:spPr>
          <a:xfrm>
            <a:off x="5788025" y="6715124"/>
            <a:ext cx="7026693" cy="2752725"/>
          </a:xfrm>
          <a:prstGeom prst="rect">
            <a:avLst/>
          </a:prstGeom>
          <a:ln>
            <a:solidFill>
              <a:schemeClr val="tx1"/>
            </a:solidFill>
          </a:ln>
        </p:spPr>
      </p:pic>
      <p:pic>
        <p:nvPicPr>
          <p:cNvPr id="3" name="tmp2F2B">
            <a:hlinkClick r:id="" action="ppaction://media"/>
            <a:extLst>
              <a:ext uri="{FF2B5EF4-FFF2-40B4-BE49-F238E27FC236}">
                <a16:creationId xmlns:a16="http://schemas.microsoft.com/office/drawing/2014/main" id="{0EF1E515-0F8A-4E38-B012-141AE984F01A}"/>
              </a:ext>
            </a:extLst>
          </p:cNvPr>
          <p:cNvPicPr>
            <a:picLocks noChangeAspect="1"/>
          </p:cNvPicPr>
          <p:nvPr>
            <a:videoFile r:link="rId1"/>
            <p:custDataLst>
              <p:tags r:id="rId2"/>
            </p:custDataLst>
            <p:extLst>
              <p:ext uri="{DAA4B4D4-6D71-4841-9C94-3DE7FCFB9230}">
                <p14:media xmlns:p14="http://schemas.microsoft.com/office/powerpoint/2010/main" r:embed="rId3">
                  <p14:trim st="405784" end="15892.1859"/>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4" name="Ink 3">
                <a:extLst>
                  <a:ext uri="{FF2B5EF4-FFF2-40B4-BE49-F238E27FC236}">
                    <a16:creationId xmlns:a16="http://schemas.microsoft.com/office/drawing/2014/main" id="{EAD4114A-8C06-4487-9A98-C91FF2BCCA13}"/>
                  </a:ext>
                </a:extLst>
              </p14:cNvPr>
              <p14:cNvContentPartPr/>
              <p14:nvPr>
                <p:custDataLst>
                  <p:tags r:id="rId4"/>
                </p:custDataLst>
                <p:extLst>
                  <p:ext uri="{42D2F446-02D8-4167-A562-619A0277C38B}">
                    <p15:isNarration xmlns:p15="http://schemas.microsoft.com/office/powerpoint/2012/main" val="1"/>
                  </p:ext>
                </p:extLst>
              </p14:nvPr>
            </p14:nvContentPartPr>
            <p14:xfrm>
              <a:off x="232908" y="1906832"/>
              <a:ext cx="3721768" cy="4412569"/>
            </p14:xfrm>
          </p:contentPart>
        </mc:Choice>
        <mc:Fallback>
          <p:pic>
            <p:nvPicPr>
              <p:cNvPr id="4" name="Ink 3">
                <a:extLst>
                  <a:ext uri="{FF2B5EF4-FFF2-40B4-BE49-F238E27FC236}">
                    <a16:creationId xmlns:a16="http://schemas.microsoft.com/office/drawing/2014/main" id="{EAD4114A-8C06-4487-9A98-C91FF2BCCA13}"/>
                  </a:ext>
                </a:extLst>
              </p:cNvPr>
              <p:cNvPicPr>
                <a:picLocks noGrp="1" noRot="1" noChangeAspect="1" noMove="1" noResize="1" noEditPoints="1" noAdjustHandles="1" noChangeArrowheads="1" noChangeShapeType="1"/>
              </p:cNvPicPr>
              <p:nvPr/>
            </p:nvPicPr>
            <p:blipFill>
              <a:blip r:embed="rId9"/>
              <a:stretch>
                <a:fillRect/>
              </a:stretch>
            </p:blipFill>
            <p:spPr>
              <a:xfrm>
                <a:off x="223908" y="1897832"/>
                <a:ext cx="3739408" cy="4430209"/>
              </a:xfrm>
              <a:prstGeom prst="rect">
                <a:avLst/>
              </a:prstGeom>
            </p:spPr>
          </p:pic>
        </mc:Fallback>
      </mc:AlternateContent>
    </p:spTree>
    <p:extLst>
      <p:ext uri="{BB962C8B-B14F-4D97-AF65-F5344CB8AC3E}">
        <p14:creationId xmlns:p14="http://schemas.microsoft.com/office/powerpoint/2010/main" val="2401348724"/>
      </p:ext>
    </p:extLst>
  </p:cSld>
  <p:clrMapOvr>
    <a:masterClrMapping/>
  </p:clrMapOvr>
  <p:transition spd="med" advTm="775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a:t>
            </a:r>
          </a:p>
        </p:txBody>
      </p:sp>
      <p:pic>
        <p:nvPicPr>
          <p:cNvPr id="2" name="Picture 1"/>
          <p:cNvPicPr>
            <a:picLocks noChangeAspect="1"/>
          </p:cNvPicPr>
          <p:nvPr/>
        </p:nvPicPr>
        <p:blipFill>
          <a:blip r:embed="rId5"/>
          <a:stretch>
            <a:fillRect/>
          </a:stretch>
        </p:blipFill>
        <p:spPr>
          <a:xfrm>
            <a:off x="1023569" y="3111021"/>
            <a:ext cx="3548432" cy="4827518"/>
          </a:xfrm>
          <a:prstGeom prst="rect">
            <a:avLst/>
          </a:prstGeom>
          <a:ln>
            <a:solidFill>
              <a:schemeClr val="accent6">
                <a:lumMod val="75000"/>
              </a:schemeClr>
            </a:solidFill>
          </a:ln>
        </p:spPr>
      </p:pic>
      <p:pic>
        <p:nvPicPr>
          <p:cNvPr id="3" name="tmp298E">
            <a:hlinkClick r:id="" action="ppaction://media"/>
            <a:extLst>
              <a:ext uri="{FF2B5EF4-FFF2-40B4-BE49-F238E27FC236}">
                <a16:creationId xmlns:a16="http://schemas.microsoft.com/office/drawing/2014/main" id="{E6A34468-7DC5-411A-A442-FF944FD9AA22}"/>
              </a:ext>
            </a:extLst>
          </p:cNvPr>
          <p:cNvPicPr>
            <a:picLocks noChangeAspect="1"/>
          </p:cNvPicPr>
          <p:nvPr>
            <a:videoFile r:link="rId1"/>
            <p:custDataLst>
              <p:tags r:id="rId2"/>
            </p:custDataLst>
            <p:extLst>
              <p:ext uri="{DAA4B4D4-6D71-4841-9C94-3DE7FCFB9230}">
                <p14:media xmlns:p14="http://schemas.microsoft.com/office/powerpoint/2010/main" r:embed="rId3">
                  <p14:trim st="72431" end="52930.6099"/>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759042354"/>
      </p:ext>
    </p:extLst>
  </p:cSld>
  <p:clrMapOvr>
    <a:masterClrMapping/>
  </p:clrMapOvr>
  <p:transition spd="med" advTm="94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Null</a:t>
            </a:r>
          </a:p>
        </p:txBody>
      </p:sp>
      <p:sp>
        <p:nvSpPr>
          <p:cNvPr id="2" name="Text Placeholder 1"/>
          <p:cNvSpPr>
            <a:spLocks noGrp="1"/>
          </p:cNvSpPr>
          <p:nvPr>
            <p:ph type="body" sz="quarter" idx="1"/>
          </p:nvPr>
        </p:nvSpPr>
        <p:spPr/>
        <p:txBody>
          <a:bodyPr/>
          <a:lstStyle/>
          <a:p>
            <a:r>
              <a:rPr lang="en-IE" dirty="0"/>
              <a:t>Using nullable values and checking for null</a:t>
            </a:r>
          </a:p>
        </p:txBody>
      </p:sp>
      <p:pic>
        <p:nvPicPr>
          <p:cNvPr id="4" name="tmpDC1E">
            <a:hlinkClick r:id="" action="ppaction://media"/>
            <a:extLst>
              <a:ext uri="{FF2B5EF4-FFF2-40B4-BE49-F238E27FC236}">
                <a16:creationId xmlns:a16="http://schemas.microsoft.com/office/drawing/2014/main" id="{48F4C3D1-FB0A-46C2-97B3-0CC37DE3EE0C}"/>
              </a:ext>
            </a:extLst>
          </p:cNvPr>
          <p:cNvPicPr>
            <a:picLocks noChangeAspect="1"/>
          </p:cNvPicPr>
          <p:nvPr>
            <a:videoFile r:link="rId1"/>
            <p:custDataLst>
              <p:tags r:id="rId2"/>
            </p:custDataLst>
            <p:extLst>
              <p:ext uri="{DAA4B4D4-6D71-4841-9C94-3DE7FCFB9230}">
                <p14:media xmlns:p14="http://schemas.microsoft.com/office/powerpoint/2010/main" r:embed="rId3">
                  <p14:trim end="167298.6009"/>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991368412"/>
      </p:ext>
    </p:extLst>
  </p:cSld>
  <p:clrMapOvr>
    <a:masterClrMapping/>
  </p:clrMapOvr>
  <p:transition spd="med" advTm="89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6F91-5C24-4C02-B437-C67A798B5632}"/>
              </a:ext>
            </a:extLst>
          </p:cNvPr>
          <p:cNvSpPr>
            <a:spLocks noGrp="1"/>
          </p:cNvSpPr>
          <p:nvPr>
            <p:ph type="title"/>
          </p:nvPr>
        </p:nvSpPr>
        <p:spPr/>
        <p:txBody>
          <a:bodyPr/>
          <a:lstStyle/>
          <a:p>
            <a:r>
              <a:rPr lang="en-IE" dirty="0"/>
              <a:t>Null Safety</a:t>
            </a:r>
          </a:p>
        </p:txBody>
      </p:sp>
      <p:sp>
        <p:nvSpPr>
          <p:cNvPr id="3" name="Rectangle 2">
            <a:extLst>
              <a:ext uri="{FF2B5EF4-FFF2-40B4-BE49-F238E27FC236}">
                <a16:creationId xmlns:a16="http://schemas.microsoft.com/office/drawing/2014/main" id="{1394479B-A24A-4085-B8EA-EFA8D7D39E35}"/>
              </a:ext>
            </a:extLst>
          </p:cNvPr>
          <p:cNvSpPr/>
          <p:nvPr/>
        </p:nvSpPr>
        <p:spPr>
          <a:xfrm>
            <a:off x="2439194" y="3246993"/>
            <a:ext cx="8126412" cy="2862322"/>
          </a:xfrm>
          <a:prstGeom prst="rect">
            <a:avLst/>
          </a:prstGeom>
          <a:ln>
            <a:solidFill>
              <a:schemeClr val="tx1"/>
            </a:solidFill>
          </a:ln>
        </p:spPr>
        <p:txBody>
          <a:bodyPr wrap="square">
            <a:spAutoFit/>
          </a:bodyPr>
          <a:lstStyle/>
          <a:p>
            <a:r>
              <a:rPr lang="en-IE" i="1" dirty="0">
                <a:solidFill>
                  <a:srgbClr val="7030A0"/>
                </a:solidFill>
                <a:latin typeface="Open Sans"/>
              </a:rPr>
              <a:t>In </a:t>
            </a:r>
            <a:r>
              <a:rPr lang="en-IE" i="1" dirty="0" err="1">
                <a:solidFill>
                  <a:srgbClr val="7030A0"/>
                </a:solidFill>
                <a:latin typeface="Open Sans"/>
              </a:rPr>
              <a:t>Kotlin</a:t>
            </a:r>
            <a:r>
              <a:rPr lang="en-IE" i="1" dirty="0">
                <a:solidFill>
                  <a:srgbClr val="7030A0"/>
                </a:solidFill>
                <a:latin typeface="Open Sans"/>
              </a:rPr>
              <a:t>, the type system distinguishes between references that can hold </a:t>
            </a:r>
          </a:p>
          <a:p>
            <a:r>
              <a:rPr lang="en-IE" b="1" i="1" dirty="0">
                <a:solidFill>
                  <a:srgbClr val="7030A0"/>
                </a:solidFill>
                <a:latin typeface="Liberation Mono"/>
              </a:rPr>
              <a:t>null</a:t>
            </a:r>
            <a:r>
              <a:rPr lang="en-IE" b="1" i="1" dirty="0">
                <a:solidFill>
                  <a:srgbClr val="7030A0"/>
                </a:solidFill>
                <a:latin typeface="Open Sans"/>
              </a:rPr>
              <a:t> (nullable references) </a:t>
            </a:r>
          </a:p>
          <a:p>
            <a:r>
              <a:rPr lang="en-IE" i="1" dirty="0">
                <a:solidFill>
                  <a:srgbClr val="7030A0"/>
                </a:solidFill>
                <a:latin typeface="Open Sans"/>
              </a:rPr>
              <a:t>and those that </a:t>
            </a:r>
            <a:br>
              <a:rPr lang="en-IE" i="1" dirty="0">
                <a:solidFill>
                  <a:srgbClr val="7030A0"/>
                </a:solidFill>
                <a:latin typeface="Open Sans"/>
              </a:rPr>
            </a:br>
            <a:r>
              <a:rPr lang="en-IE" b="1" i="1" dirty="0">
                <a:solidFill>
                  <a:srgbClr val="7030A0"/>
                </a:solidFill>
                <a:latin typeface="Open Sans"/>
              </a:rPr>
              <a:t>cannot (non-null references).</a:t>
            </a:r>
            <a:endParaRPr lang="en-IE" b="1" i="1" dirty="0">
              <a:solidFill>
                <a:srgbClr val="7030A0"/>
              </a:solidFill>
            </a:endParaRPr>
          </a:p>
        </p:txBody>
      </p:sp>
      <p:sp>
        <p:nvSpPr>
          <p:cNvPr id="4" name="TextBox 3">
            <a:extLst>
              <a:ext uri="{FF2B5EF4-FFF2-40B4-BE49-F238E27FC236}">
                <a16:creationId xmlns:a16="http://schemas.microsoft.com/office/drawing/2014/main" id="{7E1F859D-CAEC-426A-A4D7-E92CEE498BF6}"/>
              </a:ext>
            </a:extLst>
          </p:cNvPr>
          <p:cNvSpPr txBox="1"/>
          <p:nvPr/>
        </p:nvSpPr>
        <p:spPr>
          <a:xfrm>
            <a:off x="1332661" y="7240131"/>
            <a:ext cx="10587128" cy="121058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defTabSz="584200" rtl="0" fontAlgn="auto" latinLnBrk="0" hangingPunct="0">
              <a:lnSpc>
                <a:spcPct val="100000"/>
              </a:lnSpc>
              <a:spcBef>
                <a:spcPts val="0"/>
              </a:spcBef>
              <a:spcAft>
                <a:spcPts val="0"/>
              </a:spcAft>
              <a:buClrTx/>
              <a:buSzTx/>
              <a:tabLst/>
            </a:pPr>
            <a:r>
              <a:rPr kumimoji="0" lang="en-IE" sz="3600" b="0" i="0" u="none" strike="noStrike" cap="none" spc="0" normalizeH="0" baseline="0" dirty="0">
                <a:ln>
                  <a:noFill/>
                </a:ln>
                <a:solidFill>
                  <a:srgbClr val="000000"/>
                </a:solidFill>
                <a:effectLst/>
                <a:uFillTx/>
                <a:latin typeface="+mn-lt"/>
                <a:ea typeface="+mn-ea"/>
                <a:cs typeface="+mn-cs"/>
                <a:sym typeface="Helvetica Neue Light"/>
              </a:rPr>
              <a:t>The </a:t>
            </a:r>
            <a:r>
              <a:rPr kumimoji="0" lang="en-IE" sz="3600" b="0" i="0" u="none" strike="noStrike" cap="none" spc="0" normalizeH="0" baseline="0" dirty="0" err="1">
                <a:ln>
                  <a:noFill/>
                </a:ln>
                <a:solidFill>
                  <a:srgbClr val="000000"/>
                </a:solidFill>
                <a:effectLst/>
                <a:uFillTx/>
                <a:latin typeface="+mn-lt"/>
                <a:ea typeface="+mn-ea"/>
                <a:cs typeface="+mn-cs"/>
                <a:sym typeface="Helvetica Neue Light"/>
              </a:rPr>
              <a:t>Kotlin</a:t>
            </a:r>
            <a:r>
              <a:rPr kumimoji="0" lang="en-IE" sz="3600" b="0" i="0" u="none" strike="noStrike" cap="none" spc="0" normalizeH="0" baseline="0" dirty="0">
                <a:ln>
                  <a:noFill/>
                </a:ln>
                <a:solidFill>
                  <a:srgbClr val="000000"/>
                </a:solidFill>
                <a:effectLst/>
                <a:uFillTx/>
                <a:latin typeface="+mn-lt"/>
                <a:ea typeface="+mn-ea"/>
                <a:cs typeface="+mn-cs"/>
                <a:sym typeface="Helvetica Neue Light"/>
              </a:rPr>
              <a:t> compiler</a:t>
            </a:r>
            <a:r>
              <a:rPr kumimoji="0" lang="en-IE" sz="3600" b="0" i="0" u="none" strike="noStrike" cap="none" spc="0" normalizeH="0" dirty="0">
                <a:ln>
                  <a:noFill/>
                </a:ln>
                <a:solidFill>
                  <a:srgbClr val="000000"/>
                </a:solidFill>
                <a:effectLst/>
                <a:uFillTx/>
                <a:latin typeface="+mn-lt"/>
                <a:ea typeface="+mn-ea"/>
                <a:cs typeface="+mn-cs"/>
                <a:sym typeface="Helvetica Neue Light"/>
              </a:rPr>
              <a:t> makes sure you don’t, by accident, operate on a variable that is null</a:t>
            </a:r>
            <a:r>
              <a:rPr lang="en-IE" dirty="0"/>
              <a:t>.</a:t>
            </a:r>
          </a:p>
        </p:txBody>
      </p:sp>
      <p:pic>
        <p:nvPicPr>
          <p:cNvPr id="5" name="tmpDC1E">
            <a:hlinkClick r:id="" action="ppaction://media"/>
            <a:extLst>
              <a:ext uri="{FF2B5EF4-FFF2-40B4-BE49-F238E27FC236}">
                <a16:creationId xmlns:a16="http://schemas.microsoft.com/office/drawing/2014/main" id="{B28601D0-4009-452A-8A94-8E291F26F2C9}"/>
              </a:ext>
            </a:extLst>
          </p:cNvPr>
          <p:cNvPicPr>
            <a:picLocks noChangeAspect="1"/>
          </p:cNvPicPr>
          <p:nvPr>
            <a:videoFile r:link="rId1"/>
            <p:custDataLst>
              <p:tags r:id="rId2"/>
            </p:custDataLst>
            <p:extLst>
              <p:ext uri="{DAA4B4D4-6D71-4841-9C94-3DE7FCFB9230}">
                <p14:media xmlns:p14="http://schemas.microsoft.com/office/powerpoint/2010/main" r:embed="rId3">
                  <p14:trim st="8987" end="144293.6009"/>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6" name="Ink 5">
                <a:extLst>
                  <a:ext uri="{FF2B5EF4-FFF2-40B4-BE49-F238E27FC236}">
                    <a16:creationId xmlns:a16="http://schemas.microsoft.com/office/drawing/2014/main" id="{C62C890D-6914-4D34-9969-E4D757D17FF9}"/>
                  </a:ext>
                </a:extLst>
              </p14:cNvPr>
              <p14:cNvContentPartPr/>
              <p14:nvPr>
                <p:custDataLst>
                  <p:tags r:id="rId4"/>
                </p:custDataLst>
                <p:extLst>
                  <p:ext uri="{42D2F446-02D8-4167-A562-619A0277C38B}">
                    <p15:isNarration xmlns:p15="http://schemas.microsoft.com/office/powerpoint/2012/main" val="1"/>
                  </p:ext>
                </p:extLst>
              </p14:nvPr>
            </p14:nvContentPartPr>
            <p14:xfrm>
              <a:off x="7955934" y="8413986"/>
              <a:ext cx="1852804" cy="141012"/>
            </p14:xfrm>
          </p:contentPart>
        </mc:Choice>
        <mc:Fallback>
          <p:pic>
            <p:nvPicPr>
              <p:cNvPr id="6" name="Ink 5">
                <a:extLst>
                  <a:ext uri="{FF2B5EF4-FFF2-40B4-BE49-F238E27FC236}">
                    <a16:creationId xmlns:a16="http://schemas.microsoft.com/office/drawing/2014/main" id="{C62C890D-6914-4D34-9969-E4D757D17FF9}"/>
                  </a:ext>
                </a:extLst>
              </p:cNvPr>
              <p:cNvPicPr>
                <a:picLocks noGrp="1" noRot="1" noChangeAspect="1" noMove="1" noResize="1" noEditPoints="1" noAdjustHandles="1" noChangeArrowheads="1" noChangeShapeType="1"/>
              </p:cNvPicPr>
              <p:nvPr/>
            </p:nvPicPr>
            <p:blipFill>
              <a:blip r:embed="rId8"/>
              <a:stretch>
                <a:fillRect/>
              </a:stretch>
            </p:blipFill>
            <p:spPr>
              <a:xfrm>
                <a:off x="7946933" y="8404993"/>
                <a:ext cx="1870446" cy="158639"/>
              </a:xfrm>
              <a:prstGeom prst="rect">
                <a:avLst/>
              </a:prstGeom>
            </p:spPr>
          </p:pic>
        </mc:Fallback>
      </mc:AlternateContent>
    </p:spTree>
    <p:extLst>
      <p:ext uri="{BB962C8B-B14F-4D97-AF65-F5344CB8AC3E}">
        <p14:creationId xmlns:p14="http://schemas.microsoft.com/office/powerpoint/2010/main" val="532226706"/>
      </p:ext>
    </p:extLst>
  </p:cSld>
  <p:clrMapOvr>
    <a:masterClrMapping/>
  </p:clrMapOvr>
  <p:transition spd="med" advTm="230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6F91-5C24-4C02-B437-C67A798B5632}"/>
              </a:ext>
            </a:extLst>
          </p:cNvPr>
          <p:cNvSpPr>
            <a:spLocks noGrp="1"/>
          </p:cNvSpPr>
          <p:nvPr>
            <p:ph type="title"/>
          </p:nvPr>
        </p:nvSpPr>
        <p:spPr/>
        <p:txBody>
          <a:bodyPr/>
          <a:lstStyle/>
          <a:p>
            <a:r>
              <a:rPr lang="en-IE" dirty="0"/>
              <a:t>Null Safety – a non-null reference</a:t>
            </a:r>
          </a:p>
        </p:txBody>
      </p:sp>
      <p:sp>
        <p:nvSpPr>
          <p:cNvPr id="5" name="Rectangle 4">
            <a:extLst>
              <a:ext uri="{FF2B5EF4-FFF2-40B4-BE49-F238E27FC236}">
                <a16:creationId xmlns:a16="http://schemas.microsoft.com/office/drawing/2014/main" id="{C5566B5C-2CB1-4EFE-85C2-EB2C57D01504}"/>
              </a:ext>
            </a:extLst>
          </p:cNvPr>
          <p:cNvSpPr/>
          <p:nvPr/>
        </p:nvSpPr>
        <p:spPr>
          <a:xfrm>
            <a:off x="5359399" y="2945277"/>
            <a:ext cx="7073901" cy="1200329"/>
          </a:xfrm>
          <a:prstGeom prst="rect">
            <a:avLst/>
          </a:prstGeom>
          <a:solidFill>
            <a:schemeClr val="bg1">
              <a:lumMod val="95000"/>
            </a:schemeClr>
          </a:solidFill>
          <a:ln>
            <a:solidFill>
              <a:schemeClr val="accent1"/>
            </a:solidFill>
          </a:ln>
        </p:spPr>
        <p:txBody>
          <a:bodyPr wrap="square">
            <a:spAutoFit/>
          </a:bodyPr>
          <a:lstStyle/>
          <a:p>
            <a:pPr algn="l"/>
            <a:r>
              <a:rPr lang="en-IE" b="1" dirty="0" err="1">
                <a:solidFill>
                  <a:srgbClr val="7F0055"/>
                </a:solidFill>
                <a:latin typeface="Courier New" panose="02070309020205020404" pitchFamily="49" charset="0"/>
              </a:rPr>
              <a:t>var</a:t>
            </a:r>
            <a:r>
              <a:rPr lang="en-IE" b="1" dirty="0">
                <a:latin typeface="Courier New" panose="02070309020205020404" pitchFamily="49" charset="0"/>
              </a:rPr>
              <a:t> </a:t>
            </a:r>
            <a:r>
              <a:rPr lang="en-IE" b="1" i="1" dirty="0">
                <a:solidFill>
                  <a:srgbClr val="0000C0"/>
                </a:solidFill>
                <a:latin typeface="Courier New" panose="02070309020205020404" pitchFamily="49" charset="0"/>
              </a:rPr>
              <a:t>a</a:t>
            </a:r>
            <a:r>
              <a:rPr lang="en-IE" b="1" i="1" dirty="0">
                <a:latin typeface="Courier New" panose="02070309020205020404" pitchFamily="49" charset="0"/>
              </a:rPr>
              <a:t>: String = </a:t>
            </a:r>
            <a:r>
              <a:rPr lang="en-IE" b="1" i="1" dirty="0">
                <a:solidFill>
                  <a:srgbClr val="2A00FF"/>
                </a:solidFill>
                <a:latin typeface="Courier New" panose="02070309020205020404" pitchFamily="49" charset="0"/>
              </a:rPr>
              <a:t>"</a:t>
            </a:r>
            <a:r>
              <a:rPr lang="en-IE" b="1" i="1" dirty="0" err="1">
                <a:solidFill>
                  <a:srgbClr val="2A00FF"/>
                </a:solidFill>
                <a:latin typeface="Courier New" panose="02070309020205020404" pitchFamily="49" charset="0"/>
              </a:rPr>
              <a:t>abc</a:t>
            </a:r>
            <a:r>
              <a:rPr lang="en-IE" b="1" i="1" dirty="0">
                <a:solidFill>
                  <a:srgbClr val="2A00FF"/>
                </a:solidFill>
                <a:latin typeface="Courier New" panose="02070309020205020404" pitchFamily="49" charset="0"/>
              </a:rPr>
              <a:t>"</a:t>
            </a:r>
          </a:p>
          <a:p>
            <a:pPr algn="l"/>
            <a:r>
              <a:rPr lang="en-IE" dirty="0">
                <a:latin typeface="Courier New" panose="02070309020205020404" pitchFamily="49" charset="0"/>
              </a:rPr>
              <a:t>a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a:solidFill>
                  <a:srgbClr val="3F7F5F"/>
                </a:solidFill>
                <a:latin typeface="Courier New" panose="02070309020205020404" pitchFamily="49" charset="0"/>
              </a:rPr>
              <a:t>// syntax error</a:t>
            </a:r>
          </a:p>
        </p:txBody>
      </p:sp>
      <p:sp>
        <p:nvSpPr>
          <p:cNvPr id="6" name="Rectangle 1">
            <a:extLst>
              <a:ext uri="{FF2B5EF4-FFF2-40B4-BE49-F238E27FC236}">
                <a16:creationId xmlns:a16="http://schemas.microsoft.com/office/drawing/2014/main" id="{7D0FE662-6B1F-42FA-A600-B8D3F482EE0F}"/>
              </a:ext>
            </a:extLst>
          </p:cNvPr>
          <p:cNvSpPr>
            <a:spLocks noChangeArrowheads="1"/>
          </p:cNvSpPr>
          <p:nvPr/>
        </p:nvSpPr>
        <p:spPr bwMode="auto">
          <a:xfrm>
            <a:off x="1047750" y="2798711"/>
            <a:ext cx="4060824" cy="156966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200" dirty="0">
                <a:solidFill>
                  <a:srgbClr val="333333"/>
                </a:solidFill>
                <a:latin typeface="Open Sans"/>
              </a:rPr>
              <a:t>A </a:t>
            </a:r>
            <a:r>
              <a:rPr kumimoji="0" lang="en-US" altLang="en-US" sz="3200" b="0" i="0" u="none" strike="noStrike" cap="none" normalizeH="0" baseline="0" dirty="0">
                <a:ln>
                  <a:noFill/>
                </a:ln>
                <a:solidFill>
                  <a:srgbClr val="333333"/>
                </a:solidFill>
                <a:effectLst/>
                <a:latin typeface="Open Sans"/>
              </a:rPr>
              <a:t>regular variable of type </a:t>
            </a:r>
            <a:r>
              <a:rPr kumimoji="0" lang="en-US" altLang="en-US" sz="3200" b="0" i="0" u="none" strike="noStrike" cap="none" normalizeH="0" baseline="0" dirty="0">
                <a:ln>
                  <a:noFill/>
                </a:ln>
                <a:solidFill>
                  <a:srgbClr val="333333"/>
                </a:solidFill>
                <a:effectLst/>
                <a:latin typeface="Liberation Mono"/>
              </a:rPr>
              <a:t>String</a:t>
            </a:r>
            <a:r>
              <a:rPr kumimoji="0" lang="en-US" altLang="en-US" sz="3200" b="0" i="0" u="none" strike="noStrike" cap="none" normalizeH="0" baseline="0" dirty="0">
                <a:ln>
                  <a:noFill/>
                </a:ln>
                <a:solidFill>
                  <a:srgbClr val="333333"/>
                </a:solidFill>
                <a:effectLst/>
                <a:latin typeface="Open Sans"/>
              </a:rPr>
              <a:t> can not hold </a:t>
            </a:r>
            <a:r>
              <a:rPr kumimoji="0" lang="en-US" altLang="en-US" sz="3200" b="0" i="0" u="none" strike="noStrike" cap="none" normalizeH="0" baseline="0" dirty="0">
                <a:ln>
                  <a:noFill/>
                </a:ln>
                <a:solidFill>
                  <a:srgbClr val="0000C0"/>
                </a:solidFill>
                <a:effectLst/>
                <a:latin typeface="Liberation Mono"/>
              </a:rPr>
              <a:t>null</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9C5EAD0A-6D73-4F5F-8A2E-DCE57C1FC1B9}"/>
              </a:ext>
            </a:extLst>
          </p:cNvPr>
          <p:cNvSpPr/>
          <p:nvPr/>
        </p:nvSpPr>
        <p:spPr>
          <a:xfrm>
            <a:off x="5359399" y="6515011"/>
            <a:ext cx="7073901" cy="646331"/>
          </a:xfrm>
          <a:prstGeom prst="rect">
            <a:avLst/>
          </a:prstGeom>
          <a:solidFill>
            <a:schemeClr val="bg1">
              <a:lumMod val="95000"/>
            </a:schemeClr>
          </a:solidFill>
          <a:ln>
            <a:solidFill>
              <a:schemeClr val="accent1"/>
            </a:solidFill>
          </a:ln>
        </p:spPr>
        <p:txBody>
          <a:bodyPr wrap="square">
            <a:spAutoFit/>
          </a:bodyPr>
          <a:lstStyle/>
          <a:p>
            <a:pPr algn="l"/>
            <a:r>
              <a:rPr lang="en-IE" b="1" dirty="0" err="1">
                <a:solidFill>
                  <a:srgbClr val="7F0055"/>
                </a:solidFill>
                <a:latin typeface="Courier New" panose="02070309020205020404" pitchFamily="49" charset="0"/>
              </a:rPr>
              <a:t>val</a:t>
            </a:r>
            <a:r>
              <a:rPr lang="en-IE" b="1" dirty="0">
                <a:latin typeface="Courier New" panose="02070309020205020404" pitchFamily="49" charset="0"/>
              </a:rPr>
              <a:t> </a:t>
            </a:r>
            <a:r>
              <a:rPr lang="en-IE" b="1" dirty="0">
                <a:solidFill>
                  <a:srgbClr val="6A3E3E"/>
                </a:solidFill>
                <a:latin typeface="Courier New" panose="02070309020205020404" pitchFamily="49" charset="0"/>
              </a:rPr>
              <a:t>l</a:t>
            </a:r>
            <a:r>
              <a:rPr lang="en-IE" b="1" dirty="0">
                <a:latin typeface="Courier New" panose="02070309020205020404" pitchFamily="49" charset="0"/>
              </a:rPr>
              <a:t> = </a:t>
            </a:r>
            <a:r>
              <a:rPr lang="en-IE" b="1" dirty="0" err="1">
                <a:latin typeface="Courier New" panose="02070309020205020404" pitchFamily="49" charset="0"/>
              </a:rPr>
              <a:t>a.</a:t>
            </a:r>
            <a:r>
              <a:rPr lang="en-IE" b="1" i="1" dirty="0" err="1">
                <a:solidFill>
                  <a:srgbClr val="0000C0"/>
                </a:solidFill>
                <a:latin typeface="Courier New" panose="02070309020205020404" pitchFamily="49" charset="0"/>
              </a:rPr>
              <a:t>length</a:t>
            </a:r>
            <a:endParaRPr lang="en-IE" dirty="0"/>
          </a:p>
        </p:txBody>
      </p:sp>
      <p:sp>
        <p:nvSpPr>
          <p:cNvPr id="10" name="Rectangle 3">
            <a:extLst>
              <a:ext uri="{FF2B5EF4-FFF2-40B4-BE49-F238E27FC236}">
                <a16:creationId xmlns:a16="http://schemas.microsoft.com/office/drawing/2014/main" id="{988F9BF5-EA68-489A-A273-365E55814E8E}"/>
              </a:ext>
            </a:extLst>
          </p:cNvPr>
          <p:cNvSpPr>
            <a:spLocks noChangeArrowheads="1"/>
          </p:cNvSpPr>
          <p:nvPr/>
        </p:nvSpPr>
        <p:spPr bwMode="auto">
          <a:xfrm>
            <a:off x="1047750" y="5124361"/>
            <a:ext cx="4156073" cy="3046988"/>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defTabSz="914400"/>
            <a:r>
              <a:rPr lang="en-US" altLang="en-US" sz="3200" dirty="0">
                <a:solidFill>
                  <a:srgbClr val="333333"/>
                </a:solidFill>
                <a:latin typeface="Open Sans"/>
              </a:rPr>
              <a:t>Calling a method / accessing a property on </a:t>
            </a:r>
            <a:r>
              <a:rPr lang="en-US" altLang="en-US" sz="3200" dirty="0">
                <a:solidFill>
                  <a:srgbClr val="0000C0"/>
                </a:solidFill>
                <a:latin typeface="Liberation Mono"/>
              </a:rPr>
              <a:t>variable a</a:t>
            </a:r>
            <a:r>
              <a:rPr lang="en-US" altLang="en-US" sz="3200" dirty="0">
                <a:solidFill>
                  <a:srgbClr val="333333"/>
                </a:solidFill>
                <a:latin typeface="Open Sans"/>
              </a:rPr>
              <a:t>, is guaranteed not to cause an </a:t>
            </a:r>
            <a:r>
              <a:rPr lang="en-US" altLang="en-US" sz="3200" dirty="0" err="1">
                <a:solidFill>
                  <a:srgbClr val="0000C0"/>
                </a:solidFill>
                <a:latin typeface="Liberation Mono"/>
              </a:rPr>
              <a:t>NullPointerException</a:t>
            </a:r>
            <a:endParaRPr lang="en-US" altLang="en-US" sz="3200" dirty="0">
              <a:solidFill>
                <a:srgbClr val="0000C0"/>
              </a:solidFill>
              <a:latin typeface="Liberation Mono"/>
            </a:endParaRPr>
          </a:p>
        </p:txBody>
      </p:sp>
      <p:pic>
        <p:nvPicPr>
          <p:cNvPr id="3" name="tmpDC1E">
            <a:hlinkClick r:id="" action="ppaction://media"/>
            <a:extLst>
              <a:ext uri="{FF2B5EF4-FFF2-40B4-BE49-F238E27FC236}">
                <a16:creationId xmlns:a16="http://schemas.microsoft.com/office/drawing/2014/main" id="{C3DF57E5-71C6-41DF-BFE3-FA01749A92AA}"/>
              </a:ext>
            </a:extLst>
          </p:cNvPr>
          <p:cNvPicPr>
            <a:picLocks noChangeAspect="1"/>
          </p:cNvPicPr>
          <p:nvPr>
            <a:videoFile r:link="rId1"/>
            <p:custDataLst>
              <p:tags r:id="rId2"/>
            </p:custDataLst>
            <p:extLst>
              <p:ext uri="{DAA4B4D4-6D71-4841-9C94-3DE7FCFB9230}">
                <p14:media xmlns:p14="http://schemas.microsoft.com/office/powerpoint/2010/main" r:embed="rId3">
                  <p14:trim st="31992" end="71094.6009"/>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4" name="Ink 3">
                <a:extLst>
                  <a:ext uri="{FF2B5EF4-FFF2-40B4-BE49-F238E27FC236}">
                    <a16:creationId xmlns:a16="http://schemas.microsoft.com/office/drawing/2014/main" id="{A1BD819D-4916-4269-8DD2-011B2BC452A8}"/>
                  </a:ext>
                </a:extLst>
              </p14:cNvPr>
              <p14:cNvContentPartPr/>
              <p14:nvPr>
                <p:custDataLst>
                  <p:tags r:id="rId4"/>
                </p:custDataLst>
                <p:extLst>
                  <p:ext uri="{42D2F446-02D8-4167-A562-619A0277C38B}">
                    <p15:isNarration xmlns:p15="http://schemas.microsoft.com/office/powerpoint/2012/main" val="1"/>
                  </p:ext>
                </p:extLst>
              </p14:nvPr>
            </p14:nvContentPartPr>
            <p14:xfrm>
              <a:off x="5041261" y="2445530"/>
              <a:ext cx="6075561" cy="5421835"/>
            </p14:xfrm>
          </p:contentPart>
        </mc:Choice>
        <mc:Fallback>
          <p:pic>
            <p:nvPicPr>
              <p:cNvPr id="4" name="Ink 3">
                <a:extLst>
                  <a:ext uri="{FF2B5EF4-FFF2-40B4-BE49-F238E27FC236}">
                    <a16:creationId xmlns:a16="http://schemas.microsoft.com/office/drawing/2014/main" id="{A1BD819D-4916-4269-8DD2-011B2BC452A8}"/>
                  </a:ext>
                </a:extLst>
              </p:cNvPr>
              <p:cNvPicPr>
                <a:picLocks noGrp="1" noRot="1" noChangeAspect="1" noMove="1" noResize="1" noEditPoints="1" noAdjustHandles="1" noChangeArrowheads="1" noChangeShapeType="1"/>
              </p:cNvPicPr>
              <p:nvPr/>
            </p:nvPicPr>
            <p:blipFill>
              <a:blip r:embed="rId9"/>
              <a:stretch>
                <a:fillRect/>
              </a:stretch>
            </p:blipFill>
            <p:spPr>
              <a:xfrm>
                <a:off x="5032261" y="2436530"/>
                <a:ext cx="6093202" cy="5439475"/>
              </a:xfrm>
              <a:prstGeom prst="rect">
                <a:avLst/>
              </a:prstGeom>
            </p:spPr>
          </p:pic>
        </mc:Fallback>
      </mc:AlternateContent>
    </p:spTree>
    <p:extLst>
      <p:ext uri="{BB962C8B-B14F-4D97-AF65-F5344CB8AC3E}">
        <p14:creationId xmlns:p14="http://schemas.microsoft.com/office/powerpoint/2010/main" val="563086859"/>
      </p:ext>
    </p:extLst>
  </p:cSld>
  <p:clrMapOvr>
    <a:masterClrMapping/>
  </p:clrMapOvr>
  <p:transition spd="med" advTm="731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6F91-5C24-4C02-B437-C67A798B5632}"/>
              </a:ext>
            </a:extLst>
          </p:cNvPr>
          <p:cNvSpPr>
            <a:spLocks noGrp="1"/>
          </p:cNvSpPr>
          <p:nvPr>
            <p:ph type="title"/>
          </p:nvPr>
        </p:nvSpPr>
        <p:spPr/>
        <p:txBody>
          <a:bodyPr/>
          <a:lstStyle/>
          <a:p>
            <a:r>
              <a:rPr lang="en-IE" dirty="0"/>
              <a:t>Null Safety – a nullable reference</a:t>
            </a:r>
          </a:p>
        </p:txBody>
      </p:sp>
      <p:sp>
        <p:nvSpPr>
          <p:cNvPr id="7" name="Rectangle 2">
            <a:extLst>
              <a:ext uri="{FF2B5EF4-FFF2-40B4-BE49-F238E27FC236}">
                <a16:creationId xmlns:a16="http://schemas.microsoft.com/office/drawing/2014/main" id="{7C73C3C7-A6CC-4E8E-9FCB-03D27806DF47}"/>
              </a:ext>
            </a:extLst>
          </p:cNvPr>
          <p:cNvSpPr>
            <a:spLocks noChangeArrowheads="1"/>
          </p:cNvSpPr>
          <p:nvPr/>
        </p:nvSpPr>
        <p:spPr bwMode="auto">
          <a:xfrm>
            <a:off x="1038225" y="2734970"/>
            <a:ext cx="4060824" cy="206210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defTabSz="914400"/>
            <a:r>
              <a:rPr lang="en-US" altLang="en-US" sz="3200" dirty="0">
                <a:solidFill>
                  <a:srgbClr val="333333"/>
                </a:solidFill>
                <a:latin typeface="Open Sans"/>
              </a:rPr>
              <a:t>To allow nulls, we can declare a variable as nullable string, written String?</a:t>
            </a:r>
          </a:p>
        </p:txBody>
      </p:sp>
      <p:sp>
        <p:nvSpPr>
          <p:cNvPr id="8" name="Rectangle 7">
            <a:extLst>
              <a:ext uri="{FF2B5EF4-FFF2-40B4-BE49-F238E27FC236}">
                <a16:creationId xmlns:a16="http://schemas.microsoft.com/office/drawing/2014/main" id="{CFA2508D-FB87-43CC-9557-C88724D3D223}"/>
              </a:ext>
            </a:extLst>
          </p:cNvPr>
          <p:cNvSpPr/>
          <p:nvPr/>
        </p:nvSpPr>
        <p:spPr>
          <a:xfrm>
            <a:off x="5422900" y="3165856"/>
            <a:ext cx="6502400" cy="1200329"/>
          </a:xfrm>
          <a:prstGeom prst="rect">
            <a:avLst/>
          </a:prstGeom>
          <a:solidFill>
            <a:schemeClr val="bg1">
              <a:lumMod val="95000"/>
            </a:schemeClr>
          </a:solidFill>
          <a:ln>
            <a:solidFill>
              <a:schemeClr val="accent1"/>
            </a:solidFill>
          </a:ln>
        </p:spPr>
        <p:txBody>
          <a:bodyPr>
            <a:spAutoFit/>
          </a:bodyPr>
          <a:lstStyle/>
          <a:p>
            <a:pPr algn="l"/>
            <a:r>
              <a:rPr lang="en-IE" b="1" dirty="0" err="1">
                <a:solidFill>
                  <a:srgbClr val="7F0055"/>
                </a:solidFill>
                <a:latin typeface="Courier New" panose="02070309020205020404" pitchFamily="49" charset="0"/>
              </a:rPr>
              <a:t>var</a:t>
            </a:r>
            <a:r>
              <a:rPr lang="en-IE" b="1" dirty="0">
                <a:latin typeface="Courier New" panose="02070309020205020404" pitchFamily="49" charset="0"/>
              </a:rPr>
              <a:t> </a:t>
            </a:r>
            <a:r>
              <a:rPr lang="en-IE" b="1" i="1" dirty="0">
                <a:solidFill>
                  <a:srgbClr val="0000C0"/>
                </a:solidFill>
                <a:latin typeface="Courier New" panose="02070309020205020404" pitchFamily="49" charset="0"/>
              </a:rPr>
              <a:t>b</a:t>
            </a:r>
            <a:r>
              <a:rPr lang="en-IE" b="1" i="1" dirty="0">
                <a:latin typeface="Courier New" panose="02070309020205020404" pitchFamily="49" charset="0"/>
              </a:rPr>
              <a:t>: String? = </a:t>
            </a:r>
            <a:r>
              <a:rPr lang="en-IE" b="1" i="1" dirty="0">
                <a:solidFill>
                  <a:srgbClr val="2A00FF"/>
                </a:solidFill>
                <a:latin typeface="Courier New" panose="02070309020205020404" pitchFamily="49" charset="0"/>
              </a:rPr>
              <a:t>"</a:t>
            </a:r>
            <a:r>
              <a:rPr lang="en-IE" b="1" i="1" dirty="0" err="1">
                <a:solidFill>
                  <a:srgbClr val="2A00FF"/>
                </a:solidFill>
                <a:latin typeface="Courier New" panose="02070309020205020404" pitchFamily="49" charset="0"/>
              </a:rPr>
              <a:t>abc</a:t>
            </a:r>
            <a:r>
              <a:rPr lang="en-IE" b="1" i="1" dirty="0">
                <a:solidFill>
                  <a:srgbClr val="2A00FF"/>
                </a:solidFill>
                <a:latin typeface="Courier New" panose="02070309020205020404" pitchFamily="49" charset="0"/>
              </a:rPr>
              <a:t>"</a:t>
            </a:r>
          </a:p>
          <a:p>
            <a:pPr algn="l"/>
            <a:r>
              <a:rPr lang="en-IE" dirty="0">
                <a:latin typeface="Courier New" panose="02070309020205020404" pitchFamily="49" charset="0"/>
              </a:rPr>
              <a:t>b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a:solidFill>
                  <a:srgbClr val="3F7F5F"/>
                </a:solidFill>
                <a:latin typeface="Courier New" panose="02070309020205020404" pitchFamily="49" charset="0"/>
              </a:rPr>
              <a:t>// ok</a:t>
            </a:r>
            <a:endParaRPr lang="en-IE" dirty="0"/>
          </a:p>
        </p:txBody>
      </p:sp>
      <p:sp>
        <p:nvSpPr>
          <p:cNvPr id="3" name="Rectangle 2">
            <a:extLst>
              <a:ext uri="{FF2B5EF4-FFF2-40B4-BE49-F238E27FC236}">
                <a16:creationId xmlns:a16="http://schemas.microsoft.com/office/drawing/2014/main" id="{9405DDF9-20E9-4202-ACB1-F06C2575F588}"/>
              </a:ext>
            </a:extLst>
          </p:cNvPr>
          <p:cNvSpPr/>
          <p:nvPr/>
        </p:nvSpPr>
        <p:spPr>
          <a:xfrm>
            <a:off x="844550" y="6009412"/>
            <a:ext cx="11315700" cy="2062103"/>
          </a:xfrm>
          <a:prstGeom prst="rect">
            <a:avLst/>
          </a:prstGeom>
          <a:solidFill>
            <a:schemeClr val="bg1">
              <a:lumMod val="95000"/>
            </a:schemeClr>
          </a:solidFill>
          <a:ln>
            <a:solidFill>
              <a:schemeClr val="accent1"/>
            </a:solidFill>
          </a:ln>
        </p:spPr>
        <p:txBody>
          <a:bodyPr wrap="square">
            <a:spAutoFit/>
          </a:bodyPr>
          <a:lstStyle/>
          <a:p>
            <a:pPr algn="l"/>
            <a:r>
              <a:rPr lang="en-IE" sz="3200" b="1" dirty="0" err="1">
                <a:solidFill>
                  <a:srgbClr val="7F0055"/>
                </a:solidFill>
                <a:latin typeface="Courier New" panose="02070309020205020404" pitchFamily="49" charset="0"/>
              </a:rPr>
              <a:t>val</a:t>
            </a:r>
            <a:r>
              <a:rPr lang="en-IE" sz="3200" b="1" dirty="0">
                <a:latin typeface="Courier New" panose="02070309020205020404" pitchFamily="49" charset="0"/>
              </a:rPr>
              <a:t> </a:t>
            </a:r>
            <a:r>
              <a:rPr lang="en-IE" sz="3200" b="1" dirty="0">
                <a:solidFill>
                  <a:srgbClr val="6A3E3E"/>
                </a:solidFill>
                <a:latin typeface="Courier New" panose="02070309020205020404" pitchFamily="49" charset="0"/>
              </a:rPr>
              <a:t>l</a:t>
            </a:r>
            <a:r>
              <a:rPr lang="en-IE" sz="3200" b="1" dirty="0">
                <a:latin typeface="Courier New" panose="02070309020205020404" pitchFamily="49" charset="0"/>
              </a:rPr>
              <a:t> = </a:t>
            </a:r>
            <a:r>
              <a:rPr lang="en-IE" sz="3200" b="1" dirty="0" err="1">
                <a:solidFill>
                  <a:srgbClr val="6A3E3E"/>
                </a:solidFill>
                <a:latin typeface="Courier New" panose="02070309020205020404" pitchFamily="49" charset="0"/>
              </a:rPr>
              <a:t>b</a:t>
            </a:r>
            <a:r>
              <a:rPr lang="en-IE" sz="3200" b="1" dirty="0" err="1">
                <a:latin typeface="Courier New" panose="02070309020205020404" pitchFamily="49" charset="0"/>
              </a:rPr>
              <a:t>.</a:t>
            </a:r>
            <a:r>
              <a:rPr lang="en-IE" sz="3200" b="1" dirty="0" err="1">
                <a:solidFill>
                  <a:srgbClr val="0000C0"/>
                </a:solidFill>
                <a:latin typeface="Courier New" panose="02070309020205020404" pitchFamily="49" charset="0"/>
              </a:rPr>
              <a:t>length</a:t>
            </a:r>
            <a:r>
              <a:rPr lang="en-IE" sz="3200" b="1" dirty="0">
                <a:latin typeface="Courier New" panose="02070309020205020404" pitchFamily="49" charset="0"/>
              </a:rPr>
              <a:t> 	</a:t>
            </a:r>
            <a:r>
              <a:rPr lang="en-IE" sz="3200" b="1" dirty="0">
                <a:solidFill>
                  <a:srgbClr val="3F7F5F"/>
                </a:solidFill>
                <a:latin typeface="Courier New" panose="02070309020205020404" pitchFamily="49" charset="0"/>
              </a:rPr>
              <a:t>// syntax error: variable</a:t>
            </a:r>
          </a:p>
          <a:p>
            <a:pPr algn="l"/>
            <a:r>
              <a:rPr lang="en-IE" sz="3200" b="1" dirty="0">
                <a:solidFill>
                  <a:srgbClr val="3F7F5F"/>
                </a:solidFill>
                <a:latin typeface="Courier New" panose="02070309020205020404" pitchFamily="49" charset="0"/>
              </a:rPr>
              <a:t>								//'b' can be null</a:t>
            </a:r>
          </a:p>
          <a:p>
            <a:pPr algn="l"/>
            <a:endParaRPr lang="en-IE" sz="3200" b="1" dirty="0">
              <a:solidFill>
                <a:srgbClr val="3F7F5F"/>
              </a:solidFill>
              <a:latin typeface="Courier New" panose="02070309020205020404" pitchFamily="49" charset="0"/>
            </a:endParaRPr>
          </a:p>
          <a:p>
            <a:pPr algn="l"/>
            <a:r>
              <a:rPr lang="en-IE" sz="3200" b="1" dirty="0">
                <a:solidFill>
                  <a:srgbClr val="3F7F5F"/>
                </a:solidFill>
                <a:latin typeface="Courier New" panose="02070309020205020404" pitchFamily="49" charset="0"/>
              </a:rPr>
              <a:t>								// …many ways around this…</a:t>
            </a:r>
          </a:p>
        </p:txBody>
      </p:sp>
      <p:pic>
        <p:nvPicPr>
          <p:cNvPr id="4" name="tmpDC1E">
            <a:hlinkClick r:id="" action="ppaction://media"/>
            <a:extLst>
              <a:ext uri="{FF2B5EF4-FFF2-40B4-BE49-F238E27FC236}">
                <a16:creationId xmlns:a16="http://schemas.microsoft.com/office/drawing/2014/main" id="{6557A7E4-976C-4B34-9DA4-A11E02CF0377}"/>
              </a:ext>
            </a:extLst>
          </p:cNvPr>
          <p:cNvPicPr>
            <a:picLocks noChangeAspect="1"/>
          </p:cNvPicPr>
          <p:nvPr>
            <a:videoFile r:link="rId1"/>
            <p:custDataLst>
              <p:tags r:id="rId2"/>
            </p:custDataLst>
            <p:extLst>
              <p:ext uri="{DAA4B4D4-6D71-4841-9C94-3DE7FCFB9230}">
                <p14:media xmlns:p14="http://schemas.microsoft.com/office/powerpoint/2010/main" r:embed="rId3">
                  <p14:trim st="105191" end="7026.6009"/>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Ink 4">
                <a:extLst>
                  <a:ext uri="{FF2B5EF4-FFF2-40B4-BE49-F238E27FC236}">
                    <a16:creationId xmlns:a16="http://schemas.microsoft.com/office/drawing/2014/main" id="{03431D53-28DC-46E9-9683-B15700D0FD23}"/>
                  </a:ext>
                </a:extLst>
              </p14:cNvPr>
              <p14:cNvContentPartPr/>
              <p14:nvPr>
                <p:custDataLst>
                  <p:tags r:id="rId4"/>
                </p:custDataLst>
                <p:extLst>
                  <p:ext uri="{42D2F446-02D8-4167-A562-619A0277C38B}">
                    <p15:isNarration xmlns:p15="http://schemas.microsoft.com/office/powerpoint/2012/main" val="1"/>
                  </p:ext>
                </p:extLst>
              </p14:nvPr>
            </p14:nvContentPartPr>
            <p14:xfrm>
              <a:off x="2712185" y="1955948"/>
              <a:ext cx="6702986" cy="4723113"/>
            </p14:xfrm>
          </p:contentPart>
        </mc:Choice>
        <mc:Fallback>
          <p:pic>
            <p:nvPicPr>
              <p:cNvPr id="5" name="Ink 4">
                <a:extLst>
                  <a:ext uri="{FF2B5EF4-FFF2-40B4-BE49-F238E27FC236}">
                    <a16:creationId xmlns:a16="http://schemas.microsoft.com/office/drawing/2014/main" id="{03431D53-28DC-46E9-9683-B15700D0FD23}"/>
                  </a:ext>
                </a:extLst>
              </p:cNvPr>
              <p:cNvPicPr>
                <a:picLocks noGrp="1" noRot="1" noChangeAspect="1" noMove="1" noResize="1" noEditPoints="1" noAdjustHandles="1" noChangeArrowheads="1" noChangeShapeType="1"/>
              </p:cNvPicPr>
              <p:nvPr/>
            </p:nvPicPr>
            <p:blipFill>
              <a:blip r:embed="rId9"/>
              <a:stretch>
                <a:fillRect/>
              </a:stretch>
            </p:blipFill>
            <p:spPr>
              <a:xfrm>
                <a:off x="2703185" y="1946948"/>
                <a:ext cx="6720626" cy="4740753"/>
              </a:xfrm>
              <a:prstGeom prst="rect">
                <a:avLst/>
              </a:prstGeom>
            </p:spPr>
          </p:pic>
        </mc:Fallback>
      </mc:AlternateContent>
    </p:spTree>
    <p:extLst>
      <p:ext uri="{BB962C8B-B14F-4D97-AF65-F5344CB8AC3E}">
        <p14:creationId xmlns:p14="http://schemas.microsoft.com/office/powerpoint/2010/main" val="3886249696"/>
      </p:ext>
    </p:extLst>
  </p:cSld>
  <p:clrMapOvr>
    <a:masterClrMapping/>
  </p:clrMapOvr>
  <p:transition spd="med" advTm="640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6F91-5C24-4C02-B437-C67A798B5632}"/>
              </a:ext>
            </a:extLst>
          </p:cNvPr>
          <p:cNvSpPr>
            <a:spLocks noGrp="1"/>
          </p:cNvSpPr>
          <p:nvPr>
            <p:ph type="title"/>
          </p:nvPr>
        </p:nvSpPr>
        <p:spPr/>
        <p:txBody>
          <a:bodyPr/>
          <a:lstStyle/>
          <a:p>
            <a:r>
              <a:rPr lang="en-IE" dirty="0"/>
              <a:t>Null Safety – a nullable reference</a:t>
            </a:r>
          </a:p>
        </p:txBody>
      </p:sp>
      <p:sp>
        <p:nvSpPr>
          <p:cNvPr id="7" name="Rectangle 2">
            <a:extLst>
              <a:ext uri="{FF2B5EF4-FFF2-40B4-BE49-F238E27FC236}">
                <a16:creationId xmlns:a16="http://schemas.microsoft.com/office/drawing/2014/main" id="{7C73C3C7-A6CC-4E8E-9FCB-03D27806DF47}"/>
              </a:ext>
            </a:extLst>
          </p:cNvPr>
          <p:cNvSpPr>
            <a:spLocks noChangeArrowheads="1"/>
          </p:cNvSpPr>
          <p:nvPr/>
        </p:nvSpPr>
        <p:spPr bwMode="auto">
          <a:xfrm>
            <a:off x="1038225" y="2734970"/>
            <a:ext cx="4060824" cy="206210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defTabSz="914400"/>
            <a:r>
              <a:rPr lang="en-US" altLang="en-US" sz="3200" dirty="0">
                <a:solidFill>
                  <a:srgbClr val="333333"/>
                </a:solidFill>
                <a:latin typeface="Open Sans"/>
              </a:rPr>
              <a:t>To allow nulls, we can declare a variable as nullable string, written String?</a:t>
            </a:r>
          </a:p>
        </p:txBody>
      </p:sp>
      <p:sp>
        <p:nvSpPr>
          <p:cNvPr id="8" name="Rectangle 7">
            <a:extLst>
              <a:ext uri="{FF2B5EF4-FFF2-40B4-BE49-F238E27FC236}">
                <a16:creationId xmlns:a16="http://schemas.microsoft.com/office/drawing/2014/main" id="{CFA2508D-FB87-43CC-9557-C88724D3D223}"/>
              </a:ext>
            </a:extLst>
          </p:cNvPr>
          <p:cNvSpPr/>
          <p:nvPr/>
        </p:nvSpPr>
        <p:spPr>
          <a:xfrm>
            <a:off x="5422900" y="3165856"/>
            <a:ext cx="6502400" cy="1200329"/>
          </a:xfrm>
          <a:prstGeom prst="rect">
            <a:avLst/>
          </a:prstGeom>
          <a:solidFill>
            <a:schemeClr val="bg1">
              <a:lumMod val="95000"/>
            </a:schemeClr>
          </a:solidFill>
          <a:ln>
            <a:solidFill>
              <a:schemeClr val="accent1"/>
            </a:solidFill>
          </a:ln>
        </p:spPr>
        <p:txBody>
          <a:bodyPr>
            <a:spAutoFit/>
          </a:bodyPr>
          <a:lstStyle/>
          <a:p>
            <a:pPr algn="l"/>
            <a:r>
              <a:rPr lang="en-IE" b="1" dirty="0" err="1">
                <a:solidFill>
                  <a:srgbClr val="7F0055"/>
                </a:solidFill>
                <a:latin typeface="Courier New" panose="02070309020205020404" pitchFamily="49" charset="0"/>
              </a:rPr>
              <a:t>var</a:t>
            </a:r>
            <a:r>
              <a:rPr lang="en-IE" b="1" dirty="0">
                <a:latin typeface="Courier New" panose="02070309020205020404" pitchFamily="49" charset="0"/>
              </a:rPr>
              <a:t> </a:t>
            </a:r>
            <a:r>
              <a:rPr lang="en-IE" b="1" i="1" dirty="0">
                <a:solidFill>
                  <a:srgbClr val="0000C0"/>
                </a:solidFill>
                <a:latin typeface="Courier New" panose="02070309020205020404" pitchFamily="49" charset="0"/>
              </a:rPr>
              <a:t>b</a:t>
            </a:r>
            <a:r>
              <a:rPr lang="en-IE" b="1" i="1" dirty="0">
                <a:latin typeface="Courier New" panose="02070309020205020404" pitchFamily="49" charset="0"/>
              </a:rPr>
              <a:t>: String? = </a:t>
            </a:r>
            <a:r>
              <a:rPr lang="en-IE" b="1" i="1" dirty="0">
                <a:solidFill>
                  <a:srgbClr val="2A00FF"/>
                </a:solidFill>
                <a:latin typeface="Courier New" panose="02070309020205020404" pitchFamily="49" charset="0"/>
              </a:rPr>
              <a:t>"</a:t>
            </a:r>
            <a:r>
              <a:rPr lang="en-IE" b="1" i="1" dirty="0" err="1">
                <a:solidFill>
                  <a:srgbClr val="2A00FF"/>
                </a:solidFill>
                <a:latin typeface="Courier New" panose="02070309020205020404" pitchFamily="49" charset="0"/>
              </a:rPr>
              <a:t>abc</a:t>
            </a:r>
            <a:r>
              <a:rPr lang="en-IE" b="1" i="1" dirty="0">
                <a:solidFill>
                  <a:srgbClr val="2A00FF"/>
                </a:solidFill>
                <a:latin typeface="Courier New" panose="02070309020205020404" pitchFamily="49" charset="0"/>
              </a:rPr>
              <a:t>"</a:t>
            </a:r>
          </a:p>
          <a:p>
            <a:pPr algn="l"/>
            <a:r>
              <a:rPr lang="en-IE" dirty="0">
                <a:latin typeface="Courier New" panose="02070309020205020404" pitchFamily="49" charset="0"/>
              </a:rPr>
              <a:t>b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a:solidFill>
                  <a:srgbClr val="3F7F5F"/>
                </a:solidFill>
                <a:latin typeface="Courier New" panose="02070309020205020404" pitchFamily="49" charset="0"/>
              </a:rPr>
              <a:t>// ok</a:t>
            </a:r>
            <a:endParaRPr lang="en-IE" dirty="0"/>
          </a:p>
        </p:txBody>
      </p:sp>
      <p:sp>
        <p:nvSpPr>
          <p:cNvPr id="4" name="Rectangle 3">
            <a:extLst>
              <a:ext uri="{FF2B5EF4-FFF2-40B4-BE49-F238E27FC236}">
                <a16:creationId xmlns:a16="http://schemas.microsoft.com/office/drawing/2014/main" id="{4E8F2EA2-5AA4-443B-BC8D-4CD7A701D52D}"/>
              </a:ext>
            </a:extLst>
          </p:cNvPr>
          <p:cNvSpPr/>
          <p:nvPr/>
        </p:nvSpPr>
        <p:spPr>
          <a:xfrm>
            <a:off x="1038225" y="7978804"/>
            <a:ext cx="11122025" cy="646331"/>
          </a:xfrm>
          <a:prstGeom prst="rect">
            <a:avLst/>
          </a:prstGeom>
          <a:solidFill>
            <a:schemeClr val="bg1">
              <a:lumMod val="95000"/>
            </a:schemeClr>
          </a:solidFill>
          <a:ln>
            <a:solidFill>
              <a:schemeClr val="accent1"/>
            </a:solidFill>
          </a:ln>
        </p:spPr>
        <p:txBody>
          <a:bodyPr wrap="square">
            <a:spAutoFit/>
          </a:bodyPr>
          <a:lstStyle/>
          <a:p>
            <a:pPr algn="l"/>
            <a:r>
              <a:rPr lang="en-IE" b="1" dirty="0" err="1">
                <a:solidFill>
                  <a:srgbClr val="7F0055"/>
                </a:solidFill>
                <a:latin typeface="Courier New" panose="02070309020205020404" pitchFamily="49" charset="0"/>
              </a:rPr>
              <a:t>val</a:t>
            </a:r>
            <a:r>
              <a:rPr lang="en-IE" b="1" dirty="0">
                <a:latin typeface="Courier New" panose="02070309020205020404" pitchFamily="49" charset="0"/>
              </a:rPr>
              <a:t> </a:t>
            </a:r>
            <a:r>
              <a:rPr lang="en-IE" b="1" dirty="0">
                <a:solidFill>
                  <a:srgbClr val="6A3E3E"/>
                </a:solidFill>
                <a:latin typeface="Courier New" panose="02070309020205020404" pitchFamily="49" charset="0"/>
              </a:rPr>
              <a:t>l</a:t>
            </a:r>
            <a:r>
              <a:rPr lang="en-IE" b="1" dirty="0">
                <a:latin typeface="Courier New" panose="02070309020205020404" pitchFamily="49" charset="0"/>
              </a:rPr>
              <a:t> = </a:t>
            </a:r>
            <a:r>
              <a:rPr lang="en-IE" b="1" dirty="0">
                <a:solidFill>
                  <a:srgbClr val="7F0055"/>
                </a:solidFill>
                <a:latin typeface="Courier New" panose="02070309020205020404" pitchFamily="49" charset="0"/>
              </a:rPr>
              <a:t>if</a:t>
            </a:r>
            <a:r>
              <a:rPr lang="en-IE" b="1" dirty="0">
                <a:latin typeface="Courier New" panose="02070309020205020404" pitchFamily="49" charset="0"/>
              </a:rPr>
              <a:t> (</a:t>
            </a:r>
            <a:r>
              <a:rPr lang="en-IE" b="1" dirty="0">
                <a:solidFill>
                  <a:srgbClr val="6A3E3E"/>
                </a:solidFill>
                <a:latin typeface="Courier New" panose="02070309020205020404" pitchFamily="49" charset="0"/>
              </a:rPr>
              <a:t>b</a:t>
            </a:r>
            <a:r>
              <a:rPr lang="en-IE" b="1" dirty="0">
                <a:latin typeface="Courier New" panose="02070309020205020404" pitchFamily="49" charset="0"/>
              </a:rPr>
              <a:t>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err="1">
                <a:solidFill>
                  <a:srgbClr val="6A3E3E"/>
                </a:solidFill>
                <a:latin typeface="Courier New" panose="02070309020205020404" pitchFamily="49" charset="0"/>
              </a:rPr>
              <a:t>b</a:t>
            </a:r>
            <a:r>
              <a:rPr lang="en-IE" b="1" dirty="0" err="1">
                <a:latin typeface="Courier New" panose="02070309020205020404" pitchFamily="49" charset="0"/>
              </a:rPr>
              <a:t>.</a:t>
            </a:r>
            <a:r>
              <a:rPr lang="en-IE" b="1" dirty="0" err="1">
                <a:solidFill>
                  <a:srgbClr val="0000C0"/>
                </a:solidFill>
                <a:latin typeface="Courier New" panose="02070309020205020404" pitchFamily="49" charset="0"/>
              </a:rPr>
              <a:t>length</a:t>
            </a:r>
            <a:r>
              <a:rPr lang="en-IE" b="1" dirty="0">
                <a:latin typeface="Courier New" panose="02070309020205020404" pitchFamily="49" charset="0"/>
              </a:rPr>
              <a:t> </a:t>
            </a:r>
            <a:r>
              <a:rPr lang="en-IE" b="1" dirty="0">
                <a:solidFill>
                  <a:srgbClr val="7F0055"/>
                </a:solidFill>
                <a:latin typeface="Courier New" panose="02070309020205020404" pitchFamily="49" charset="0"/>
              </a:rPr>
              <a:t>else</a:t>
            </a:r>
            <a:r>
              <a:rPr lang="en-IE" b="1" dirty="0">
                <a:latin typeface="Courier New" panose="02070309020205020404" pitchFamily="49" charset="0"/>
              </a:rPr>
              <a:t> -1</a:t>
            </a:r>
          </a:p>
        </p:txBody>
      </p:sp>
      <p:sp>
        <p:nvSpPr>
          <p:cNvPr id="5" name="Rectangle 1">
            <a:extLst>
              <a:ext uri="{FF2B5EF4-FFF2-40B4-BE49-F238E27FC236}">
                <a16:creationId xmlns:a16="http://schemas.microsoft.com/office/drawing/2014/main" id="{7E3A9305-B9C3-48E7-82D4-FA608CA229C9}"/>
              </a:ext>
            </a:extLst>
          </p:cNvPr>
          <p:cNvSpPr>
            <a:spLocks noChangeArrowheads="1"/>
          </p:cNvSpPr>
          <p:nvPr/>
        </p:nvSpPr>
        <p:spPr bwMode="auto">
          <a:xfrm>
            <a:off x="1771649" y="6495801"/>
            <a:ext cx="9877425"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Open Sans"/>
              </a:rPr>
              <a:t>Option 1: </a:t>
            </a:r>
            <a:r>
              <a:rPr kumimoji="0" lang="en-US" altLang="en-US" b="0" i="0" u="none" strike="noStrike" cap="none" normalizeH="0" baseline="0" dirty="0">
                <a:ln>
                  <a:noFill/>
                </a:ln>
                <a:solidFill>
                  <a:srgbClr val="333333"/>
                </a:solidFill>
                <a:effectLst/>
                <a:latin typeface="Open Sans"/>
              </a:rPr>
              <a:t>you can explicitly check if </a:t>
            </a:r>
            <a:r>
              <a:rPr kumimoji="0" lang="en-US" altLang="en-US" b="0" i="0" u="none" strike="noStrike" cap="none" normalizeH="0" baseline="0" dirty="0">
                <a:ln>
                  <a:noFill/>
                </a:ln>
                <a:solidFill>
                  <a:srgbClr val="333333"/>
                </a:solidFill>
                <a:effectLst/>
                <a:latin typeface="Liberation Mono"/>
              </a:rPr>
              <a:t>b</a:t>
            </a:r>
            <a:r>
              <a:rPr kumimoji="0" lang="en-US" altLang="en-US" b="0" i="0" u="none" strike="noStrike" cap="none" normalizeH="0" baseline="0" dirty="0">
                <a:ln>
                  <a:noFill/>
                </a:ln>
                <a:solidFill>
                  <a:srgbClr val="333333"/>
                </a:solidFill>
                <a:effectLst/>
                <a:latin typeface="Open Sans"/>
              </a:rPr>
              <a:t> is </a:t>
            </a:r>
            <a:r>
              <a:rPr kumimoji="0" lang="en-US" altLang="en-US" b="0" i="0" u="none" strike="noStrike" cap="none" normalizeH="0" baseline="0" dirty="0">
                <a:ln>
                  <a:noFill/>
                </a:ln>
                <a:solidFill>
                  <a:srgbClr val="0000C0"/>
                </a:solidFill>
                <a:effectLst/>
                <a:latin typeface="Liberation Mono"/>
              </a:rPr>
              <a:t>null</a:t>
            </a:r>
            <a:r>
              <a:rPr kumimoji="0" lang="en-US" altLang="en-US" b="0" i="0" u="none" strike="noStrike" cap="none" normalizeH="0" baseline="0" dirty="0">
                <a:ln>
                  <a:noFill/>
                </a:ln>
                <a:solidFill>
                  <a:srgbClr val="333333"/>
                </a:solidFill>
                <a:effectLst/>
                <a:latin typeface="Open Sans"/>
              </a:rPr>
              <a:t>, and handle the two options separately:</a:t>
            </a:r>
            <a:r>
              <a:rPr kumimoji="0" lang="en-US" altLang="en-US" sz="2000" b="0" i="0" u="none" strike="noStrike" cap="none" normalizeH="0" baseline="0" dirty="0">
                <a:ln>
                  <a:noFill/>
                </a:ln>
                <a:solidFill>
                  <a:schemeClr val="tx1"/>
                </a:solidFill>
                <a:effectLst/>
              </a:rPr>
              <a:t> </a:t>
            </a:r>
            <a:endParaRPr kumimoji="0" lang="en-US" altLang="en-US" sz="6600" b="0" i="0" u="none" strike="noStrike" cap="none" normalizeH="0" baseline="0" dirty="0">
              <a:ln>
                <a:noFill/>
              </a:ln>
              <a:solidFill>
                <a:schemeClr val="tx1"/>
              </a:solidFill>
              <a:effectLst/>
              <a:latin typeface="Arial" panose="020B0604020202020204" pitchFamily="34" charset="0"/>
            </a:endParaRPr>
          </a:p>
        </p:txBody>
      </p:sp>
      <p:pic>
        <p:nvPicPr>
          <p:cNvPr id="6" name="tmp1B0E">
            <a:hlinkClick r:id="" action="ppaction://media"/>
            <a:extLst>
              <a:ext uri="{FF2B5EF4-FFF2-40B4-BE49-F238E27FC236}">
                <a16:creationId xmlns:a16="http://schemas.microsoft.com/office/drawing/2014/main" id="{AF017FF5-EFFB-4E0D-A696-0987D3868A9F}"/>
              </a:ext>
            </a:extLst>
          </p:cNvPr>
          <p:cNvPicPr>
            <a:picLocks noChangeAspect="1"/>
          </p:cNvPicPr>
          <p:nvPr>
            <a:videoFile r:link="rId1"/>
            <p:custDataLst>
              <p:tags r:id="rId2"/>
            </p:custDataLst>
            <p:extLst>
              <p:ext uri="{DAA4B4D4-6D71-4841-9C94-3DE7FCFB9230}">
                <p14:media xmlns:p14="http://schemas.microsoft.com/office/powerpoint/2010/main" r:embed="rId3">
                  <p14:trim end="79634.628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9" name="Ink 8">
                <a:extLst>
                  <a:ext uri="{FF2B5EF4-FFF2-40B4-BE49-F238E27FC236}">
                    <a16:creationId xmlns:a16="http://schemas.microsoft.com/office/drawing/2014/main" id="{044D5847-AF94-408D-AE88-71AEEFF253CB}"/>
                  </a:ext>
                </a:extLst>
              </p14:cNvPr>
              <p14:cNvContentPartPr/>
              <p14:nvPr>
                <p:custDataLst>
                  <p:tags r:id="rId4"/>
                </p:custDataLst>
                <p:extLst>
                  <p:ext uri="{42D2F446-02D8-4167-A562-619A0277C38B}">
                    <p15:isNarration xmlns:p15="http://schemas.microsoft.com/office/powerpoint/2012/main" val="1"/>
                  </p:ext>
                </p:extLst>
              </p14:nvPr>
            </p14:nvContentPartPr>
            <p14:xfrm>
              <a:off x="2425633" y="8590165"/>
              <a:ext cx="9825715" cy="297476"/>
            </p14:xfrm>
          </p:contentPart>
        </mc:Choice>
        <mc:Fallback>
          <p:pic>
            <p:nvPicPr>
              <p:cNvPr id="9" name="Ink 8">
                <a:extLst>
                  <a:ext uri="{FF2B5EF4-FFF2-40B4-BE49-F238E27FC236}">
                    <a16:creationId xmlns:a16="http://schemas.microsoft.com/office/drawing/2014/main" id="{044D5847-AF94-408D-AE88-71AEEFF253CB}"/>
                  </a:ext>
                </a:extLst>
              </p:cNvPr>
              <p:cNvPicPr>
                <a:picLocks noGrp="1" noRot="1" noChangeAspect="1" noMove="1" noResize="1" noEditPoints="1" noAdjustHandles="1" noChangeArrowheads="1" noChangeShapeType="1"/>
              </p:cNvPicPr>
              <p:nvPr/>
            </p:nvPicPr>
            <p:blipFill>
              <a:blip r:embed="rId9"/>
              <a:stretch>
                <a:fillRect/>
              </a:stretch>
            </p:blipFill>
            <p:spPr>
              <a:xfrm>
                <a:off x="2416633" y="8581161"/>
                <a:ext cx="9843355" cy="315123"/>
              </a:xfrm>
              <a:prstGeom prst="rect">
                <a:avLst/>
              </a:prstGeom>
            </p:spPr>
          </p:pic>
        </mc:Fallback>
      </mc:AlternateContent>
    </p:spTree>
    <p:extLst>
      <p:ext uri="{BB962C8B-B14F-4D97-AF65-F5344CB8AC3E}">
        <p14:creationId xmlns:p14="http://schemas.microsoft.com/office/powerpoint/2010/main" val="2477664099"/>
      </p:ext>
    </p:extLst>
  </p:cSld>
  <p:clrMapOvr>
    <a:masterClrMapping/>
  </p:clrMapOvr>
  <p:transition spd="med" advTm="369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6F91-5C24-4C02-B437-C67A798B5632}"/>
              </a:ext>
            </a:extLst>
          </p:cNvPr>
          <p:cNvSpPr>
            <a:spLocks noGrp="1"/>
          </p:cNvSpPr>
          <p:nvPr>
            <p:ph type="title"/>
          </p:nvPr>
        </p:nvSpPr>
        <p:spPr/>
        <p:txBody>
          <a:bodyPr/>
          <a:lstStyle/>
          <a:p>
            <a:r>
              <a:rPr lang="en-IE" dirty="0"/>
              <a:t>Null Safety – a nullable reference</a:t>
            </a:r>
          </a:p>
        </p:txBody>
      </p:sp>
      <p:sp>
        <p:nvSpPr>
          <p:cNvPr id="7" name="Rectangle 2">
            <a:extLst>
              <a:ext uri="{FF2B5EF4-FFF2-40B4-BE49-F238E27FC236}">
                <a16:creationId xmlns:a16="http://schemas.microsoft.com/office/drawing/2014/main" id="{7C73C3C7-A6CC-4E8E-9FCB-03D27806DF47}"/>
              </a:ext>
            </a:extLst>
          </p:cNvPr>
          <p:cNvSpPr>
            <a:spLocks noChangeArrowheads="1"/>
          </p:cNvSpPr>
          <p:nvPr/>
        </p:nvSpPr>
        <p:spPr bwMode="auto">
          <a:xfrm>
            <a:off x="1038225" y="2734970"/>
            <a:ext cx="4060824" cy="206210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defTabSz="914400"/>
            <a:r>
              <a:rPr lang="en-US" altLang="en-US" sz="3200" dirty="0">
                <a:solidFill>
                  <a:srgbClr val="333333"/>
                </a:solidFill>
                <a:latin typeface="Open Sans"/>
              </a:rPr>
              <a:t>To allow nulls, we can declare a variable as nullable string, written String?</a:t>
            </a:r>
          </a:p>
        </p:txBody>
      </p:sp>
      <p:sp>
        <p:nvSpPr>
          <p:cNvPr id="8" name="Rectangle 7">
            <a:extLst>
              <a:ext uri="{FF2B5EF4-FFF2-40B4-BE49-F238E27FC236}">
                <a16:creationId xmlns:a16="http://schemas.microsoft.com/office/drawing/2014/main" id="{CFA2508D-FB87-43CC-9557-C88724D3D223}"/>
              </a:ext>
            </a:extLst>
          </p:cNvPr>
          <p:cNvSpPr/>
          <p:nvPr/>
        </p:nvSpPr>
        <p:spPr>
          <a:xfrm>
            <a:off x="5422900" y="3165856"/>
            <a:ext cx="6502400" cy="1200329"/>
          </a:xfrm>
          <a:prstGeom prst="rect">
            <a:avLst/>
          </a:prstGeom>
          <a:solidFill>
            <a:schemeClr val="bg1">
              <a:lumMod val="95000"/>
            </a:schemeClr>
          </a:solidFill>
          <a:ln>
            <a:solidFill>
              <a:schemeClr val="accent1"/>
            </a:solidFill>
          </a:ln>
        </p:spPr>
        <p:txBody>
          <a:bodyPr>
            <a:spAutoFit/>
          </a:bodyPr>
          <a:lstStyle/>
          <a:p>
            <a:pPr algn="l"/>
            <a:r>
              <a:rPr lang="en-IE" b="1" dirty="0" err="1">
                <a:solidFill>
                  <a:srgbClr val="7F0055"/>
                </a:solidFill>
                <a:latin typeface="Courier New" panose="02070309020205020404" pitchFamily="49" charset="0"/>
              </a:rPr>
              <a:t>var</a:t>
            </a:r>
            <a:r>
              <a:rPr lang="en-IE" b="1" dirty="0">
                <a:latin typeface="Courier New" panose="02070309020205020404" pitchFamily="49" charset="0"/>
              </a:rPr>
              <a:t> </a:t>
            </a:r>
            <a:r>
              <a:rPr lang="en-IE" b="1" i="1" dirty="0">
                <a:solidFill>
                  <a:srgbClr val="0000C0"/>
                </a:solidFill>
                <a:latin typeface="Courier New" panose="02070309020205020404" pitchFamily="49" charset="0"/>
              </a:rPr>
              <a:t>b</a:t>
            </a:r>
            <a:r>
              <a:rPr lang="en-IE" b="1" i="1" dirty="0">
                <a:latin typeface="Courier New" panose="02070309020205020404" pitchFamily="49" charset="0"/>
              </a:rPr>
              <a:t>: String? = </a:t>
            </a:r>
            <a:r>
              <a:rPr lang="en-IE" b="1" i="1" dirty="0">
                <a:solidFill>
                  <a:srgbClr val="2A00FF"/>
                </a:solidFill>
                <a:latin typeface="Courier New" panose="02070309020205020404" pitchFamily="49" charset="0"/>
              </a:rPr>
              <a:t>"</a:t>
            </a:r>
            <a:r>
              <a:rPr lang="en-IE" b="1" i="1" dirty="0" err="1">
                <a:solidFill>
                  <a:srgbClr val="2A00FF"/>
                </a:solidFill>
                <a:latin typeface="Courier New" panose="02070309020205020404" pitchFamily="49" charset="0"/>
              </a:rPr>
              <a:t>abc</a:t>
            </a:r>
            <a:r>
              <a:rPr lang="en-IE" b="1" i="1" dirty="0">
                <a:solidFill>
                  <a:srgbClr val="2A00FF"/>
                </a:solidFill>
                <a:latin typeface="Courier New" panose="02070309020205020404" pitchFamily="49" charset="0"/>
              </a:rPr>
              <a:t>"</a:t>
            </a:r>
          </a:p>
          <a:p>
            <a:pPr algn="l"/>
            <a:r>
              <a:rPr lang="en-IE" dirty="0">
                <a:latin typeface="Courier New" panose="02070309020205020404" pitchFamily="49" charset="0"/>
              </a:rPr>
              <a:t>b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a:solidFill>
                  <a:srgbClr val="3F7F5F"/>
                </a:solidFill>
                <a:latin typeface="Courier New" panose="02070309020205020404" pitchFamily="49" charset="0"/>
              </a:rPr>
              <a:t>// ok</a:t>
            </a:r>
            <a:endParaRPr lang="en-IE" dirty="0"/>
          </a:p>
        </p:txBody>
      </p:sp>
      <p:sp>
        <p:nvSpPr>
          <p:cNvPr id="6" name="Rectangle 5">
            <a:extLst>
              <a:ext uri="{FF2B5EF4-FFF2-40B4-BE49-F238E27FC236}">
                <a16:creationId xmlns:a16="http://schemas.microsoft.com/office/drawing/2014/main" id="{6FBC2518-3312-46F5-919B-F631027EBAF6}"/>
              </a:ext>
            </a:extLst>
          </p:cNvPr>
          <p:cNvSpPr/>
          <p:nvPr/>
        </p:nvSpPr>
        <p:spPr>
          <a:xfrm>
            <a:off x="4692650" y="7851845"/>
            <a:ext cx="3619499" cy="646331"/>
          </a:xfrm>
          <a:prstGeom prst="rect">
            <a:avLst/>
          </a:prstGeom>
          <a:solidFill>
            <a:schemeClr val="bg1">
              <a:lumMod val="95000"/>
            </a:schemeClr>
          </a:solidFill>
          <a:ln>
            <a:solidFill>
              <a:schemeClr val="accent1"/>
            </a:solidFill>
          </a:ln>
        </p:spPr>
        <p:txBody>
          <a:bodyPr wrap="square">
            <a:spAutoFit/>
          </a:bodyPr>
          <a:lstStyle/>
          <a:p>
            <a:r>
              <a:rPr lang="en-IE" b="1">
                <a:solidFill>
                  <a:srgbClr val="6A3E3E"/>
                </a:solidFill>
                <a:latin typeface="Courier New" panose="02070309020205020404" pitchFamily="49" charset="0"/>
              </a:rPr>
              <a:t>b</a:t>
            </a:r>
            <a:r>
              <a:rPr lang="en-IE" b="1">
                <a:latin typeface="Courier New" panose="02070309020205020404" pitchFamily="49" charset="0"/>
              </a:rPr>
              <a:t>?.</a:t>
            </a:r>
            <a:r>
              <a:rPr lang="en-IE" b="1">
                <a:solidFill>
                  <a:srgbClr val="0000C0"/>
                </a:solidFill>
                <a:latin typeface="Courier New" panose="02070309020205020404" pitchFamily="49" charset="0"/>
              </a:rPr>
              <a:t>length</a:t>
            </a:r>
            <a:endParaRPr lang="en-IE" b="1" dirty="0">
              <a:solidFill>
                <a:srgbClr val="0000C0"/>
              </a:solidFill>
              <a:latin typeface="Courier New" panose="02070309020205020404" pitchFamily="49" charset="0"/>
            </a:endParaRPr>
          </a:p>
        </p:txBody>
      </p:sp>
      <p:sp>
        <p:nvSpPr>
          <p:cNvPr id="9" name="Rectangle 1">
            <a:extLst>
              <a:ext uri="{FF2B5EF4-FFF2-40B4-BE49-F238E27FC236}">
                <a16:creationId xmlns:a16="http://schemas.microsoft.com/office/drawing/2014/main" id="{D362ECCE-2D4B-4C29-AEEB-1CB8ECA1608D}"/>
              </a:ext>
            </a:extLst>
          </p:cNvPr>
          <p:cNvSpPr>
            <a:spLocks noChangeArrowheads="1"/>
          </p:cNvSpPr>
          <p:nvPr/>
        </p:nvSpPr>
        <p:spPr bwMode="auto">
          <a:xfrm>
            <a:off x="914400" y="6373028"/>
            <a:ext cx="11518900"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Open Sans"/>
              </a:rPr>
              <a:t>Option 2: </a:t>
            </a:r>
            <a:r>
              <a:rPr kumimoji="0" lang="en-US" altLang="en-US" b="0" i="0" u="none" strike="noStrike" cap="none" normalizeH="0" baseline="0" dirty="0">
                <a:ln>
                  <a:noFill/>
                </a:ln>
                <a:solidFill>
                  <a:srgbClr val="333333"/>
                </a:solidFill>
                <a:effectLst/>
                <a:latin typeface="Open Sans"/>
              </a:rPr>
              <a:t>you can use the safe call operator </a:t>
            </a:r>
            <a:r>
              <a:rPr kumimoji="0" lang="en-US" altLang="en-US" b="0" i="0" u="none" strike="noStrike" cap="none" normalizeH="0" baseline="0" dirty="0">
                <a:ln>
                  <a:noFill/>
                </a:ln>
                <a:solidFill>
                  <a:srgbClr val="0070C0"/>
                </a:solidFill>
                <a:effectLst/>
                <a:latin typeface="Open Sans"/>
              </a:rPr>
              <a:t>?.</a:t>
            </a:r>
          </a:p>
          <a:p>
            <a:pPr lvl="0" algn="ctr" defTabSz="914400"/>
            <a:r>
              <a:rPr lang="en-US" altLang="en-US" dirty="0">
                <a:solidFill>
                  <a:srgbClr val="333333"/>
                </a:solidFill>
                <a:latin typeface="Open Sans"/>
              </a:rPr>
              <a:t>This returns </a:t>
            </a:r>
            <a:r>
              <a:rPr lang="en-US" altLang="en-US" b="1" dirty="0" err="1">
                <a:solidFill>
                  <a:srgbClr val="333333"/>
                </a:solidFill>
                <a:latin typeface="Liberation Mono"/>
              </a:rPr>
              <a:t>b.length</a:t>
            </a:r>
            <a:r>
              <a:rPr lang="en-US" altLang="en-US" dirty="0">
                <a:solidFill>
                  <a:srgbClr val="333333"/>
                </a:solidFill>
                <a:latin typeface="Open Sans"/>
              </a:rPr>
              <a:t> if </a:t>
            </a:r>
            <a:r>
              <a:rPr lang="en-US" altLang="en-US" b="1" dirty="0">
                <a:solidFill>
                  <a:srgbClr val="333333"/>
                </a:solidFill>
                <a:latin typeface="Liberation Mono"/>
              </a:rPr>
              <a:t>b</a:t>
            </a:r>
            <a:r>
              <a:rPr lang="en-US" altLang="en-US" dirty="0">
                <a:solidFill>
                  <a:srgbClr val="333333"/>
                </a:solidFill>
                <a:latin typeface="Open Sans"/>
              </a:rPr>
              <a:t> is not null, and </a:t>
            </a:r>
            <a:r>
              <a:rPr lang="en-US" altLang="en-US" dirty="0">
                <a:solidFill>
                  <a:srgbClr val="0000C0"/>
                </a:solidFill>
                <a:latin typeface="Liberation Mono"/>
              </a:rPr>
              <a:t>null</a:t>
            </a:r>
            <a:r>
              <a:rPr lang="en-US" altLang="en-US" dirty="0">
                <a:solidFill>
                  <a:srgbClr val="333333"/>
                </a:solidFill>
                <a:latin typeface="Open Sans"/>
              </a:rPr>
              <a:t> otherwise.</a:t>
            </a:r>
            <a:endParaRPr kumimoji="0" lang="en-US" altLang="en-US" b="0" i="0" u="none" strike="noStrike" cap="none" normalizeH="0" baseline="0" dirty="0">
              <a:ln>
                <a:noFill/>
              </a:ln>
              <a:solidFill>
                <a:srgbClr val="0070C0"/>
              </a:solidFill>
              <a:effectLst/>
              <a:latin typeface="Open Sans"/>
            </a:endParaRPr>
          </a:p>
        </p:txBody>
      </p:sp>
      <p:pic>
        <p:nvPicPr>
          <p:cNvPr id="3" name="tmp1B0E">
            <a:hlinkClick r:id="" action="ppaction://media"/>
            <a:extLst>
              <a:ext uri="{FF2B5EF4-FFF2-40B4-BE49-F238E27FC236}">
                <a16:creationId xmlns:a16="http://schemas.microsoft.com/office/drawing/2014/main" id="{0CEB4835-50D2-440E-B8FE-E5754E3D76AC}"/>
              </a:ext>
            </a:extLst>
          </p:cNvPr>
          <p:cNvPicPr>
            <a:picLocks noChangeAspect="1"/>
          </p:cNvPicPr>
          <p:nvPr>
            <a:videoFile r:link="rId1"/>
            <p:custDataLst>
              <p:tags r:id="rId2"/>
            </p:custDataLst>
            <p:extLst>
              <p:ext uri="{DAA4B4D4-6D71-4841-9C94-3DE7FCFB9230}">
                <p14:media xmlns:p14="http://schemas.microsoft.com/office/powerpoint/2010/main" r:embed="rId3">
                  <p14:trim st="36999" end="43486.628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4" name="Ink 3">
                <a:extLst>
                  <a:ext uri="{FF2B5EF4-FFF2-40B4-BE49-F238E27FC236}">
                    <a16:creationId xmlns:a16="http://schemas.microsoft.com/office/drawing/2014/main" id="{9A5F0FC7-7018-4E1D-B4C4-93F001CAE848}"/>
                  </a:ext>
                </a:extLst>
              </p14:cNvPr>
              <p14:cNvContentPartPr/>
              <p14:nvPr>
                <p:custDataLst>
                  <p:tags r:id="rId4"/>
                </p:custDataLst>
                <p:extLst>
                  <p:ext uri="{42D2F446-02D8-4167-A562-619A0277C38B}">
                    <p15:isNarration xmlns:p15="http://schemas.microsoft.com/office/powerpoint/2012/main" val="1"/>
                  </p:ext>
                </p:extLst>
              </p14:nvPr>
            </p14:nvContentPartPr>
            <p14:xfrm>
              <a:off x="3833944" y="2610308"/>
              <a:ext cx="5879729" cy="6507153"/>
            </p14:xfrm>
          </p:contentPart>
        </mc:Choice>
        <mc:Fallback>
          <p:pic>
            <p:nvPicPr>
              <p:cNvPr id="4" name="Ink 3">
                <a:extLst>
                  <a:ext uri="{FF2B5EF4-FFF2-40B4-BE49-F238E27FC236}">
                    <a16:creationId xmlns:a16="http://schemas.microsoft.com/office/drawing/2014/main" id="{9A5F0FC7-7018-4E1D-B4C4-93F001CAE848}"/>
                  </a:ext>
                </a:extLst>
              </p:cNvPr>
              <p:cNvPicPr>
                <a:picLocks noGrp="1" noRot="1" noChangeAspect="1" noMove="1" noResize="1" noEditPoints="1" noAdjustHandles="1" noChangeArrowheads="1" noChangeShapeType="1"/>
              </p:cNvPicPr>
              <p:nvPr/>
            </p:nvPicPr>
            <p:blipFill>
              <a:blip r:embed="rId9"/>
              <a:stretch>
                <a:fillRect/>
              </a:stretch>
            </p:blipFill>
            <p:spPr>
              <a:xfrm>
                <a:off x="3824944" y="2601308"/>
                <a:ext cx="5897370" cy="6524793"/>
              </a:xfrm>
              <a:prstGeom prst="rect">
                <a:avLst/>
              </a:prstGeom>
            </p:spPr>
          </p:pic>
        </mc:Fallback>
      </mc:AlternateContent>
    </p:spTree>
    <p:extLst>
      <p:ext uri="{BB962C8B-B14F-4D97-AF65-F5344CB8AC3E}">
        <p14:creationId xmlns:p14="http://schemas.microsoft.com/office/powerpoint/2010/main" val="3460175037"/>
      </p:ext>
    </p:extLst>
  </p:cSld>
  <p:clrMapOvr>
    <a:masterClrMapping/>
  </p:clrMapOvr>
  <p:transition spd="med" advTm="361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6F91-5C24-4C02-B437-C67A798B5632}"/>
              </a:ext>
            </a:extLst>
          </p:cNvPr>
          <p:cNvSpPr>
            <a:spLocks noGrp="1"/>
          </p:cNvSpPr>
          <p:nvPr>
            <p:ph type="title"/>
          </p:nvPr>
        </p:nvSpPr>
        <p:spPr/>
        <p:txBody>
          <a:bodyPr/>
          <a:lstStyle/>
          <a:p>
            <a:r>
              <a:rPr lang="en-IE" dirty="0"/>
              <a:t>Null Safety – a nullable reference</a:t>
            </a:r>
          </a:p>
        </p:txBody>
      </p:sp>
      <p:sp>
        <p:nvSpPr>
          <p:cNvPr id="7" name="Rectangle 2">
            <a:extLst>
              <a:ext uri="{FF2B5EF4-FFF2-40B4-BE49-F238E27FC236}">
                <a16:creationId xmlns:a16="http://schemas.microsoft.com/office/drawing/2014/main" id="{7C73C3C7-A6CC-4E8E-9FCB-03D27806DF47}"/>
              </a:ext>
            </a:extLst>
          </p:cNvPr>
          <p:cNvSpPr>
            <a:spLocks noChangeArrowheads="1"/>
          </p:cNvSpPr>
          <p:nvPr/>
        </p:nvSpPr>
        <p:spPr bwMode="auto">
          <a:xfrm>
            <a:off x="1038225" y="2734970"/>
            <a:ext cx="4060824" cy="206210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defTabSz="914400"/>
            <a:r>
              <a:rPr lang="en-US" altLang="en-US" sz="3200" dirty="0">
                <a:solidFill>
                  <a:srgbClr val="333333"/>
                </a:solidFill>
                <a:latin typeface="Open Sans"/>
              </a:rPr>
              <a:t>To allow nulls, we can declare a variable as nullable string, written String?</a:t>
            </a:r>
          </a:p>
        </p:txBody>
      </p:sp>
      <p:sp>
        <p:nvSpPr>
          <p:cNvPr id="8" name="Rectangle 7">
            <a:extLst>
              <a:ext uri="{FF2B5EF4-FFF2-40B4-BE49-F238E27FC236}">
                <a16:creationId xmlns:a16="http://schemas.microsoft.com/office/drawing/2014/main" id="{CFA2508D-FB87-43CC-9557-C88724D3D223}"/>
              </a:ext>
            </a:extLst>
          </p:cNvPr>
          <p:cNvSpPr/>
          <p:nvPr/>
        </p:nvSpPr>
        <p:spPr>
          <a:xfrm>
            <a:off x="5422900" y="3165856"/>
            <a:ext cx="6502400" cy="1200329"/>
          </a:xfrm>
          <a:prstGeom prst="rect">
            <a:avLst/>
          </a:prstGeom>
          <a:solidFill>
            <a:schemeClr val="bg1">
              <a:lumMod val="95000"/>
            </a:schemeClr>
          </a:solidFill>
          <a:ln>
            <a:solidFill>
              <a:schemeClr val="accent1"/>
            </a:solidFill>
          </a:ln>
        </p:spPr>
        <p:txBody>
          <a:bodyPr>
            <a:spAutoFit/>
          </a:bodyPr>
          <a:lstStyle/>
          <a:p>
            <a:pPr algn="l"/>
            <a:r>
              <a:rPr lang="en-IE" b="1" dirty="0" err="1">
                <a:solidFill>
                  <a:srgbClr val="7F0055"/>
                </a:solidFill>
                <a:latin typeface="Courier New" panose="02070309020205020404" pitchFamily="49" charset="0"/>
              </a:rPr>
              <a:t>var</a:t>
            </a:r>
            <a:r>
              <a:rPr lang="en-IE" b="1" dirty="0">
                <a:latin typeface="Courier New" panose="02070309020205020404" pitchFamily="49" charset="0"/>
              </a:rPr>
              <a:t> </a:t>
            </a:r>
            <a:r>
              <a:rPr lang="en-IE" b="1" i="1" dirty="0">
                <a:solidFill>
                  <a:srgbClr val="0000C0"/>
                </a:solidFill>
                <a:latin typeface="Courier New" panose="02070309020205020404" pitchFamily="49" charset="0"/>
              </a:rPr>
              <a:t>b</a:t>
            </a:r>
            <a:r>
              <a:rPr lang="en-IE" b="1" i="1" dirty="0">
                <a:latin typeface="Courier New" panose="02070309020205020404" pitchFamily="49" charset="0"/>
              </a:rPr>
              <a:t>: String? = </a:t>
            </a:r>
            <a:r>
              <a:rPr lang="en-IE" b="1" i="1" dirty="0">
                <a:solidFill>
                  <a:srgbClr val="2A00FF"/>
                </a:solidFill>
                <a:latin typeface="Courier New" panose="02070309020205020404" pitchFamily="49" charset="0"/>
              </a:rPr>
              <a:t>"</a:t>
            </a:r>
            <a:r>
              <a:rPr lang="en-IE" b="1" i="1" dirty="0" err="1">
                <a:solidFill>
                  <a:srgbClr val="2A00FF"/>
                </a:solidFill>
                <a:latin typeface="Courier New" panose="02070309020205020404" pitchFamily="49" charset="0"/>
              </a:rPr>
              <a:t>abc</a:t>
            </a:r>
            <a:r>
              <a:rPr lang="en-IE" b="1" i="1" dirty="0">
                <a:solidFill>
                  <a:srgbClr val="2A00FF"/>
                </a:solidFill>
                <a:latin typeface="Courier New" panose="02070309020205020404" pitchFamily="49" charset="0"/>
              </a:rPr>
              <a:t>"</a:t>
            </a:r>
          </a:p>
          <a:p>
            <a:pPr algn="l"/>
            <a:r>
              <a:rPr lang="en-IE" dirty="0">
                <a:latin typeface="Courier New" panose="02070309020205020404" pitchFamily="49" charset="0"/>
              </a:rPr>
              <a:t>b = </a:t>
            </a:r>
            <a:r>
              <a:rPr lang="en-IE" b="1" dirty="0">
                <a:solidFill>
                  <a:srgbClr val="7F0055"/>
                </a:solidFill>
                <a:latin typeface="Courier New" panose="02070309020205020404" pitchFamily="49" charset="0"/>
              </a:rPr>
              <a:t>null</a:t>
            </a:r>
            <a:r>
              <a:rPr lang="en-IE" b="1" dirty="0">
                <a:latin typeface="Courier New" panose="02070309020205020404" pitchFamily="49" charset="0"/>
              </a:rPr>
              <a:t> </a:t>
            </a:r>
            <a:r>
              <a:rPr lang="en-IE" b="1" dirty="0">
                <a:solidFill>
                  <a:srgbClr val="3F7F5F"/>
                </a:solidFill>
                <a:latin typeface="Courier New" panose="02070309020205020404" pitchFamily="49" charset="0"/>
              </a:rPr>
              <a:t>// ok</a:t>
            </a:r>
            <a:endParaRPr lang="en-IE" dirty="0"/>
          </a:p>
        </p:txBody>
      </p:sp>
      <p:sp>
        <p:nvSpPr>
          <p:cNvPr id="9" name="Rectangle 1">
            <a:extLst>
              <a:ext uri="{FF2B5EF4-FFF2-40B4-BE49-F238E27FC236}">
                <a16:creationId xmlns:a16="http://schemas.microsoft.com/office/drawing/2014/main" id="{D362ECCE-2D4B-4C29-AEEB-1CB8ECA1608D}"/>
              </a:ext>
            </a:extLst>
          </p:cNvPr>
          <p:cNvSpPr>
            <a:spLocks noChangeArrowheads="1"/>
          </p:cNvSpPr>
          <p:nvPr/>
        </p:nvSpPr>
        <p:spPr bwMode="auto">
          <a:xfrm>
            <a:off x="1038225" y="6235729"/>
            <a:ext cx="1114425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0000"/>
                </a:solidFill>
                <a:effectLst/>
                <a:latin typeface="Open Sans"/>
              </a:rPr>
              <a:t>Option 3: </a:t>
            </a:r>
            <a:r>
              <a:rPr kumimoji="0" lang="en-US" altLang="en-US" b="0" i="0" u="none" strike="noStrike" cap="none" normalizeH="0" baseline="0" dirty="0">
                <a:ln>
                  <a:noFill/>
                </a:ln>
                <a:solidFill>
                  <a:srgbClr val="333333"/>
                </a:solidFill>
                <a:effectLst/>
                <a:latin typeface="Open Sans"/>
              </a:rPr>
              <a:t>you can use the </a:t>
            </a:r>
            <a:r>
              <a:rPr kumimoji="0" lang="en-US" altLang="en-US" b="1" i="0" u="none" strike="noStrike" cap="none" normalizeH="0" baseline="0" dirty="0">
                <a:ln>
                  <a:noFill/>
                </a:ln>
                <a:solidFill>
                  <a:srgbClr val="FF0000"/>
                </a:solidFill>
                <a:effectLst/>
                <a:latin typeface="Open Sans"/>
              </a:rPr>
              <a:t>!! </a:t>
            </a:r>
            <a:r>
              <a:rPr kumimoji="0" lang="en-US" altLang="en-US" b="0" i="0" u="none" strike="noStrike" cap="none" normalizeH="0" baseline="0" dirty="0">
                <a:ln>
                  <a:noFill/>
                </a:ln>
                <a:solidFill>
                  <a:srgbClr val="333333"/>
                </a:solidFill>
                <a:effectLst/>
                <a:latin typeface="Open Sans"/>
              </a:rPr>
              <a:t>Operator.  </a:t>
            </a:r>
            <a:r>
              <a:rPr lang="en-US" altLang="en-US" dirty="0">
                <a:solidFill>
                  <a:srgbClr val="333333"/>
                </a:solidFill>
                <a:latin typeface="Open Sans"/>
              </a:rPr>
              <a:t>This force a call to our method and will return a non-null value of </a:t>
            </a:r>
            <a:r>
              <a:rPr lang="en-US" altLang="en-US" b="1" dirty="0">
                <a:solidFill>
                  <a:srgbClr val="333333"/>
                </a:solidFill>
                <a:latin typeface="Liberation Mono"/>
              </a:rPr>
              <a:t>b</a:t>
            </a:r>
            <a:r>
              <a:rPr lang="en-US" altLang="en-US" b="1" dirty="0">
                <a:solidFill>
                  <a:srgbClr val="333333"/>
                </a:solidFill>
                <a:latin typeface="Open Sans"/>
              </a:rPr>
              <a:t> </a:t>
            </a:r>
            <a:r>
              <a:rPr lang="en-US" altLang="en-US" dirty="0">
                <a:solidFill>
                  <a:srgbClr val="333333"/>
                </a:solidFill>
                <a:latin typeface="Open Sans"/>
              </a:rPr>
              <a:t>or throw an NPE if </a:t>
            </a:r>
            <a:r>
              <a:rPr lang="en-US" altLang="en-US" b="1" dirty="0">
                <a:solidFill>
                  <a:srgbClr val="333333"/>
                </a:solidFill>
                <a:latin typeface="Liberation Mono"/>
              </a:rPr>
              <a:t>b</a:t>
            </a:r>
            <a:r>
              <a:rPr lang="en-US" altLang="en-US" dirty="0">
                <a:solidFill>
                  <a:srgbClr val="333333"/>
                </a:solidFill>
                <a:latin typeface="Open Sans"/>
              </a:rPr>
              <a:t> is null.  Use sparingly!</a:t>
            </a:r>
            <a:r>
              <a:rPr lang="en-US" altLang="en-US" dirty="0">
                <a:solidFill>
                  <a:srgbClr val="0070C0"/>
                </a:solidFill>
                <a:latin typeface="Open Sans"/>
              </a:rPr>
              <a:t>  </a:t>
            </a:r>
            <a:endParaRPr kumimoji="0" lang="en-US" altLang="en-US" b="0" i="0" u="none" strike="noStrike" cap="none" normalizeH="0" baseline="0" dirty="0">
              <a:ln>
                <a:noFill/>
              </a:ln>
              <a:solidFill>
                <a:srgbClr val="0070C0"/>
              </a:solidFill>
              <a:effectLst/>
              <a:latin typeface="Open Sans"/>
            </a:endParaRPr>
          </a:p>
        </p:txBody>
      </p:sp>
      <p:sp>
        <p:nvSpPr>
          <p:cNvPr id="3" name="Rectangle 2">
            <a:extLst>
              <a:ext uri="{FF2B5EF4-FFF2-40B4-BE49-F238E27FC236}">
                <a16:creationId xmlns:a16="http://schemas.microsoft.com/office/drawing/2014/main" id="{F260F2D7-E961-4E29-B148-9A5E3195C233}"/>
              </a:ext>
            </a:extLst>
          </p:cNvPr>
          <p:cNvSpPr/>
          <p:nvPr/>
        </p:nvSpPr>
        <p:spPr>
          <a:xfrm>
            <a:off x="4022141" y="8233910"/>
            <a:ext cx="5176417" cy="646331"/>
          </a:xfrm>
          <a:prstGeom prst="rect">
            <a:avLst/>
          </a:prstGeom>
          <a:solidFill>
            <a:schemeClr val="bg1">
              <a:lumMod val="95000"/>
            </a:schemeClr>
          </a:solidFill>
          <a:ln>
            <a:solidFill>
              <a:schemeClr val="accent1"/>
            </a:solidFill>
          </a:ln>
        </p:spPr>
        <p:txBody>
          <a:bodyPr wrap="none">
            <a:spAutoFit/>
          </a:bodyPr>
          <a:lstStyle/>
          <a:p>
            <a:r>
              <a:rPr lang="en-IE" b="1" dirty="0" err="1">
                <a:solidFill>
                  <a:srgbClr val="7F0055"/>
                </a:solidFill>
                <a:latin typeface="Courier New" panose="02070309020205020404" pitchFamily="49" charset="0"/>
              </a:rPr>
              <a:t>val</a:t>
            </a:r>
            <a:r>
              <a:rPr lang="en-IE" b="1" dirty="0">
                <a:latin typeface="Courier New" panose="02070309020205020404" pitchFamily="49" charset="0"/>
              </a:rPr>
              <a:t> </a:t>
            </a:r>
            <a:r>
              <a:rPr lang="en-IE" b="1" dirty="0">
                <a:solidFill>
                  <a:srgbClr val="6A3E3E"/>
                </a:solidFill>
                <a:latin typeface="Courier New" panose="02070309020205020404" pitchFamily="49" charset="0"/>
              </a:rPr>
              <a:t>l</a:t>
            </a:r>
            <a:r>
              <a:rPr lang="en-IE" b="1" dirty="0">
                <a:latin typeface="Courier New" panose="02070309020205020404" pitchFamily="49" charset="0"/>
              </a:rPr>
              <a:t> = </a:t>
            </a:r>
            <a:r>
              <a:rPr lang="en-IE" b="1" dirty="0">
                <a:solidFill>
                  <a:srgbClr val="6A3E3E"/>
                </a:solidFill>
                <a:latin typeface="Courier New" panose="02070309020205020404" pitchFamily="49" charset="0"/>
              </a:rPr>
              <a:t>b</a:t>
            </a:r>
            <a:r>
              <a:rPr lang="en-IE" b="1" dirty="0">
                <a:latin typeface="Courier New" panose="02070309020205020404" pitchFamily="49" charset="0"/>
              </a:rPr>
              <a:t>!!.</a:t>
            </a:r>
            <a:r>
              <a:rPr lang="en-IE" b="1" dirty="0">
                <a:solidFill>
                  <a:srgbClr val="0000C0"/>
                </a:solidFill>
                <a:latin typeface="Courier New" panose="02070309020205020404" pitchFamily="49" charset="0"/>
              </a:rPr>
              <a:t>length</a:t>
            </a:r>
            <a:endParaRPr lang="en-IE" dirty="0"/>
          </a:p>
        </p:txBody>
      </p:sp>
      <p:sp>
        <p:nvSpPr>
          <p:cNvPr id="4" name="Rectangle 1">
            <a:extLst>
              <a:ext uri="{FF2B5EF4-FFF2-40B4-BE49-F238E27FC236}">
                <a16:creationId xmlns:a16="http://schemas.microsoft.com/office/drawing/2014/main" id="{BE2734C9-F3EA-4999-85CE-5B95F7C689E4}"/>
              </a:ext>
            </a:extLst>
          </p:cNvPr>
          <p:cNvSpPr>
            <a:spLocks noChangeArrowheads="1"/>
          </p:cNvSpPr>
          <p:nvPr/>
        </p:nvSpPr>
        <p:spPr bwMode="auto">
          <a:xfrm>
            <a:off x="0" y="-200054"/>
            <a:ext cx="284052" cy="400110"/>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Open Sans"/>
              </a:rPr>
              <a:t>:</a:t>
            </a:r>
            <a:r>
              <a:rPr kumimoji="0" lang="en-US" altLang="en-US" sz="12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5" name="tmp1B0E">
            <a:hlinkClick r:id="" action="ppaction://media"/>
            <a:extLst>
              <a:ext uri="{FF2B5EF4-FFF2-40B4-BE49-F238E27FC236}">
                <a16:creationId xmlns:a16="http://schemas.microsoft.com/office/drawing/2014/main" id="{B4A14804-53CF-4C8F-BFB4-51C4BD0DAA7F}"/>
              </a:ext>
            </a:extLst>
          </p:cNvPr>
          <p:cNvPicPr>
            <a:picLocks noChangeAspect="1"/>
          </p:cNvPicPr>
          <p:nvPr>
            <a:videoFile r:link="rId1"/>
            <p:custDataLst>
              <p:tags r:id="rId2"/>
            </p:custDataLst>
            <p:extLst>
              <p:ext uri="{DAA4B4D4-6D71-4841-9C94-3DE7FCFB9230}">
                <p14:media xmlns:p14="http://schemas.microsoft.com/office/powerpoint/2010/main" r:embed="rId3">
                  <p14:trim st="73147" end="16544.628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6" name="Ink 5">
                <a:extLst>
                  <a:ext uri="{FF2B5EF4-FFF2-40B4-BE49-F238E27FC236}">
                    <a16:creationId xmlns:a16="http://schemas.microsoft.com/office/drawing/2014/main" id="{185D4675-C40C-4325-A2F5-510A53A7C036}"/>
                  </a:ext>
                </a:extLst>
              </p14:cNvPr>
              <p14:cNvContentPartPr/>
              <p14:nvPr>
                <p:custDataLst>
                  <p:tags r:id="rId4"/>
                </p:custDataLst>
                <p:extLst>
                  <p:ext uri="{42D2F446-02D8-4167-A562-619A0277C38B}">
                    <p15:isNarration xmlns:p15="http://schemas.microsoft.com/office/powerpoint/2012/main" val="1"/>
                  </p:ext>
                </p:extLst>
              </p14:nvPr>
            </p14:nvContentPartPr>
            <p14:xfrm>
              <a:off x="6400681" y="5763275"/>
              <a:ext cx="3052516" cy="1272278"/>
            </p14:xfrm>
          </p:contentPart>
        </mc:Choice>
        <mc:Fallback>
          <p:pic>
            <p:nvPicPr>
              <p:cNvPr id="6" name="Ink 5">
                <a:extLst>
                  <a:ext uri="{FF2B5EF4-FFF2-40B4-BE49-F238E27FC236}">
                    <a16:creationId xmlns:a16="http://schemas.microsoft.com/office/drawing/2014/main" id="{185D4675-C40C-4325-A2F5-510A53A7C036}"/>
                  </a:ext>
                </a:extLst>
              </p:cNvPr>
              <p:cNvPicPr>
                <a:picLocks noGrp="1" noRot="1" noChangeAspect="1" noMove="1" noResize="1" noEditPoints="1" noAdjustHandles="1" noChangeArrowheads="1" noChangeShapeType="1"/>
              </p:cNvPicPr>
              <p:nvPr/>
            </p:nvPicPr>
            <p:blipFill>
              <a:blip r:embed="rId9"/>
              <a:stretch>
                <a:fillRect/>
              </a:stretch>
            </p:blipFill>
            <p:spPr>
              <a:xfrm>
                <a:off x="6391681" y="5754275"/>
                <a:ext cx="3070156" cy="1289919"/>
              </a:xfrm>
              <a:prstGeom prst="rect">
                <a:avLst/>
              </a:prstGeom>
            </p:spPr>
          </p:pic>
        </mc:Fallback>
      </mc:AlternateContent>
    </p:spTree>
    <p:extLst>
      <p:ext uri="{BB962C8B-B14F-4D97-AF65-F5344CB8AC3E}">
        <p14:creationId xmlns:p14="http://schemas.microsoft.com/office/powerpoint/2010/main" val="3030451561"/>
      </p:ext>
    </p:extLst>
  </p:cSld>
  <p:clrMapOvr>
    <a:masterClrMapping/>
  </p:clrMapOvr>
  <p:transition spd="med" advTm="269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6F91-5C24-4C02-B437-C67A798B5632}"/>
              </a:ext>
            </a:extLst>
          </p:cNvPr>
          <p:cNvSpPr>
            <a:spLocks noGrp="1"/>
          </p:cNvSpPr>
          <p:nvPr>
            <p:ph type="title"/>
          </p:nvPr>
        </p:nvSpPr>
        <p:spPr/>
        <p:txBody>
          <a:bodyPr/>
          <a:lstStyle/>
          <a:p>
            <a:r>
              <a:rPr lang="en-IE" dirty="0"/>
              <a:t>Null Safety – The Elvis Operator, </a:t>
            </a:r>
            <a:r>
              <a:rPr lang="en-IE" b="1" dirty="0">
                <a:solidFill>
                  <a:srgbClr val="0070C0"/>
                </a:solidFill>
              </a:rPr>
              <a:t>?:</a:t>
            </a:r>
          </a:p>
        </p:txBody>
      </p:sp>
      <p:sp>
        <p:nvSpPr>
          <p:cNvPr id="4" name="Rectangle 1">
            <a:extLst>
              <a:ext uri="{FF2B5EF4-FFF2-40B4-BE49-F238E27FC236}">
                <a16:creationId xmlns:a16="http://schemas.microsoft.com/office/drawing/2014/main" id="{BE2734C9-F3EA-4999-85CE-5B95F7C689E4}"/>
              </a:ext>
            </a:extLst>
          </p:cNvPr>
          <p:cNvSpPr>
            <a:spLocks noChangeArrowheads="1"/>
          </p:cNvSpPr>
          <p:nvPr/>
        </p:nvSpPr>
        <p:spPr bwMode="auto">
          <a:xfrm>
            <a:off x="0" y="-200054"/>
            <a:ext cx="284052" cy="400110"/>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Open Sans"/>
              </a:rPr>
              <a:t>:</a:t>
            </a:r>
            <a:r>
              <a:rPr kumimoji="0" lang="en-US" altLang="en-US" sz="12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22DD9F6-70B9-4FF5-8961-E191D0D81151}"/>
              </a:ext>
            </a:extLst>
          </p:cNvPr>
          <p:cNvSpPr>
            <a:spLocks noChangeArrowheads="1"/>
          </p:cNvSpPr>
          <p:nvPr/>
        </p:nvSpPr>
        <p:spPr bwMode="auto">
          <a:xfrm>
            <a:off x="790576" y="2291730"/>
            <a:ext cx="11363324" cy="1569660"/>
          </a:xfrm>
          <a:prstGeom prst="rect">
            <a:avLst/>
          </a:prstGeom>
          <a:solidFill>
            <a:srgbClr val="EFEFE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When we have a nullable reference </a:t>
            </a:r>
            <a:r>
              <a:rPr kumimoji="0" lang="en-US" altLang="en-US" sz="3200" b="1" i="0" u="none" strike="noStrike" cap="none" normalizeH="0" baseline="0" dirty="0">
                <a:ln>
                  <a:noFill/>
                </a:ln>
                <a:solidFill>
                  <a:srgbClr val="FF0000"/>
                </a:solidFill>
                <a:effectLst/>
                <a:latin typeface="Liberation Mono"/>
              </a:rPr>
              <a:t>r</a:t>
            </a:r>
            <a:r>
              <a:rPr kumimoji="0" lang="en-US" altLang="en-US" sz="3200" b="0" i="0" u="none" strike="noStrike" cap="none" normalizeH="0" baseline="0" dirty="0">
                <a:ln>
                  <a:noFill/>
                </a:ln>
                <a:solidFill>
                  <a:srgbClr val="333333"/>
                </a:solidFill>
                <a:effectLst/>
                <a:latin typeface="Open Sans"/>
              </a:rPr>
              <a:t>, we can say: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333333"/>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    "if </a:t>
            </a:r>
            <a:r>
              <a:rPr kumimoji="0" lang="en-US" altLang="en-US" sz="3200" b="1" i="0" u="none" strike="noStrike" cap="none" normalizeH="0" baseline="0" dirty="0">
                <a:ln>
                  <a:noFill/>
                </a:ln>
                <a:solidFill>
                  <a:srgbClr val="FF0000"/>
                </a:solidFill>
                <a:effectLst/>
                <a:latin typeface="Liberation Mono"/>
              </a:rPr>
              <a:t>r</a:t>
            </a:r>
            <a:r>
              <a:rPr kumimoji="0" lang="en-US" altLang="en-US" sz="3200" b="0" i="0" u="none" strike="noStrike" cap="none" normalizeH="0" baseline="0" dirty="0">
                <a:ln>
                  <a:noFill/>
                </a:ln>
                <a:solidFill>
                  <a:srgbClr val="333333"/>
                </a:solidFill>
                <a:effectLst/>
                <a:latin typeface="Open Sans"/>
              </a:rPr>
              <a:t> is not null, use it, otherwise use some non-null value </a:t>
            </a:r>
            <a:r>
              <a:rPr kumimoji="0" lang="en-US" altLang="en-US" sz="3200" b="1" i="0" u="none" strike="noStrike" cap="none" normalizeH="0" baseline="0" dirty="0">
                <a:ln>
                  <a:noFill/>
                </a:ln>
                <a:solidFill>
                  <a:srgbClr val="FF0000"/>
                </a:solidFill>
                <a:effectLst/>
                <a:latin typeface="Liberation Mono"/>
              </a:rPr>
              <a:t>x</a:t>
            </a:r>
            <a:r>
              <a:rPr kumimoji="0" lang="en-US" altLang="en-US" sz="3200" b="0" i="0" u="none" strike="noStrike" cap="none" normalizeH="0" baseline="0" dirty="0">
                <a:ln>
                  <a:noFill/>
                </a:ln>
                <a:solidFill>
                  <a:srgbClr val="333333"/>
                </a:solidFill>
                <a:effectLst/>
                <a:latin typeface="Open Sans"/>
              </a:rPr>
              <a: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DCB06206-0303-4C7C-A34E-ED8E1E155FFC}"/>
              </a:ext>
            </a:extLst>
          </p:cNvPr>
          <p:cNvSpPr/>
          <p:nvPr/>
        </p:nvSpPr>
        <p:spPr>
          <a:xfrm>
            <a:off x="2266950" y="4333786"/>
            <a:ext cx="8058150" cy="646331"/>
          </a:xfrm>
          <a:prstGeom prst="rect">
            <a:avLst/>
          </a:prstGeom>
          <a:ln>
            <a:solidFill>
              <a:schemeClr val="accent1"/>
            </a:solidFill>
          </a:ln>
        </p:spPr>
        <p:txBody>
          <a:bodyPr wrap="square">
            <a:spAutoFit/>
          </a:bodyPr>
          <a:lstStyle/>
          <a:p>
            <a:r>
              <a:rPr lang="en-IE" b="1" dirty="0" err="1">
                <a:solidFill>
                  <a:srgbClr val="0037B3"/>
                </a:solidFill>
                <a:latin typeface="Liberation Mono"/>
              </a:rPr>
              <a:t>val</a:t>
            </a:r>
            <a:r>
              <a:rPr lang="en-IE" dirty="0">
                <a:latin typeface="Liberation Mono"/>
              </a:rPr>
              <a:t> l: </a:t>
            </a:r>
            <a:r>
              <a:rPr lang="en-IE" dirty="0" err="1">
                <a:latin typeface="Liberation Mono"/>
              </a:rPr>
              <a:t>Int</a:t>
            </a:r>
            <a:r>
              <a:rPr lang="en-IE" dirty="0">
                <a:latin typeface="Liberation Mono"/>
              </a:rPr>
              <a:t> = </a:t>
            </a:r>
            <a:r>
              <a:rPr lang="en-IE" b="1" dirty="0">
                <a:solidFill>
                  <a:srgbClr val="0037B3"/>
                </a:solidFill>
                <a:latin typeface="Liberation Mono"/>
              </a:rPr>
              <a:t>if</a:t>
            </a:r>
            <a:r>
              <a:rPr lang="en-IE" dirty="0">
                <a:latin typeface="Liberation Mono"/>
              </a:rPr>
              <a:t> (b != </a:t>
            </a:r>
            <a:r>
              <a:rPr lang="en-IE" b="1" dirty="0">
                <a:solidFill>
                  <a:srgbClr val="0037B3"/>
                </a:solidFill>
                <a:latin typeface="Liberation Mono"/>
              </a:rPr>
              <a:t>null</a:t>
            </a:r>
            <a:r>
              <a:rPr lang="en-IE" dirty="0">
                <a:latin typeface="Liberation Mono"/>
              </a:rPr>
              <a:t>) </a:t>
            </a:r>
            <a:r>
              <a:rPr lang="en-IE" dirty="0" err="1">
                <a:latin typeface="Liberation Mono"/>
              </a:rPr>
              <a:t>b.length</a:t>
            </a:r>
            <a:r>
              <a:rPr lang="en-IE" dirty="0">
                <a:latin typeface="Liberation Mono"/>
              </a:rPr>
              <a:t> </a:t>
            </a:r>
            <a:r>
              <a:rPr lang="en-IE" b="1" dirty="0">
                <a:solidFill>
                  <a:srgbClr val="0037B3"/>
                </a:solidFill>
                <a:latin typeface="Liberation Mono"/>
              </a:rPr>
              <a:t>else</a:t>
            </a:r>
            <a:r>
              <a:rPr lang="en-IE" dirty="0">
                <a:latin typeface="Liberation Mono"/>
              </a:rPr>
              <a:t> -</a:t>
            </a:r>
            <a:r>
              <a:rPr lang="en-IE" dirty="0">
                <a:solidFill>
                  <a:srgbClr val="0000FF"/>
                </a:solidFill>
                <a:latin typeface="Liberation Mono"/>
              </a:rPr>
              <a:t>1</a:t>
            </a:r>
            <a:endParaRPr lang="en-IE" dirty="0"/>
          </a:p>
        </p:txBody>
      </p:sp>
      <p:pic>
        <p:nvPicPr>
          <p:cNvPr id="7" name="tmp5A6E">
            <a:hlinkClick r:id="" action="ppaction://media"/>
            <a:extLst>
              <a:ext uri="{FF2B5EF4-FFF2-40B4-BE49-F238E27FC236}">
                <a16:creationId xmlns:a16="http://schemas.microsoft.com/office/drawing/2014/main" id="{DD68FD3E-0015-4AB2-B9B6-2E56890D2FCC}"/>
              </a:ext>
            </a:extLst>
          </p:cNvPr>
          <p:cNvPicPr>
            <a:picLocks noChangeAspect="1"/>
          </p:cNvPicPr>
          <p:nvPr>
            <a:videoFile r:link="rId1"/>
            <p:custDataLst>
              <p:tags r:id="rId2"/>
            </p:custDataLst>
            <p:extLst>
              <p:ext uri="{DAA4B4D4-6D71-4841-9C94-3DE7FCFB9230}">
                <p14:media xmlns:p14="http://schemas.microsoft.com/office/powerpoint/2010/main" r:embed="rId3">
                  <p14:trim end="61449.8666"/>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462295031"/>
      </p:ext>
    </p:extLst>
  </p:cSld>
  <p:clrMapOvr>
    <a:masterClrMapping/>
  </p:clrMapOvr>
  <p:transition spd="med" advTm="383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76F91-5C24-4C02-B437-C67A798B5632}"/>
              </a:ext>
            </a:extLst>
          </p:cNvPr>
          <p:cNvSpPr>
            <a:spLocks noGrp="1"/>
          </p:cNvSpPr>
          <p:nvPr>
            <p:ph type="title"/>
          </p:nvPr>
        </p:nvSpPr>
        <p:spPr/>
        <p:txBody>
          <a:bodyPr/>
          <a:lstStyle/>
          <a:p>
            <a:r>
              <a:rPr lang="en-IE" dirty="0"/>
              <a:t>Null Safety – The Elvis Operator, </a:t>
            </a:r>
            <a:r>
              <a:rPr lang="en-IE" b="1" dirty="0">
                <a:solidFill>
                  <a:srgbClr val="0070C0"/>
                </a:solidFill>
              </a:rPr>
              <a:t>?:</a:t>
            </a:r>
          </a:p>
        </p:txBody>
      </p:sp>
      <p:sp>
        <p:nvSpPr>
          <p:cNvPr id="4" name="Rectangle 1">
            <a:extLst>
              <a:ext uri="{FF2B5EF4-FFF2-40B4-BE49-F238E27FC236}">
                <a16:creationId xmlns:a16="http://schemas.microsoft.com/office/drawing/2014/main" id="{BE2734C9-F3EA-4999-85CE-5B95F7C689E4}"/>
              </a:ext>
            </a:extLst>
          </p:cNvPr>
          <p:cNvSpPr>
            <a:spLocks noChangeArrowheads="1"/>
          </p:cNvSpPr>
          <p:nvPr/>
        </p:nvSpPr>
        <p:spPr bwMode="auto">
          <a:xfrm>
            <a:off x="0" y="-200054"/>
            <a:ext cx="284052" cy="400110"/>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Open Sans"/>
              </a:rPr>
              <a:t>:</a:t>
            </a:r>
            <a:r>
              <a:rPr kumimoji="0" lang="en-US" altLang="en-US" sz="12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122DD9F6-70B9-4FF5-8961-E191D0D81151}"/>
              </a:ext>
            </a:extLst>
          </p:cNvPr>
          <p:cNvSpPr>
            <a:spLocks noChangeArrowheads="1"/>
          </p:cNvSpPr>
          <p:nvPr/>
        </p:nvSpPr>
        <p:spPr bwMode="auto">
          <a:xfrm>
            <a:off x="790576" y="2291730"/>
            <a:ext cx="11363324" cy="1569660"/>
          </a:xfrm>
          <a:prstGeom prst="rect">
            <a:avLst/>
          </a:prstGeom>
          <a:solidFill>
            <a:srgbClr val="EFEFE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When we have a nullable reference </a:t>
            </a:r>
            <a:r>
              <a:rPr kumimoji="0" lang="en-US" altLang="en-US" sz="3200" b="1" i="0" u="none" strike="noStrike" cap="none" normalizeH="0" baseline="0" dirty="0">
                <a:ln>
                  <a:noFill/>
                </a:ln>
                <a:solidFill>
                  <a:srgbClr val="FF0000"/>
                </a:solidFill>
                <a:effectLst/>
                <a:latin typeface="Liberation Mono"/>
              </a:rPr>
              <a:t>r</a:t>
            </a:r>
            <a:r>
              <a:rPr kumimoji="0" lang="en-US" altLang="en-US" sz="3200" b="0" i="0" u="none" strike="noStrike" cap="none" normalizeH="0" baseline="0" dirty="0">
                <a:ln>
                  <a:noFill/>
                </a:ln>
                <a:solidFill>
                  <a:srgbClr val="333333"/>
                </a:solidFill>
                <a:effectLst/>
                <a:latin typeface="Open Sans"/>
              </a:rPr>
              <a:t>, we can say: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333333"/>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    "if </a:t>
            </a:r>
            <a:r>
              <a:rPr kumimoji="0" lang="en-US" altLang="en-US" sz="3200" b="1" i="0" u="none" strike="noStrike" cap="none" normalizeH="0" baseline="0" dirty="0">
                <a:ln>
                  <a:noFill/>
                </a:ln>
                <a:solidFill>
                  <a:srgbClr val="FF0000"/>
                </a:solidFill>
                <a:effectLst/>
                <a:latin typeface="Liberation Mono"/>
              </a:rPr>
              <a:t>r</a:t>
            </a:r>
            <a:r>
              <a:rPr kumimoji="0" lang="en-US" altLang="en-US" sz="3200" b="0" i="0" u="none" strike="noStrike" cap="none" normalizeH="0" baseline="0" dirty="0">
                <a:ln>
                  <a:noFill/>
                </a:ln>
                <a:solidFill>
                  <a:srgbClr val="333333"/>
                </a:solidFill>
                <a:effectLst/>
                <a:latin typeface="Open Sans"/>
              </a:rPr>
              <a:t> is not null, use it, otherwise use some non-null value </a:t>
            </a:r>
            <a:r>
              <a:rPr kumimoji="0" lang="en-US" altLang="en-US" sz="3200" b="1" i="0" u="none" strike="noStrike" cap="none" normalizeH="0" baseline="0" dirty="0">
                <a:ln>
                  <a:noFill/>
                </a:ln>
                <a:solidFill>
                  <a:srgbClr val="FF0000"/>
                </a:solidFill>
                <a:effectLst/>
                <a:latin typeface="Liberation Mono"/>
              </a:rPr>
              <a:t>x</a:t>
            </a:r>
            <a:r>
              <a:rPr kumimoji="0" lang="en-US" altLang="en-US" sz="3200" b="0" i="0" u="none" strike="noStrike" cap="none" normalizeH="0" baseline="0" dirty="0">
                <a:ln>
                  <a:noFill/>
                </a:ln>
                <a:solidFill>
                  <a:srgbClr val="333333"/>
                </a:solidFill>
                <a:effectLst/>
                <a:latin typeface="Open Sans"/>
              </a:rPr>
              <a: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DCB06206-0303-4C7C-A34E-ED8E1E155FFC}"/>
              </a:ext>
            </a:extLst>
          </p:cNvPr>
          <p:cNvSpPr/>
          <p:nvPr/>
        </p:nvSpPr>
        <p:spPr>
          <a:xfrm>
            <a:off x="2266950" y="4333786"/>
            <a:ext cx="8058150" cy="646331"/>
          </a:xfrm>
          <a:prstGeom prst="rect">
            <a:avLst/>
          </a:prstGeom>
          <a:ln>
            <a:solidFill>
              <a:schemeClr val="accent1"/>
            </a:solidFill>
          </a:ln>
        </p:spPr>
        <p:txBody>
          <a:bodyPr wrap="square">
            <a:spAutoFit/>
          </a:bodyPr>
          <a:lstStyle/>
          <a:p>
            <a:r>
              <a:rPr lang="en-IE" b="1" dirty="0" err="1">
                <a:solidFill>
                  <a:srgbClr val="0037B3"/>
                </a:solidFill>
                <a:latin typeface="Liberation Mono"/>
              </a:rPr>
              <a:t>val</a:t>
            </a:r>
            <a:r>
              <a:rPr lang="en-IE" dirty="0">
                <a:latin typeface="Liberation Mono"/>
              </a:rPr>
              <a:t> l: </a:t>
            </a:r>
            <a:r>
              <a:rPr lang="en-IE" dirty="0" err="1">
                <a:latin typeface="Liberation Mono"/>
              </a:rPr>
              <a:t>Int</a:t>
            </a:r>
            <a:r>
              <a:rPr lang="en-IE" dirty="0">
                <a:latin typeface="Liberation Mono"/>
              </a:rPr>
              <a:t> = </a:t>
            </a:r>
            <a:r>
              <a:rPr lang="en-IE" b="1" dirty="0">
                <a:solidFill>
                  <a:srgbClr val="0037B3"/>
                </a:solidFill>
                <a:latin typeface="Liberation Mono"/>
              </a:rPr>
              <a:t>if</a:t>
            </a:r>
            <a:r>
              <a:rPr lang="en-IE" dirty="0">
                <a:latin typeface="Liberation Mono"/>
              </a:rPr>
              <a:t> (b != </a:t>
            </a:r>
            <a:r>
              <a:rPr lang="en-IE" b="1" dirty="0">
                <a:solidFill>
                  <a:srgbClr val="0037B3"/>
                </a:solidFill>
                <a:latin typeface="Liberation Mono"/>
              </a:rPr>
              <a:t>null</a:t>
            </a:r>
            <a:r>
              <a:rPr lang="en-IE" dirty="0">
                <a:latin typeface="Liberation Mono"/>
              </a:rPr>
              <a:t>) </a:t>
            </a:r>
            <a:r>
              <a:rPr lang="en-IE" dirty="0" err="1">
                <a:latin typeface="Liberation Mono"/>
              </a:rPr>
              <a:t>b.length</a:t>
            </a:r>
            <a:r>
              <a:rPr lang="en-IE" dirty="0">
                <a:latin typeface="Liberation Mono"/>
              </a:rPr>
              <a:t> </a:t>
            </a:r>
            <a:r>
              <a:rPr lang="en-IE" b="1" dirty="0">
                <a:solidFill>
                  <a:srgbClr val="0037B3"/>
                </a:solidFill>
                <a:latin typeface="Liberation Mono"/>
              </a:rPr>
              <a:t>else</a:t>
            </a:r>
            <a:r>
              <a:rPr lang="en-IE" dirty="0">
                <a:latin typeface="Liberation Mono"/>
              </a:rPr>
              <a:t> -</a:t>
            </a:r>
            <a:r>
              <a:rPr lang="en-IE" dirty="0">
                <a:solidFill>
                  <a:srgbClr val="0000FF"/>
                </a:solidFill>
                <a:latin typeface="Liberation Mono"/>
              </a:rPr>
              <a:t>1</a:t>
            </a:r>
            <a:endParaRPr lang="en-IE" dirty="0"/>
          </a:p>
        </p:txBody>
      </p:sp>
      <p:sp>
        <p:nvSpPr>
          <p:cNvPr id="10" name="Rectangle 2">
            <a:extLst>
              <a:ext uri="{FF2B5EF4-FFF2-40B4-BE49-F238E27FC236}">
                <a16:creationId xmlns:a16="http://schemas.microsoft.com/office/drawing/2014/main" id="{53331FC1-CFD2-4494-A1FC-6E393D78D13D}"/>
              </a:ext>
            </a:extLst>
          </p:cNvPr>
          <p:cNvSpPr>
            <a:spLocks noChangeArrowheads="1"/>
          </p:cNvSpPr>
          <p:nvPr/>
        </p:nvSpPr>
        <p:spPr bwMode="auto">
          <a:xfrm>
            <a:off x="790576" y="5708348"/>
            <a:ext cx="11363324" cy="1077218"/>
          </a:xfrm>
          <a:prstGeom prst="rect">
            <a:avLst/>
          </a:prstGeom>
          <a:solidFill>
            <a:srgbClr val="EFEFE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Along with the complete </a:t>
            </a:r>
            <a:r>
              <a:rPr kumimoji="0" lang="en-US" altLang="en-US" sz="3200" b="0" i="0" u="none" strike="noStrike" cap="none" normalizeH="0" baseline="0" dirty="0">
                <a:ln>
                  <a:noFill/>
                </a:ln>
                <a:solidFill>
                  <a:srgbClr val="0000C0"/>
                </a:solidFill>
                <a:effectLst/>
                <a:latin typeface="Liberation Mono"/>
              </a:rPr>
              <a:t>if</a:t>
            </a:r>
            <a:r>
              <a:rPr kumimoji="0" lang="en-US" altLang="en-US" sz="3200" b="0" i="0" u="none" strike="noStrike" cap="none" normalizeH="0" baseline="0" dirty="0">
                <a:ln>
                  <a:noFill/>
                </a:ln>
                <a:solidFill>
                  <a:srgbClr val="333333"/>
                </a:solidFill>
                <a:effectLst/>
                <a:latin typeface="Open Sans"/>
              </a:rPr>
              <a:t>-expression, this can be expressed with the Elvis operator, written</a:t>
            </a:r>
            <a:r>
              <a:rPr kumimoji="0" lang="en-US" altLang="en-US" sz="3200" b="1" i="0" u="none" strike="noStrike" cap="none" normalizeH="0" baseline="0" dirty="0">
                <a:ln>
                  <a:noFill/>
                </a:ln>
                <a:solidFill>
                  <a:srgbClr val="FF0000"/>
                </a:solidFill>
                <a:effectLst/>
                <a:latin typeface="Open Sans"/>
              </a:rPr>
              <a:t> </a:t>
            </a:r>
            <a:r>
              <a:rPr kumimoji="0" lang="en-US" altLang="en-US" sz="3200" b="1" i="0" u="none" strike="noStrike" cap="none" normalizeH="0" baseline="0" dirty="0">
                <a:ln>
                  <a:noFill/>
                </a:ln>
                <a:solidFill>
                  <a:srgbClr val="FF0000"/>
                </a:solidFill>
                <a:effectLst/>
                <a:latin typeface="Liberation Mono"/>
              </a:rPr>
              <a:t>?:</a:t>
            </a:r>
            <a:endParaRPr kumimoji="0" lang="en-US" altLang="en-US" sz="6000" b="1" i="0" u="none" strike="noStrike" cap="none" normalizeH="0" baseline="0" dirty="0">
              <a:ln>
                <a:noFill/>
              </a:ln>
              <a:solidFill>
                <a:srgbClr val="FF0000"/>
              </a:solidFill>
              <a:effectLst/>
            </a:endParaRPr>
          </a:p>
        </p:txBody>
      </p:sp>
      <p:sp>
        <p:nvSpPr>
          <p:cNvPr id="11" name="Rectangle 10">
            <a:extLst>
              <a:ext uri="{FF2B5EF4-FFF2-40B4-BE49-F238E27FC236}">
                <a16:creationId xmlns:a16="http://schemas.microsoft.com/office/drawing/2014/main" id="{46C9C8FB-2A46-4ECC-8B4A-AB7F94A13945}"/>
              </a:ext>
            </a:extLst>
          </p:cNvPr>
          <p:cNvSpPr/>
          <p:nvPr/>
        </p:nvSpPr>
        <p:spPr>
          <a:xfrm>
            <a:off x="4140972" y="7446593"/>
            <a:ext cx="4075155" cy="646331"/>
          </a:xfrm>
          <a:prstGeom prst="rect">
            <a:avLst/>
          </a:prstGeom>
          <a:ln>
            <a:solidFill>
              <a:schemeClr val="accent1"/>
            </a:solidFill>
          </a:ln>
        </p:spPr>
        <p:txBody>
          <a:bodyPr wrap="none">
            <a:spAutoFit/>
          </a:bodyPr>
          <a:lstStyle/>
          <a:p>
            <a:r>
              <a:rPr lang="nn-NO" b="1" dirty="0">
                <a:solidFill>
                  <a:srgbClr val="0037B3"/>
                </a:solidFill>
                <a:latin typeface="Liberation Mono"/>
              </a:rPr>
              <a:t>val</a:t>
            </a:r>
            <a:r>
              <a:rPr lang="nn-NO" dirty="0">
                <a:latin typeface="Liberation Mono"/>
              </a:rPr>
              <a:t> l = b?.length ?: -</a:t>
            </a:r>
            <a:r>
              <a:rPr lang="nn-NO" dirty="0">
                <a:solidFill>
                  <a:srgbClr val="0000FF"/>
                </a:solidFill>
                <a:latin typeface="Liberation Mono"/>
              </a:rPr>
              <a:t>1</a:t>
            </a:r>
            <a:endParaRPr lang="en-IE" dirty="0"/>
          </a:p>
        </p:txBody>
      </p:sp>
      <p:sp>
        <p:nvSpPr>
          <p:cNvPr id="12" name="Rectangle 3">
            <a:extLst>
              <a:ext uri="{FF2B5EF4-FFF2-40B4-BE49-F238E27FC236}">
                <a16:creationId xmlns:a16="http://schemas.microsoft.com/office/drawing/2014/main" id="{8F9B1B14-1B36-49BB-B5B7-CB5EC404B69C}"/>
              </a:ext>
            </a:extLst>
          </p:cNvPr>
          <p:cNvSpPr>
            <a:spLocks noChangeArrowheads="1"/>
          </p:cNvSpPr>
          <p:nvPr/>
        </p:nvSpPr>
        <p:spPr bwMode="auto">
          <a:xfrm>
            <a:off x="790576" y="8376702"/>
            <a:ext cx="11363324" cy="1077218"/>
          </a:xfrm>
          <a:prstGeom prst="rect">
            <a:avLst/>
          </a:prstGeom>
          <a:solidFill>
            <a:srgbClr val="EFEFE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333333"/>
                </a:solidFill>
                <a:effectLst/>
                <a:latin typeface="Open Sans"/>
              </a:rPr>
              <a:t>If the expression to the left of </a:t>
            </a:r>
            <a:r>
              <a:rPr kumimoji="0" lang="en-US" altLang="en-US" sz="3200" b="1" i="0" u="none" strike="noStrike" cap="none" normalizeH="0" baseline="0" dirty="0">
                <a:ln>
                  <a:noFill/>
                </a:ln>
                <a:solidFill>
                  <a:srgbClr val="FF0000"/>
                </a:solidFill>
                <a:effectLst/>
                <a:latin typeface="Liberation Mono"/>
              </a:rPr>
              <a:t>?:</a:t>
            </a:r>
            <a:r>
              <a:rPr kumimoji="0" lang="en-US" altLang="en-US" sz="3200" b="0" i="0" u="none" strike="noStrike" cap="none" normalizeH="0" baseline="0" dirty="0">
                <a:ln>
                  <a:noFill/>
                </a:ln>
                <a:solidFill>
                  <a:srgbClr val="333333"/>
                </a:solidFill>
                <a:effectLst/>
                <a:latin typeface="Open Sans"/>
              </a:rPr>
              <a:t> is not null, the </a:t>
            </a:r>
            <a:r>
              <a:rPr kumimoji="0" lang="en-US" altLang="en-US" sz="3200" b="0" i="0" u="none" strike="noStrike" cap="none" normalizeH="0" baseline="0" dirty="0" err="1">
                <a:ln>
                  <a:noFill/>
                </a:ln>
                <a:solidFill>
                  <a:srgbClr val="333333"/>
                </a:solidFill>
                <a:effectLst/>
                <a:latin typeface="Open Sans"/>
              </a:rPr>
              <a:t>elvis</a:t>
            </a:r>
            <a:r>
              <a:rPr kumimoji="0" lang="en-US" altLang="en-US" sz="3200" b="0" i="0" u="none" strike="noStrike" cap="none" normalizeH="0" baseline="0" dirty="0">
                <a:ln>
                  <a:noFill/>
                </a:ln>
                <a:solidFill>
                  <a:srgbClr val="333333"/>
                </a:solidFill>
                <a:effectLst/>
                <a:latin typeface="Open Sans"/>
              </a:rPr>
              <a:t> operator returns it, otherwise it returns the expression to the right.</a:t>
            </a:r>
            <a:r>
              <a:rPr kumimoji="0" lang="en-US" altLang="en-US" sz="18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pic>
        <p:nvPicPr>
          <p:cNvPr id="3" name="tmp5A6E">
            <a:hlinkClick r:id="" action="ppaction://media"/>
            <a:extLst>
              <a:ext uri="{FF2B5EF4-FFF2-40B4-BE49-F238E27FC236}">
                <a16:creationId xmlns:a16="http://schemas.microsoft.com/office/drawing/2014/main" id="{80D155B9-1C86-4185-848F-3C09B47C3CE6}"/>
              </a:ext>
            </a:extLst>
          </p:cNvPr>
          <p:cNvPicPr>
            <a:picLocks noChangeAspect="1"/>
          </p:cNvPicPr>
          <p:nvPr>
            <a:videoFile r:link="rId1"/>
            <p:custDataLst>
              <p:tags r:id="rId2"/>
            </p:custDataLst>
            <p:extLst>
              <p:ext uri="{DAA4B4D4-6D71-4841-9C94-3DE7FCFB9230}">
                <p14:media xmlns:p14="http://schemas.microsoft.com/office/powerpoint/2010/main" r:embed="rId3">
                  <p14:trim st="38350" end="11981.866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7" name="Ink 6">
                <a:extLst>
                  <a:ext uri="{FF2B5EF4-FFF2-40B4-BE49-F238E27FC236}">
                    <a16:creationId xmlns:a16="http://schemas.microsoft.com/office/drawing/2014/main" id="{23AD9E30-686E-4458-842D-ED1AE3949CA0}"/>
                  </a:ext>
                </a:extLst>
              </p14:cNvPr>
              <p14:cNvContentPartPr/>
              <p14:nvPr>
                <p:custDataLst>
                  <p:tags r:id="rId4"/>
                </p:custDataLst>
                <p:extLst>
                  <p:ext uri="{42D2F446-02D8-4167-A562-619A0277C38B}">
                    <p15:isNarration xmlns:p15="http://schemas.microsoft.com/office/powerpoint/2012/main" val="1"/>
                  </p:ext>
                </p:extLst>
              </p14:nvPr>
            </p14:nvContentPartPr>
            <p14:xfrm>
              <a:off x="708229" y="525230"/>
              <a:ext cx="7815238" cy="7646342"/>
            </p14:xfrm>
          </p:contentPart>
        </mc:Choice>
        <mc:Fallback>
          <p:pic>
            <p:nvPicPr>
              <p:cNvPr id="7" name="Ink 6">
                <a:extLst>
                  <a:ext uri="{FF2B5EF4-FFF2-40B4-BE49-F238E27FC236}">
                    <a16:creationId xmlns:a16="http://schemas.microsoft.com/office/drawing/2014/main" id="{23AD9E30-686E-4458-842D-ED1AE3949CA0}"/>
                  </a:ext>
                </a:extLst>
              </p:cNvPr>
              <p:cNvPicPr>
                <a:picLocks noGrp="1" noRot="1" noChangeAspect="1" noMove="1" noResize="1" noEditPoints="1" noAdjustHandles="1" noChangeArrowheads="1" noChangeShapeType="1"/>
              </p:cNvPicPr>
              <p:nvPr/>
            </p:nvPicPr>
            <p:blipFill>
              <a:blip r:embed="rId9"/>
              <a:stretch>
                <a:fillRect/>
              </a:stretch>
            </p:blipFill>
            <p:spPr>
              <a:xfrm>
                <a:off x="699229" y="516230"/>
                <a:ext cx="7832878" cy="7663982"/>
              </a:xfrm>
              <a:prstGeom prst="rect">
                <a:avLst/>
              </a:prstGeom>
            </p:spPr>
          </p:pic>
        </mc:Fallback>
      </mc:AlternateContent>
    </p:spTree>
    <p:extLst>
      <p:ext uri="{BB962C8B-B14F-4D97-AF65-F5344CB8AC3E}">
        <p14:creationId xmlns:p14="http://schemas.microsoft.com/office/powerpoint/2010/main" val="2733300176"/>
      </p:ext>
    </p:extLst>
  </p:cSld>
  <p:clrMapOvr>
    <a:masterClrMapping/>
  </p:clrMapOvr>
  <p:transition spd="med" advTm="494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Nullable – nullable returns</a:t>
            </a:r>
          </a:p>
        </p:txBody>
      </p:sp>
      <p:pic>
        <p:nvPicPr>
          <p:cNvPr id="5" name="Picture 4"/>
          <p:cNvPicPr>
            <a:picLocks noChangeAspect="1"/>
          </p:cNvPicPr>
          <p:nvPr/>
        </p:nvPicPr>
        <p:blipFill>
          <a:blip r:embed="rId6"/>
          <a:stretch>
            <a:fillRect/>
          </a:stretch>
        </p:blipFill>
        <p:spPr>
          <a:xfrm>
            <a:off x="2513103" y="6414606"/>
            <a:ext cx="7937182" cy="2186469"/>
          </a:xfrm>
          <a:prstGeom prst="rect">
            <a:avLst/>
          </a:prstGeom>
          <a:ln>
            <a:solidFill>
              <a:schemeClr val="accent1">
                <a:lumMod val="75000"/>
              </a:schemeClr>
            </a:solidFill>
          </a:ln>
        </p:spPr>
      </p:pic>
      <p:sp>
        <p:nvSpPr>
          <p:cNvPr id="7" name="Rectangle 1"/>
          <p:cNvSpPr>
            <a:spLocks noChangeArrowheads="1"/>
          </p:cNvSpPr>
          <p:nvPr/>
        </p:nvSpPr>
        <p:spPr bwMode="auto">
          <a:xfrm>
            <a:off x="1981965" y="5135851"/>
            <a:ext cx="5895210"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Return </a:t>
            </a:r>
            <a:r>
              <a:rPr kumimoji="0" lang="en-US" altLang="en-US" b="0" i="0" u="none" strike="noStrike" cap="none" normalizeH="0" baseline="0" dirty="0">
                <a:ln>
                  <a:noFill/>
                </a:ln>
                <a:solidFill>
                  <a:srgbClr val="CC0033"/>
                </a:solidFill>
                <a:effectLst/>
                <a:latin typeface="Liberation Mono"/>
              </a:rPr>
              <a:t>null</a:t>
            </a:r>
            <a:r>
              <a:rPr kumimoji="0" lang="en-US" altLang="en-US" b="0" i="0" u="none" strike="noStrike" cap="none" normalizeH="0" baseline="0" dirty="0">
                <a:ln>
                  <a:noFill/>
                </a:ln>
                <a:solidFill>
                  <a:schemeClr val="tx1"/>
                </a:solidFill>
                <a:effectLst/>
              </a:rPr>
              <a:t> if the return value does not hold an integer:</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Rectangle 1"/>
          <p:cNvSpPr>
            <a:spLocks noChangeArrowheads="1"/>
          </p:cNvSpPr>
          <p:nvPr/>
        </p:nvSpPr>
        <p:spPr bwMode="auto">
          <a:xfrm>
            <a:off x="1631456" y="2623638"/>
            <a:ext cx="9741887" cy="13234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chemeClr val="tx1"/>
                </a:solidFill>
                <a:effectLst/>
                <a:latin typeface="Arial" panose="020B0604020202020204" pitchFamily="34" charset="0"/>
              </a:rPr>
              <a:t>A reference must be explicitly marked as nullable (i.e. </a:t>
            </a:r>
            <a:r>
              <a:rPr kumimoji="0" lang="en-US" altLang="en-US" sz="4000" b="0" i="0" u="none" strike="noStrike" cap="none" normalizeH="0" baseline="0" dirty="0">
                <a:ln>
                  <a:noFill/>
                </a:ln>
                <a:solidFill>
                  <a:srgbClr val="FF0000"/>
                </a:solidFill>
                <a:effectLst/>
                <a:latin typeface="Arial" panose="020B0604020202020204" pitchFamily="34" charset="0"/>
              </a:rPr>
              <a:t>?</a:t>
            </a:r>
            <a:r>
              <a:rPr kumimoji="0" lang="en-US" altLang="en-US" sz="4000" b="0" i="0" u="none" strike="noStrike" cap="none" normalizeH="0" baseline="0" dirty="0">
                <a:ln>
                  <a:noFill/>
                </a:ln>
                <a:solidFill>
                  <a:schemeClr val="tx1"/>
                </a:solidFill>
                <a:effectLst/>
                <a:latin typeface="Arial" panose="020B0604020202020204" pitchFamily="34" charset="0"/>
              </a:rPr>
              <a:t>) when </a:t>
            </a:r>
            <a:r>
              <a:rPr kumimoji="0" lang="en-US" altLang="en-US" sz="4000" b="0" i="0" u="none" strike="noStrike" cap="none" normalizeH="0" baseline="0" dirty="0">
                <a:ln>
                  <a:noFill/>
                </a:ln>
                <a:solidFill>
                  <a:srgbClr val="CC0033"/>
                </a:solidFill>
                <a:effectLst/>
                <a:latin typeface="Liberation Mono"/>
              </a:rPr>
              <a:t>null</a:t>
            </a:r>
            <a:r>
              <a:rPr kumimoji="0" lang="en-US" altLang="en-US" sz="4000" b="0" i="0" u="none" strike="noStrike" cap="none" normalizeH="0" baseline="0" dirty="0">
                <a:ln>
                  <a:noFill/>
                </a:ln>
                <a:solidFill>
                  <a:schemeClr val="tx1"/>
                </a:solidFill>
                <a:effectLst/>
              </a:rPr>
              <a:t> value is possible.  </a:t>
            </a:r>
          </a:p>
        </p:txBody>
      </p:sp>
      <p:pic>
        <p:nvPicPr>
          <p:cNvPr id="4" name="tmp251B">
            <a:hlinkClick r:id="" action="ppaction://media"/>
            <a:extLst>
              <a:ext uri="{FF2B5EF4-FFF2-40B4-BE49-F238E27FC236}">
                <a16:creationId xmlns:a16="http://schemas.microsoft.com/office/drawing/2014/main" id="{19689B54-4711-44C6-8910-CA4B3F03BE55}"/>
              </a:ext>
            </a:extLst>
          </p:cNvPr>
          <p:cNvPicPr>
            <a:picLocks noChangeAspect="1"/>
          </p:cNvPicPr>
          <p:nvPr>
            <a:videoFile r:link="rId1"/>
            <p:custDataLst>
              <p:tags r:id="rId2"/>
            </p:custDataLst>
            <p:extLst>
              <p:ext uri="{DAA4B4D4-6D71-4841-9C94-3DE7FCFB9230}">
                <p14:media xmlns:p14="http://schemas.microsoft.com/office/powerpoint/2010/main" r:embed="rId3">
                  <p14:trim end="77173.8934"/>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8" name="Ink 7">
                <a:extLst>
                  <a:ext uri="{FF2B5EF4-FFF2-40B4-BE49-F238E27FC236}">
                    <a16:creationId xmlns:a16="http://schemas.microsoft.com/office/drawing/2014/main" id="{6B6B0DD0-0C90-4D62-8BB6-65DC5CCAFD03}"/>
                  </a:ext>
                </a:extLst>
              </p14:cNvPr>
              <p14:cNvContentPartPr/>
              <p14:nvPr>
                <p:custDataLst>
                  <p:tags r:id="rId4"/>
                </p:custDataLst>
                <p:extLst>
                  <p:ext uri="{42D2F446-02D8-4167-A562-619A0277C38B}">
                    <p15:isNarration xmlns:p15="http://schemas.microsoft.com/office/powerpoint/2012/main" val="1"/>
                  </p:ext>
                </p:extLst>
              </p14:nvPr>
            </p14:nvContentPartPr>
            <p14:xfrm>
              <a:off x="8849702" y="7073347"/>
              <a:ext cx="1088001" cy="135832"/>
            </p14:xfrm>
          </p:contentPart>
        </mc:Choice>
        <mc:Fallback>
          <p:pic>
            <p:nvPicPr>
              <p:cNvPr id="8" name="Ink 7">
                <a:extLst>
                  <a:ext uri="{FF2B5EF4-FFF2-40B4-BE49-F238E27FC236}">
                    <a16:creationId xmlns:a16="http://schemas.microsoft.com/office/drawing/2014/main" id="{6B6B0DD0-0C90-4D62-8BB6-65DC5CCAFD03}"/>
                  </a:ext>
                </a:extLst>
              </p:cNvPr>
              <p:cNvPicPr>
                <a:picLocks noGrp="1" noRot="1" noChangeAspect="1" noMove="1" noResize="1" noEditPoints="1" noAdjustHandles="1" noChangeArrowheads="1" noChangeShapeType="1"/>
              </p:cNvPicPr>
              <p:nvPr/>
            </p:nvPicPr>
            <p:blipFill>
              <a:blip r:embed="rId9"/>
              <a:stretch>
                <a:fillRect/>
              </a:stretch>
            </p:blipFill>
            <p:spPr>
              <a:xfrm>
                <a:off x="8840701" y="7064340"/>
                <a:ext cx="1105642" cy="153487"/>
              </a:xfrm>
              <a:prstGeom prst="rect">
                <a:avLst/>
              </a:prstGeom>
            </p:spPr>
          </p:pic>
        </mc:Fallback>
      </mc:AlternateContent>
    </p:spTree>
    <p:extLst>
      <p:ext uri="{BB962C8B-B14F-4D97-AF65-F5344CB8AC3E}">
        <p14:creationId xmlns:p14="http://schemas.microsoft.com/office/powerpoint/2010/main" val="3849299224"/>
      </p:ext>
    </p:extLst>
  </p:cSld>
  <p:clrMapOvr>
    <a:masterClrMapping/>
  </p:clrMapOvr>
  <p:transition spd="med" advTm="190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a:t>
            </a:r>
          </a:p>
        </p:txBody>
      </p:sp>
      <p:pic>
        <p:nvPicPr>
          <p:cNvPr id="2" name="Picture 1"/>
          <p:cNvPicPr>
            <a:picLocks noChangeAspect="1"/>
          </p:cNvPicPr>
          <p:nvPr/>
        </p:nvPicPr>
        <p:blipFill>
          <a:blip r:embed="rId6"/>
          <a:stretch>
            <a:fillRect/>
          </a:stretch>
        </p:blipFill>
        <p:spPr>
          <a:xfrm>
            <a:off x="1023569" y="3111021"/>
            <a:ext cx="3548432" cy="4827518"/>
          </a:xfrm>
          <a:prstGeom prst="rect">
            <a:avLst/>
          </a:prstGeom>
          <a:ln>
            <a:solidFill>
              <a:schemeClr val="accent6">
                <a:lumMod val="75000"/>
              </a:schemeClr>
            </a:solidFill>
          </a:ln>
        </p:spPr>
      </p:pic>
      <p:sp>
        <p:nvSpPr>
          <p:cNvPr id="5" name="Rectangle 4">
            <a:extLst>
              <a:ext uri="{FF2B5EF4-FFF2-40B4-BE49-F238E27FC236}">
                <a16:creationId xmlns:a16="http://schemas.microsoft.com/office/drawing/2014/main" id="{A5DBB73B-EAD7-4989-AF10-2B3B35D53580}"/>
              </a:ext>
            </a:extLst>
          </p:cNvPr>
          <p:cNvSpPr/>
          <p:nvPr/>
        </p:nvSpPr>
        <p:spPr>
          <a:xfrm>
            <a:off x="4997449" y="2139471"/>
            <a:ext cx="7435851" cy="2677656"/>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doubleNumber</a:t>
            </a:r>
            <a:r>
              <a:rPr lang="en-IE" sz="2800" b="1" i="1" dirty="0">
                <a:latin typeface="Courier New" panose="02070309020205020404" pitchFamily="49" charset="0"/>
              </a:rPr>
              <a:t>: Double = 100.45</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floatNumber</a:t>
            </a:r>
            <a:r>
              <a:rPr lang="en-IE" sz="2800" b="1" i="1" dirty="0">
                <a:latin typeface="Courier New" panose="02070309020205020404" pitchFamily="49" charset="0"/>
              </a:rPr>
              <a:t>: Float = 100.45f</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longNumber</a:t>
            </a:r>
            <a:r>
              <a:rPr lang="en-IE" sz="2800" b="1" i="1" dirty="0">
                <a:latin typeface="Courier New" panose="02070309020205020404" pitchFamily="49" charset="0"/>
              </a:rPr>
              <a:t>: Long = 100 </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intNumber</a:t>
            </a:r>
            <a:r>
              <a:rPr lang="en-IE" sz="2800" b="1" i="1" dirty="0">
                <a:latin typeface="Courier New" panose="02070309020205020404" pitchFamily="49" charset="0"/>
              </a:rPr>
              <a:t>: </a:t>
            </a:r>
            <a:r>
              <a:rPr lang="en-IE" sz="2800" b="1" i="1" dirty="0" err="1">
                <a:latin typeface="Courier New" panose="02070309020205020404" pitchFamily="49" charset="0"/>
              </a:rPr>
              <a:t>Int</a:t>
            </a:r>
            <a:r>
              <a:rPr lang="en-IE" sz="2800" b="1" i="1" dirty="0">
                <a:latin typeface="Courier New" panose="02070309020205020404" pitchFamily="49" charset="0"/>
              </a:rPr>
              <a:t> =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shortNumber</a:t>
            </a:r>
            <a:r>
              <a:rPr lang="en-IE" sz="2800" b="1" i="1" dirty="0">
                <a:latin typeface="Courier New" panose="02070309020205020404" pitchFamily="49" charset="0"/>
              </a:rPr>
              <a:t>: Short =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byteNumber</a:t>
            </a:r>
            <a:r>
              <a:rPr lang="en-IE" sz="2800" b="1" i="1" dirty="0">
                <a:latin typeface="Courier New" panose="02070309020205020404" pitchFamily="49" charset="0"/>
              </a:rPr>
              <a:t>: Byte = 100 </a:t>
            </a:r>
          </a:p>
        </p:txBody>
      </p:sp>
      <p:sp>
        <p:nvSpPr>
          <p:cNvPr id="7" name="TextBox 6">
            <a:extLst>
              <a:ext uri="{FF2B5EF4-FFF2-40B4-BE49-F238E27FC236}">
                <a16:creationId xmlns:a16="http://schemas.microsoft.com/office/drawing/2014/main" id="{3CA02235-7ADF-40A4-819F-31D9523140C3}"/>
              </a:ext>
            </a:extLst>
          </p:cNvPr>
          <p:cNvSpPr txBox="1"/>
          <p:nvPr/>
        </p:nvSpPr>
        <p:spPr>
          <a:xfrm>
            <a:off x="6286500" y="5758120"/>
            <a:ext cx="4572000" cy="1456809"/>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E" sz="4400" b="0" i="0" u="none" strike="noStrike" cap="none" spc="0" normalizeH="0" baseline="0" dirty="0">
                <a:ln>
                  <a:noFill/>
                </a:ln>
                <a:solidFill>
                  <a:srgbClr val="000000"/>
                </a:solidFill>
                <a:effectLst/>
                <a:uFillTx/>
                <a:latin typeface="+mn-lt"/>
                <a:ea typeface="+mn-ea"/>
                <a:cs typeface="+mn-cs"/>
                <a:sym typeface="Helvetica Neue Light"/>
              </a:rPr>
              <a:t>Explicitly defining a numeric type</a:t>
            </a:r>
          </a:p>
        </p:txBody>
      </p:sp>
      <p:pic>
        <p:nvPicPr>
          <p:cNvPr id="3" name="tmp298E">
            <a:hlinkClick r:id="" action="ppaction://media"/>
            <a:extLst>
              <a:ext uri="{FF2B5EF4-FFF2-40B4-BE49-F238E27FC236}">
                <a16:creationId xmlns:a16="http://schemas.microsoft.com/office/drawing/2014/main" id="{53F6D6E1-9945-4B88-AAB8-8C9CB7F9FF17}"/>
              </a:ext>
            </a:extLst>
          </p:cNvPr>
          <p:cNvPicPr>
            <a:picLocks noChangeAspect="1"/>
          </p:cNvPicPr>
          <p:nvPr>
            <a:videoFile r:link="rId1"/>
            <p:custDataLst>
              <p:tags r:id="rId2"/>
            </p:custDataLst>
            <p:extLst>
              <p:ext uri="{DAA4B4D4-6D71-4841-9C94-3DE7FCFB9230}">
                <p14:media xmlns:p14="http://schemas.microsoft.com/office/powerpoint/2010/main" r:embed="rId3">
                  <p14:trim st="81861" end="12033.6099"/>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4" name="Ink 3">
                <a:extLst>
                  <a:ext uri="{FF2B5EF4-FFF2-40B4-BE49-F238E27FC236}">
                    <a16:creationId xmlns:a16="http://schemas.microsoft.com/office/drawing/2014/main" id="{5ACDD3B1-70DD-45EA-90DC-440E14EDE15B}"/>
                  </a:ext>
                </a:extLst>
              </p14:cNvPr>
              <p14:cNvContentPartPr/>
              <p14:nvPr>
                <p:custDataLst>
                  <p:tags r:id="rId4"/>
                </p:custDataLst>
                <p:extLst>
                  <p:ext uri="{42D2F446-02D8-4167-A562-619A0277C38B}">
                    <p15:isNarration xmlns:p15="http://schemas.microsoft.com/office/powerpoint/2012/main" val="1"/>
                  </p:ext>
                </p:extLst>
              </p14:nvPr>
            </p14:nvContentPartPr>
            <p14:xfrm>
              <a:off x="8184088" y="4148766"/>
              <a:ext cx="2841473" cy="863501"/>
            </p14:xfrm>
          </p:contentPart>
        </mc:Choice>
        <mc:Fallback>
          <p:pic>
            <p:nvPicPr>
              <p:cNvPr id="4" name="Ink 3">
                <a:extLst>
                  <a:ext uri="{FF2B5EF4-FFF2-40B4-BE49-F238E27FC236}">
                    <a16:creationId xmlns:a16="http://schemas.microsoft.com/office/drawing/2014/main" id="{5ACDD3B1-70DD-45EA-90DC-440E14EDE15B}"/>
                  </a:ext>
                </a:extLst>
              </p:cNvPr>
              <p:cNvPicPr>
                <a:picLocks noGrp="1" noRot="1" noChangeAspect="1" noMove="1" noResize="1" noEditPoints="1" noAdjustHandles="1" noChangeArrowheads="1" noChangeShapeType="1"/>
              </p:cNvPicPr>
              <p:nvPr/>
            </p:nvPicPr>
            <p:blipFill>
              <a:blip r:embed="rId9"/>
              <a:stretch>
                <a:fillRect/>
              </a:stretch>
            </p:blipFill>
            <p:spPr>
              <a:xfrm>
                <a:off x="8175088" y="4139767"/>
                <a:ext cx="2859113" cy="881138"/>
              </a:xfrm>
              <a:prstGeom prst="rect">
                <a:avLst/>
              </a:prstGeom>
            </p:spPr>
          </p:pic>
        </mc:Fallback>
      </mc:AlternateContent>
    </p:spTree>
    <p:extLst>
      <p:ext uri="{BB962C8B-B14F-4D97-AF65-F5344CB8AC3E}">
        <p14:creationId xmlns:p14="http://schemas.microsoft.com/office/powerpoint/2010/main" val="4234956587"/>
      </p:ext>
    </p:extLst>
  </p:cSld>
  <p:clrMapOvr>
    <a:masterClrMapping/>
  </p:clrMapOvr>
  <p:transition spd="med" advTm="408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E" dirty="0"/>
              <a:t>Comments</a:t>
            </a:r>
          </a:p>
        </p:txBody>
      </p:sp>
      <p:sp>
        <p:nvSpPr>
          <p:cNvPr id="2" name="Text Placeholder 1"/>
          <p:cNvSpPr>
            <a:spLocks noGrp="1"/>
          </p:cNvSpPr>
          <p:nvPr>
            <p:ph type="body" sz="quarter" idx="1"/>
          </p:nvPr>
        </p:nvSpPr>
        <p:spPr/>
        <p:txBody>
          <a:bodyPr/>
          <a:lstStyle/>
          <a:p>
            <a:r>
              <a:rPr lang="en-IE" dirty="0"/>
              <a:t>Single line, block, </a:t>
            </a:r>
            <a:r>
              <a:rPr lang="en-IE" dirty="0" err="1"/>
              <a:t>KDoc</a:t>
            </a:r>
            <a:endParaRPr lang="en-IE" dirty="0"/>
          </a:p>
        </p:txBody>
      </p:sp>
      <p:pic>
        <p:nvPicPr>
          <p:cNvPr id="3" name="tmp251B">
            <a:hlinkClick r:id="" action="ppaction://media"/>
            <a:extLst>
              <a:ext uri="{FF2B5EF4-FFF2-40B4-BE49-F238E27FC236}">
                <a16:creationId xmlns:a16="http://schemas.microsoft.com/office/drawing/2014/main" id="{CACFA3A1-062D-4B7B-A95E-A5BBF5B64253}"/>
              </a:ext>
            </a:extLst>
          </p:cNvPr>
          <p:cNvPicPr>
            <a:picLocks noChangeAspect="1"/>
          </p:cNvPicPr>
          <p:nvPr>
            <a:videoFile r:link="rId1"/>
            <p:custDataLst>
              <p:tags r:id="rId2"/>
            </p:custDataLst>
            <p:extLst>
              <p:ext uri="{DAA4B4D4-6D71-4841-9C94-3DE7FCFB9230}">
                <p14:media xmlns:p14="http://schemas.microsoft.com/office/powerpoint/2010/main" r:embed="rId3">
                  <p14:trim st="19003" end="67945.8934"/>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745607621"/>
      </p:ext>
    </p:extLst>
  </p:cSld>
  <p:clrMapOvr>
    <a:masterClrMapping/>
  </p:clrMapOvr>
  <p:transition spd="med" advTm="92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Comments – single line and block comments</a:t>
            </a:r>
          </a:p>
        </p:txBody>
      </p:sp>
      <p:pic>
        <p:nvPicPr>
          <p:cNvPr id="3" name="Picture 2"/>
          <p:cNvPicPr>
            <a:picLocks noChangeAspect="1"/>
          </p:cNvPicPr>
          <p:nvPr/>
        </p:nvPicPr>
        <p:blipFill>
          <a:blip r:embed="rId6"/>
          <a:stretch>
            <a:fillRect/>
          </a:stretch>
        </p:blipFill>
        <p:spPr>
          <a:xfrm>
            <a:off x="675196" y="3099931"/>
            <a:ext cx="11758104" cy="4428377"/>
          </a:xfrm>
          <a:prstGeom prst="rect">
            <a:avLst/>
          </a:prstGeom>
          <a:ln>
            <a:solidFill>
              <a:schemeClr val="accent1"/>
            </a:solidFill>
          </a:ln>
        </p:spPr>
      </p:pic>
      <p:pic>
        <p:nvPicPr>
          <p:cNvPr id="2" name="tmp251B">
            <a:hlinkClick r:id="" action="ppaction://media"/>
            <a:extLst>
              <a:ext uri="{FF2B5EF4-FFF2-40B4-BE49-F238E27FC236}">
                <a16:creationId xmlns:a16="http://schemas.microsoft.com/office/drawing/2014/main" id="{93132ACC-6A8A-4152-A2A8-D3BC25E54DFE}"/>
              </a:ext>
            </a:extLst>
          </p:cNvPr>
          <p:cNvPicPr>
            <a:picLocks noChangeAspect="1"/>
          </p:cNvPicPr>
          <p:nvPr>
            <a:videoFile r:link="rId1"/>
            <p:custDataLst>
              <p:tags r:id="rId2"/>
            </p:custDataLst>
            <p:extLst>
              <p:ext uri="{DAA4B4D4-6D71-4841-9C94-3DE7FCFB9230}">
                <p14:media xmlns:p14="http://schemas.microsoft.com/office/powerpoint/2010/main" r:embed="rId3">
                  <p14:trim st="28231" end="44226.8934"/>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4" name="Ink 3">
                <a:extLst>
                  <a:ext uri="{FF2B5EF4-FFF2-40B4-BE49-F238E27FC236}">
                    <a16:creationId xmlns:a16="http://schemas.microsoft.com/office/drawing/2014/main" id="{3DA3B2BD-A1A0-4744-92F7-79B8D13A46BB}"/>
                  </a:ext>
                </a:extLst>
              </p14:cNvPr>
              <p14:cNvContentPartPr/>
              <p14:nvPr>
                <p:custDataLst>
                  <p:tags r:id="rId4"/>
                </p:custDataLst>
                <p:extLst>
                  <p:ext uri="{42D2F446-02D8-4167-A562-619A0277C38B}">
                    <p15:isNarration xmlns:p15="http://schemas.microsoft.com/office/powerpoint/2012/main" val="1"/>
                  </p:ext>
                </p:extLst>
              </p14:nvPr>
            </p14:nvContentPartPr>
            <p14:xfrm>
              <a:off x="324169" y="3939624"/>
              <a:ext cx="1864212" cy="3940416"/>
            </p14:xfrm>
          </p:contentPart>
        </mc:Choice>
        <mc:Fallback>
          <p:pic>
            <p:nvPicPr>
              <p:cNvPr id="4" name="Ink 3">
                <a:extLst>
                  <a:ext uri="{FF2B5EF4-FFF2-40B4-BE49-F238E27FC236}">
                    <a16:creationId xmlns:a16="http://schemas.microsoft.com/office/drawing/2014/main" id="{3DA3B2BD-A1A0-4744-92F7-79B8D13A46BB}"/>
                  </a:ext>
                </a:extLst>
              </p:cNvPr>
              <p:cNvPicPr>
                <a:picLocks noGrp="1" noRot="1" noChangeAspect="1" noMove="1" noResize="1" noEditPoints="1" noAdjustHandles="1" noChangeArrowheads="1" noChangeShapeType="1"/>
              </p:cNvPicPr>
              <p:nvPr/>
            </p:nvPicPr>
            <p:blipFill>
              <a:blip r:embed="rId9"/>
              <a:stretch>
                <a:fillRect/>
              </a:stretch>
            </p:blipFill>
            <p:spPr>
              <a:xfrm>
                <a:off x="315170" y="3930624"/>
                <a:ext cx="1881850" cy="3958055"/>
              </a:xfrm>
              <a:prstGeom prst="rect">
                <a:avLst/>
              </a:prstGeom>
            </p:spPr>
          </p:pic>
        </mc:Fallback>
      </mc:AlternateContent>
    </p:spTree>
    <p:extLst>
      <p:ext uri="{BB962C8B-B14F-4D97-AF65-F5344CB8AC3E}">
        <p14:creationId xmlns:p14="http://schemas.microsoft.com/office/powerpoint/2010/main" val="3341180504"/>
      </p:ext>
    </p:extLst>
  </p:cSld>
  <p:clrMapOvr>
    <a:masterClrMapping/>
  </p:clrMapOvr>
  <p:transition spd="med" advTm="237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Comments – </a:t>
            </a:r>
            <a:r>
              <a:rPr lang="en-IE" dirty="0" err="1"/>
              <a:t>KDoc</a:t>
            </a:r>
            <a:r>
              <a:rPr lang="en-IE" dirty="0"/>
              <a:t> (equivalent to </a:t>
            </a:r>
            <a:r>
              <a:rPr lang="en-IE" dirty="0" err="1"/>
              <a:t>JavaDoc</a:t>
            </a:r>
            <a:r>
              <a:rPr lang="en-IE" dirty="0"/>
              <a:t>)</a:t>
            </a:r>
          </a:p>
        </p:txBody>
      </p:sp>
      <p:pic>
        <p:nvPicPr>
          <p:cNvPr id="4" name="Picture 3"/>
          <p:cNvPicPr>
            <a:picLocks noChangeAspect="1"/>
          </p:cNvPicPr>
          <p:nvPr/>
        </p:nvPicPr>
        <p:blipFill>
          <a:blip r:embed="rId6"/>
          <a:stretch>
            <a:fillRect/>
          </a:stretch>
        </p:blipFill>
        <p:spPr>
          <a:xfrm>
            <a:off x="1107477" y="2114092"/>
            <a:ext cx="10846996" cy="7146944"/>
          </a:xfrm>
          <a:prstGeom prst="rect">
            <a:avLst/>
          </a:prstGeom>
          <a:ln>
            <a:solidFill>
              <a:schemeClr val="accent1"/>
            </a:solidFill>
          </a:ln>
        </p:spPr>
      </p:pic>
      <p:pic>
        <p:nvPicPr>
          <p:cNvPr id="2" name="tmp251B">
            <a:hlinkClick r:id="" action="ppaction://media"/>
            <a:extLst>
              <a:ext uri="{FF2B5EF4-FFF2-40B4-BE49-F238E27FC236}">
                <a16:creationId xmlns:a16="http://schemas.microsoft.com/office/drawing/2014/main" id="{8B5BD1E9-62D8-4FC1-9B27-ACC4EEEDDABB}"/>
              </a:ext>
            </a:extLst>
          </p:cNvPr>
          <p:cNvPicPr>
            <a:picLocks noChangeAspect="1"/>
          </p:cNvPicPr>
          <p:nvPr>
            <a:videoFile r:link="rId1"/>
            <p:custDataLst>
              <p:tags r:id="rId2"/>
            </p:custDataLst>
            <p:extLst>
              <p:ext uri="{DAA4B4D4-6D71-4841-9C94-3DE7FCFB9230}">
                <p14:media xmlns:p14="http://schemas.microsoft.com/office/powerpoint/2010/main" r:embed="rId3">
                  <p14:trim st="51950" end="19179.8934"/>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3" name="Ink 2">
                <a:extLst>
                  <a:ext uri="{FF2B5EF4-FFF2-40B4-BE49-F238E27FC236}">
                    <a16:creationId xmlns:a16="http://schemas.microsoft.com/office/drawing/2014/main" id="{72525B82-52E2-4C9D-9980-04ABB974ECF9}"/>
                  </a:ext>
                </a:extLst>
              </p14:cNvPr>
              <p14:cNvContentPartPr/>
              <p14:nvPr>
                <p:custDataLst>
                  <p:tags r:id="rId4"/>
                </p:custDataLst>
                <p:extLst>
                  <p:ext uri="{42D2F446-02D8-4167-A562-619A0277C38B}">
                    <p15:isNarration xmlns:p15="http://schemas.microsoft.com/office/powerpoint/2012/main" val="1"/>
                  </p:ext>
                </p:extLst>
              </p14:nvPr>
            </p14:nvContentPartPr>
            <p14:xfrm>
              <a:off x="738650" y="2090623"/>
              <a:ext cx="1757739" cy="5824275"/>
            </p14:xfrm>
          </p:contentPart>
        </mc:Choice>
        <mc:Fallback>
          <p:pic>
            <p:nvPicPr>
              <p:cNvPr id="3" name="Ink 2">
                <a:extLst>
                  <a:ext uri="{FF2B5EF4-FFF2-40B4-BE49-F238E27FC236}">
                    <a16:creationId xmlns:a16="http://schemas.microsoft.com/office/drawing/2014/main" id="{72525B82-52E2-4C9D-9980-04ABB974ECF9}"/>
                  </a:ext>
                </a:extLst>
              </p:cNvPr>
              <p:cNvPicPr>
                <a:picLocks noGrp="1" noRot="1" noChangeAspect="1" noMove="1" noResize="1" noEditPoints="1" noAdjustHandles="1" noChangeArrowheads="1" noChangeShapeType="1"/>
              </p:cNvPicPr>
              <p:nvPr/>
            </p:nvPicPr>
            <p:blipFill>
              <a:blip r:embed="rId9"/>
              <a:stretch>
                <a:fillRect/>
              </a:stretch>
            </p:blipFill>
            <p:spPr>
              <a:xfrm>
                <a:off x="729649" y="2081623"/>
                <a:ext cx="1775381" cy="5841915"/>
              </a:xfrm>
              <a:prstGeom prst="rect">
                <a:avLst/>
              </a:prstGeom>
            </p:spPr>
          </p:pic>
        </mc:Fallback>
      </mc:AlternateContent>
    </p:spTree>
    <p:extLst>
      <p:ext uri="{BB962C8B-B14F-4D97-AF65-F5344CB8AC3E}">
        <p14:creationId xmlns:p14="http://schemas.microsoft.com/office/powerpoint/2010/main" val="988251193"/>
      </p:ext>
    </p:extLst>
  </p:cSld>
  <p:clrMapOvr>
    <a:masterClrMapping/>
  </p:clrMapOvr>
  <p:transition spd="med" advTm="250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Comments – </a:t>
            </a:r>
            <a:r>
              <a:rPr lang="en-IE" dirty="0" err="1"/>
              <a:t>KDoc</a:t>
            </a:r>
            <a:endParaRPr lang="en-IE" dirty="0"/>
          </a:p>
        </p:txBody>
      </p:sp>
      <p:graphicFrame>
        <p:nvGraphicFramePr>
          <p:cNvPr id="7" name="Table 6"/>
          <p:cNvGraphicFramePr>
            <a:graphicFrameLocks noGrp="1"/>
          </p:cNvGraphicFramePr>
          <p:nvPr>
            <p:extLst>
              <p:ext uri="{D42A27DB-BD31-4B8C-83A1-F6EECF244321}">
                <p14:modId xmlns:p14="http://schemas.microsoft.com/office/powerpoint/2010/main" val="4156258636"/>
              </p:ext>
            </p:extLst>
          </p:nvPr>
        </p:nvGraphicFramePr>
        <p:xfrm>
          <a:off x="571500" y="2261241"/>
          <a:ext cx="11861800" cy="6749064"/>
        </p:xfrm>
        <a:graphic>
          <a:graphicData uri="http://schemas.openxmlformats.org/drawingml/2006/table">
            <a:tbl>
              <a:tblPr firstRow="1" bandRow="1">
                <a:tableStyleId>{5940675A-B579-460E-94D1-54222C63F5DA}</a:tableStyleId>
              </a:tblPr>
              <a:tblGrid>
                <a:gridCol w="2422221">
                  <a:extLst>
                    <a:ext uri="{9D8B030D-6E8A-4147-A177-3AD203B41FA5}">
                      <a16:colId xmlns:a16="http://schemas.microsoft.com/office/drawing/2014/main" val="3287486924"/>
                    </a:ext>
                  </a:extLst>
                </a:gridCol>
                <a:gridCol w="9439579">
                  <a:extLst>
                    <a:ext uri="{9D8B030D-6E8A-4147-A177-3AD203B41FA5}">
                      <a16:colId xmlns:a16="http://schemas.microsoft.com/office/drawing/2014/main" val="4205486548"/>
                    </a:ext>
                  </a:extLst>
                </a:gridCol>
              </a:tblGrid>
              <a:tr h="439055">
                <a:tc>
                  <a:txBody>
                    <a:bodyPr/>
                    <a:lstStyle/>
                    <a:p>
                      <a:pPr algn="ctr"/>
                      <a:r>
                        <a:rPr lang="en-IE" sz="2400" b="1" dirty="0"/>
                        <a:t>Block</a:t>
                      </a:r>
                      <a:r>
                        <a:rPr lang="en-IE" sz="2400" b="1" baseline="0" dirty="0"/>
                        <a:t> tags</a:t>
                      </a:r>
                      <a:endParaRPr lang="en-IE" sz="2400" b="1" dirty="0"/>
                    </a:p>
                  </a:txBody>
                  <a:tcPr>
                    <a:solidFill>
                      <a:schemeClr val="accent1">
                        <a:lumMod val="40000"/>
                        <a:lumOff val="60000"/>
                      </a:schemeClr>
                    </a:solidFill>
                  </a:tcPr>
                </a:tc>
                <a:tc>
                  <a:txBody>
                    <a:bodyPr/>
                    <a:lstStyle/>
                    <a:p>
                      <a:pPr algn="ctr"/>
                      <a:r>
                        <a:rPr lang="en-IE" sz="2400" b="1" dirty="0"/>
                        <a:t>Currently</a:t>
                      </a:r>
                      <a:r>
                        <a:rPr lang="en-IE" sz="2400" b="1" baseline="0" dirty="0"/>
                        <a:t> supported </a:t>
                      </a:r>
                      <a:r>
                        <a:rPr lang="en-IE" sz="2400" b="1" baseline="0" dirty="0" err="1"/>
                        <a:t>KDoc</a:t>
                      </a:r>
                      <a:r>
                        <a:rPr lang="en-IE" sz="2400" b="1" baseline="0" dirty="0"/>
                        <a:t> block tags</a:t>
                      </a:r>
                      <a:endParaRPr lang="en-IE" sz="2400" b="1" dirty="0"/>
                    </a:p>
                  </a:txBody>
                  <a:tcPr>
                    <a:solidFill>
                      <a:schemeClr val="accent1">
                        <a:lumMod val="40000"/>
                        <a:lumOff val="60000"/>
                      </a:schemeClr>
                    </a:solidFill>
                  </a:tcPr>
                </a:tc>
                <a:extLst>
                  <a:ext uri="{0D108BD9-81ED-4DB2-BD59-A6C34878D82A}">
                    <a16:rowId xmlns:a16="http://schemas.microsoft.com/office/drawing/2014/main" val="307409401"/>
                  </a:ext>
                </a:extLst>
              </a:tr>
              <a:tr h="410910">
                <a:tc>
                  <a:txBody>
                    <a:bodyPr/>
                    <a:lstStyle/>
                    <a:p>
                      <a:pPr algn="l"/>
                      <a:r>
                        <a:rPr lang="en-IE" sz="2000" dirty="0"/>
                        <a:t>@</a:t>
                      </a:r>
                      <a:r>
                        <a:rPr lang="en-IE" sz="2000" dirty="0" err="1"/>
                        <a:t>param</a:t>
                      </a:r>
                      <a:r>
                        <a:rPr lang="en-IE" sz="2000" dirty="0"/>
                        <a:t> &lt;name&gt;</a:t>
                      </a:r>
                    </a:p>
                  </a:txBody>
                  <a:tcPr/>
                </a:tc>
                <a:tc>
                  <a:txBody>
                    <a:bodyPr/>
                    <a:lstStyle/>
                    <a:p>
                      <a:pPr algn="l"/>
                      <a:r>
                        <a:rPr lang="en-IE" sz="2000" dirty="0"/>
                        <a:t>Documents a value parameter of a function or a type parameter of a class, property or function.</a:t>
                      </a:r>
                    </a:p>
                  </a:txBody>
                  <a:tcPr/>
                </a:tc>
                <a:extLst>
                  <a:ext uri="{0D108BD9-81ED-4DB2-BD59-A6C34878D82A}">
                    <a16:rowId xmlns:a16="http://schemas.microsoft.com/office/drawing/2014/main" val="2758912415"/>
                  </a:ext>
                </a:extLst>
              </a:tr>
              <a:tr h="410910">
                <a:tc>
                  <a:txBody>
                    <a:bodyPr/>
                    <a:lstStyle/>
                    <a:p>
                      <a:pPr algn="l"/>
                      <a:r>
                        <a:rPr lang="en-IE" sz="2000" dirty="0"/>
                        <a:t>@return</a:t>
                      </a:r>
                    </a:p>
                  </a:txBody>
                  <a:tcPr/>
                </a:tc>
                <a:tc>
                  <a:txBody>
                    <a:bodyPr/>
                    <a:lstStyle/>
                    <a:p>
                      <a:pPr algn="l"/>
                      <a:r>
                        <a:rPr lang="en-IE" sz="2000" dirty="0"/>
                        <a:t>Documents the return value of a function.</a:t>
                      </a:r>
                    </a:p>
                  </a:txBody>
                  <a:tcPr/>
                </a:tc>
                <a:extLst>
                  <a:ext uri="{0D108BD9-81ED-4DB2-BD59-A6C34878D82A}">
                    <a16:rowId xmlns:a16="http://schemas.microsoft.com/office/drawing/2014/main" val="3429244391"/>
                  </a:ext>
                </a:extLst>
              </a:tr>
              <a:tr h="410910">
                <a:tc>
                  <a:txBody>
                    <a:bodyPr/>
                    <a:lstStyle/>
                    <a:p>
                      <a:pPr algn="l"/>
                      <a:r>
                        <a:rPr lang="en-IE" sz="2000" dirty="0"/>
                        <a:t>@constructor </a:t>
                      </a:r>
                    </a:p>
                  </a:txBody>
                  <a:tcPr/>
                </a:tc>
                <a:tc>
                  <a:txBody>
                    <a:bodyPr/>
                    <a:lstStyle/>
                    <a:p>
                      <a:pPr algn="l"/>
                      <a:r>
                        <a:rPr lang="en-IE" sz="2000" dirty="0"/>
                        <a:t>Documents the primary constructor of a class.</a:t>
                      </a:r>
                    </a:p>
                  </a:txBody>
                  <a:tcPr/>
                </a:tc>
                <a:extLst>
                  <a:ext uri="{0D108BD9-81ED-4DB2-BD59-A6C34878D82A}">
                    <a16:rowId xmlns:a16="http://schemas.microsoft.com/office/drawing/2014/main" val="3345386246"/>
                  </a:ext>
                </a:extLst>
              </a:tr>
              <a:tr h="410910">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IE" sz="2000" dirty="0"/>
                        <a:t>@receiver</a:t>
                      </a:r>
                    </a:p>
                  </a:txBody>
                  <a:tcPr/>
                </a:tc>
                <a:tc>
                  <a:txBody>
                    <a:bodyPr/>
                    <a:lstStyle/>
                    <a:p>
                      <a:pPr algn="l"/>
                      <a:r>
                        <a:rPr lang="en-IE" sz="2000" dirty="0"/>
                        <a:t>Documents the receiver of an extension function.</a:t>
                      </a:r>
                    </a:p>
                  </a:txBody>
                  <a:tcPr/>
                </a:tc>
                <a:extLst>
                  <a:ext uri="{0D108BD9-81ED-4DB2-BD59-A6C34878D82A}">
                    <a16:rowId xmlns:a16="http://schemas.microsoft.com/office/drawing/2014/main" val="2056339523"/>
                  </a:ext>
                </a:extLst>
              </a:tr>
              <a:tr h="410910">
                <a:tc>
                  <a:txBody>
                    <a:bodyPr/>
                    <a:lstStyle/>
                    <a:p>
                      <a:pPr algn="l"/>
                      <a:r>
                        <a:rPr lang="en-IE" sz="2000" b="0" dirty="0"/>
                        <a:t>@property &lt;name&gt;</a:t>
                      </a:r>
                    </a:p>
                  </a:txBody>
                  <a:tcPr/>
                </a:tc>
                <a:tc>
                  <a:txBody>
                    <a:bodyPr/>
                    <a:lstStyle/>
                    <a:p>
                      <a:pPr algn="l"/>
                      <a:r>
                        <a:rPr lang="en-IE" sz="2000" dirty="0"/>
                        <a:t>Documents the property of a class which has the specified name. </a:t>
                      </a:r>
                    </a:p>
                  </a:txBody>
                  <a:tcPr/>
                </a:tc>
                <a:extLst>
                  <a:ext uri="{0D108BD9-81ED-4DB2-BD59-A6C34878D82A}">
                    <a16:rowId xmlns:a16="http://schemas.microsoft.com/office/drawing/2014/main" val="2668585910"/>
                  </a:ext>
                </a:extLst>
              </a:tr>
              <a:tr h="709242">
                <a:tc>
                  <a:txBody>
                    <a:bodyPr/>
                    <a:lstStyle/>
                    <a:p>
                      <a:pPr algn="l"/>
                      <a:r>
                        <a:rPr lang="en-IE" sz="2000" b="0" dirty="0"/>
                        <a:t>@throws &lt;class&gt;, @exception &lt;class&gt;</a:t>
                      </a:r>
                    </a:p>
                  </a:txBody>
                  <a:tcPr/>
                </a:tc>
                <a:tc>
                  <a:txBody>
                    <a:bodyPr/>
                    <a:lstStyle/>
                    <a:p>
                      <a:pPr algn="l"/>
                      <a:r>
                        <a:rPr lang="en-IE" sz="2000" dirty="0"/>
                        <a:t>Documents an exception which can be thrown by a method.</a:t>
                      </a:r>
                    </a:p>
                  </a:txBody>
                  <a:tcPr/>
                </a:tc>
                <a:extLst>
                  <a:ext uri="{0D108BD9-81ED-4DB2-BD59-A6C34878D82A}">
                    <a16:rowId xmlns:a16="http://schemas.microsoft.com/office/drawing/2014/main" val="2273757862"/>
                  </a:ext>
                </a:extLst>
              </a:tr>
              <a:tr h="709242">
                <a:tc>
                  <a:txBody>
                    <a:bodyPr/>
                    <a:lstStyle/>
                    <a:p>
                      <a:pPr algn="l"/>
                      <a:r>
                        <a:rPr lang="en-IE" sz="2000" b="0" dirty="0"/>
                        <a:t>@sample &lt;identifier&gt;</a:t>
                      </a:r>
                    </a:p>
                  </a:txBody>
                  <a:tcPr/>
                </a:tc>
                <a:tc>
                  <a:txBody>
                    <a:bodyPr/>
                    <a:lstStyle/>
                    <a:p>
                      <a:pPr algn="l"/>
                      <a:r>
                        <a:rPr lang="en-IE" sz="2000" dirty="0"/>
                        <a:t>Embeds the body of the function with the specified qualified name into the documentation for the current element, in order to show an example of how the element could be used.</a:t>
                      </a:r>
                    </a:p>
                  </a:txBody>
                  <a:tcPr/>
                </a:tc>
                <a:extLst>
                  <a:ext uri="{0D108BD9-81ED-4DB2-BD59-A6C34878D82A}">
                    <a16:rowId xmlns:a16="http://schemas.microsoft.com/office/drawing/2014/main" val="611428360"/>
                  </a:ext>
                </a:extLst>
              </a:tr>
              <a:tr h="410910">
                <a:tc>
                  <a:txBody>
                    <a:bodyPr/>
                    <a:lstStyle/>
                    <a:p>
                      <a:pPr algn="l"/>
                      <a:r>
                        <a:rPr lang="en-IE" sz="2000" b="0" dirty="0"/>
                        <a:t>@see &lt;identifier&gt;</a:t>
                      </a:r>
                    </a:p>
                  </a:txBody>
                  <a:tcPr/>
                </a:tc>
                <a:tc>
                  <a:txBody>
                    <a:bodyPr/>
                    <a:lstStyle/>
                    <a:p>
                      <a:pPr algn="l"/>
                      <a:r>
                        <a:rPr lang="en-IE" sz="2000" dirty="0"/>
                        <a:t>Adds a link to the specified class or method to the </a:t>
                      </a:r>
                      <a:r>
                        <a:rPr lang="en-IE" sz="2000" b="1" dirty="0"/>
                        <a:t>See Also</a:t>
                      </a:r>
                      <a:r>
                        <a:rPr lang="en-IE" sz="2000" dirty="0"/>
                        <a:t> block of the documentation.</a:t>
                      </a:r>
                    </a:p>
                  </a:txBody>
                  <a:tcPr/>
                </a:tc>
                <a:extLst>
                  <a:ext uri="{0D108BD9-81ED-4DB2-BD59-A6C34878D82A}">
                    <a16:rowId xmlns:a16="http://schemas.microsoft.com/office/drawing/2014/main" val="2488902408"/>
                  </a:ext>
                </a:extLst>
              </a:tr>
              <a:tr h="410910">
                <a:tc>
                  <a:txBody>
                    <a:bodyPr/>
                    <a:lstStyle/>
                    <a:p>
                      <a:pPr algn="l"/>
                      <a:r>
                        <a:rPr lang="en-IE" sz="2000" b="0" dirty="0"/>
                        <a:t>@author</a:t>
                      </a:r>
                    </a:p>
                  </a:txBody>
                  <a:tcPr/>
                </a:tc>
                <a:tc>
                  <a:txBody>
                    <a:bodyPr/>
                    <a:lstStyle/>
                    <a:p>
                      <a:pPr algn="l"/>
                      <a:r>
                        <a:rPr lang="en-IE" sz="2000" dirty="0"/>
                        <a:t>Specifies the author of the element being documented.</a:t>
                      </a:r>
                    </a:p>
                  </a:txBody>
                  <a:tcPr/>
                </a:tc>
                <a:extLst>
                  <a:ext uri="{0D108BD9-81ED-4DB2-BD59-A6C34878D82A}">
                    <a16:rowId xmlns:a16="http://schemas.microsoft.com/office/drawing/2014/main" val="878827646"/>
                  </a:ext>
                </a:extLst>
              </a:tr>
              <a:tr h="410910">
                <a:tc>
                  <a:txBody>
                    <a:bodyPr/>
                    <a:lstStyle/>
                    <a:p>
                      <a:pPr algn="l"/>
                      <a:r>
                        <a:rPr lang="en-IE" sz="2000" b="0" dirty="0"/>
                        <a:t>@since</a:t>
                      </a:r>
                    </a:p>
                  </a:txBody>
                  <a:tcPr/>
                </a:tc>
                <a:tc>
                  <a:txBody>
                    <a:bodyPr/>
                    <a:lstStyle/>
                    <a:p>
                      <a:pPr algn="l"/>
                      <a:r>
                        <a:rPr lang="en-IE" sz="2000" dirty="0"/>
                        <a:t>Specifies the version of the software in which the element being documented was introduced.</a:t>
                      </a:r>
                    </a:p>
                  </a:txBody>
                  <a:tcPr/>
                </a:tc>
                <a:extLst>
                  <a:ext uri="{0D108BD9-81ED-4DB2-BD59-A6C34878D82A}">
                    <a16:rowId xmlns:a16="http://schemas.microsoft.com/office/drawing/2014/main" val="1891395670"/>
                  </a:ext>
                </a:extLst>
              </a:tr>
              <a:tr h="709242">
                <a:tc>
                  <a:txBody>
                    <a:bodyPr/>
                    <a:lstStyle/>
                    <a:p>
                      <a:pPr algn="l"/>
                      <a:r>
                        <a:rPr lang="en-IE" sz="2000" b="0" dirty="0"/>
                        <a:t>@suppress</a:t>
                      </a:r>
                    </a:p>
                  </a:txBody>
                  <a:tcPr/>
                </a:tc>
                <a:tc>
                  <a:txBody>
                    <a:bodyPr/>
                    <a:lstStyle/>
                    <a:p>
                      <a:pPr algn="l"/>
                      <a:r>
                        <a:rPr lang="en-IE" sz="2000" dirty="0"/>
                        <a:t>Excludes the element from the generated documentation. Can be used for elements which are not part of the official API of a module but still have to be visible externally.</a:t>
                      </a:r>
                    </a:p>
                  </a:txBody>
                  <a:tcPr/>
                </a:tc>
                <a:extLst>
                  <a:ext uri="{0D108BD9-81ED-4DB2-BD59-A6C34878D82A}">
                    <a16:rowId xmlns:a16="http://schemas.microsoft.com/office/drawing/2014/main" val="1504385632"/>
                  </a:ext>
                </a:extLst>
              </a:tr>
            </a:tbl>
          </a:graphicData>
        </a:graphic>
      </p:graphicFrame>
      <p:sp>
        <p:nvSpPr>
          <p:cNvPr id="8" name="Rectangle 7"/>
          <p:cNvSpPr/>
          <p:nvPr/>
        </p:nvSpPr>
        <p:spPr>
          <a:xfrm>
            <a:off x="413359" y="9204623"/>
            <a:ext cx="12175299" cy="400110"/>
          </a:xfrm>
          <a:prstGeom prst="rect">
            <a:avLst/>
          </a:prstGeom>
        </p:spPr>
        <p:txBody>
          <a:bodyPr wrap="square">
            <a:spAutoFit/>
          </a:bodyPr>
          <a:lstStyle/>
          <a:p>
            <a:r>
              <a:rPr lang="en-IE" sz="2000" dirty="0"/>
              <a:t>For more info: </a:t>
            </a:r>
            <a:r>
              <a:rPr lang="en-IE" sz="2000" dirty="0">
                <a:hlinkClick r:id="rId5"/>
              </a:rPr>
              <a:t>http://kotlinlang.org/docs/reference/kotlin-doc.html</a:t>
            </a:r>
            <a:r>
              <a:rPr lang="en-IE" sz="2000" dirty="0"/>
              <a:t> </a:t>
            </a:r>
          </a:p>
        </p:txBody>
      </p:sp>
      <p:pic>
        <p:nvPicPr>
          <p:cNvPr id="2" name="tmp251B">
            <a:hlinkClick r:id="" action="ppaction://media"/>
            <a:extLst>
              <a:ext uri="{FF2B5EF4-FFF2-40B4-BE49-F238E27FC236}">
                <a16:creationId xmlns:a16="http://schemas.microsoft.com/office/drawing/2014/main" id="{363FF70A-39CE-440F-985E-DA3B26DD9D76}"/>
              </a:ext>
            </a:extLst>
          </p:cNvPr>
          <p:cNvPicPr>
            <a:picLocks noChangeAspect="1"/>
          </p:cNvPicPr>
          <p:nvPr>
            <a:videoFile r:link="rId1"/>
            <p:custDataLst>
              <p:tags r:id="rId2"/>
            </p:custDataLst>
            <p:extLst>
              <p:ext uri="{DAA4B4D4-6D71-4841-9C94-3DE7FCFB9230}">
                <p14:media xmlns:p14="http://schemas.microsoft.com/office/powerpoint/2010/main" r:embed="rId3">
                  <p14:trim st="76997" end="2487.8934"/>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644747861"/>
      </p:ext>
    </p:extLst>
  </p:cSld>
  <p:clrMapOvr>
    <a:masterClrMapping/>
  </p:clrMapOvr>
  <p:transition spd="med" advTm="166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mp251B">
            <a:hlinkClick r:id="" action="ppaction://media"/>
            <a:extLst>
              <a:ext uri="{FF2B5EF4-FFF2-40B4-BE49-F238E27FC236}">
                <a16:creationId xmlns:a16="http://schemas.microsoft.com/office/drawing/2014/main" id="{8FBF915B-AE87-4E4A-B537-D66C209DBAD6}"/>
              </a:ext>
            </a:extLst>
          </p:cNvPr>
          <p:cNvPicPr>
            <a:picLocks noChangeAspect="1"/>
          </p:cNvPicPr>
          <p:nvPr>
            <a:videoFile r:link="rId1"/>
            <p:custDataLst>
              <p:tags r:id="rId2"/>
            </p:custDataLst>
            <p:extLst>
              <p:ext uri="{DAA4B4D4-6D71-4841-9C94-3DE7FCFB9230}">
                <p14:media xmlns:p14="http://schemas.microsoft.com/office/powerpoint/2010/main" r:embed="rId3">
                  <p14:trim st="93689" end="56.8934"/>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cSld>
  <p:clrMapOvr>
    <a:masterClrMapping/>
  </p:clrMapOvr>
  <p:transition spd="med" advTm="24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a:t>
            </a:r>
          </a:p>
        </p:txBody>
      </p:sp>
      <p:sp>
        <p:nvSpPr>
          <p:cNvPr id="5" name="Rectangle 4">
            <a:extLst>
              <a:ext uri="{FF2B5EF4-FFF2-40B4-BE49-F238E27FC236}">
                <a16:creationId xmlns:a16="http://schemas.microsoft.com/office/drawing/2014/main" id="{A5DBB73B-EAD7-4989-AF10-2B3B35D53580}"/>
              </a:ext>
            </a:extLst>
          </p:cNvPr>
          <p:cNvSpPr/>
          <p:nvPr/>
        </p:nvSpPr>
        <p:spPr>
          <a:xfrm>
            <a:off x="4997449" y="2168046"/>
            <a:ext cx="7435851" cy="2677656"/>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doubleNumber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100.45</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floatNumber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100.45f</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longNumber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100L </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intNumber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shortNumber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byteNumber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 </a:t>
            </a:r>
          </a:p>
        </p:txBody>
      </p:sp>
      <p:sp>
        <p:nvSpPr>
          <p:cNvPr id="7" name="TextBox 6">
            <a:extLst>
              <a:ext uri="{FF2B5EF4-FFF2-40B4-BE49-F238E27FC236}">
                <a16:creationId xmlns:a16="http://schemas.microsoft.com/office/drawing/2014/main" id="{8FDC67C1-5153-41DC-A331-21FDEAA95DE6}"/>
              </a:ext>
            </a:extLst>
          </p:cNvPr>
          <p:cNvSpPr txBox="1"/>
          <p:nvPr/>
        </p:nvSpPr>
        <p:spPr>
          <a:xfrm>
            <a:off x="2139949" y="2729671"/>
            <a:ext cx="2746376" cy="1456809"/>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E" sz="4400" dirty="0">
                <a:solidFill>
                  <a:srgbClr val="000000"/>
                </a:solidFill>
              </a:rPr>
              <a:t>Type inference</a:t>
            </a:r>
          </a:p>
        </p:txBody>
      </p:sp>
      <p:pic>
        <p:nvPicPr>
          <p:cNvPr id="3" name="tmpAD5B">
            <a:hlinkClick r:id="" action="ppaction://media"/>
            <a:extLst>
              <a:ext uri="{FF2B5EF4-FFF2-40B4-BE49-F238E27FC236}">
                <a16:creationId xmlns:a16="http://schemas.microsoft.com/office/drawing/2014/main" id="{54A7816B-017A-472D-96E2-392EC134FE9E}"/>
              </a:ext>
            </a:extLst>
          </p:cNvPr>
          <p:cNvPicPr>
            <a:picLocks noChangeAspect="1"/>
          </p:cNvPicPr>
          <p:nvPr>
            <a:videoFile r:link="rId1"/>
            <p:custDataLst>
              <p:tags r:id="rId2"/>
            </p:custDataLst>
            <p:extLst>
              <p:ext uri="{DAA4B4D4-6D71-4841-9C94-3DE7FCFB9230}">
                <p14:media xmlns:p14="http://schemas.microsoft.com/office/powerpoint/2010/main" r:embed="rId3">
                  <p14:trim end="734307.3696"/>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4" name="Ink 3">
                <a:extLst>
                  <a:ext uri="{FF2B5EF4-FFF2-40B4-BE49-F238E27FC236}">
                    <a16:creationId xmlns:a16="http://schemas.microsoft.com/office/drawing/2014/main" id="{93B44FD8-3284-42D0-A336-B269BD259226}"/>
                  </a:ext>
                </a:extLst>
              </p14:cNvPr>
              <p14:cNvContentPartPr/>
              <p14:nvPr>
                <p:custDataLst>
                  <p:tags r:id="rId4"/>
                </p:custDataLst>
                <p:extLst>
                  <p:ext uri="{42D2F446-02D8-4167-A562-619A0277C38B}">
                    <p15:isNarration xmlns:p15="http://schemas.microsoft.com/office/powerpoint/2012/main" val="1"/>
                  </p:ext>
                </p:extLst>
              </p14:nvPr>
            </p14:nvContentPartPr>
            <p14:xfrm>
              <a:off x="8034428" y="4687015"/>
              <a:ext cx="364914" cy="1154806"/>
            </p14:xfrm>
          </p:contentPart>
        </mc:Choice>
        <mc:Fallback>
          <p:pic>
            <p:nvPicPr>
              <p:cNvPr id="4" name="Ink 3">
                <a:extLst>
                  <a:ext uri="{FF2B5EF4-FFF2-40B4-BE49-F238E27FC236}">
                    <a16:creationId xmlns:a16="http://schemas.microsoft.com/office/drawing/2014/main" id="{93B44FD8-3284-42D0-A336-B269BD259226}"/>
                  </a:ext>
                </a:extLst>
              </p:cNvPr>
              <p:cNvPicPr>
                <a:picLocks noGrp="1" noRot="1" noChangeAspect="1" noMove="1" noResize="1" noEditPoints="1" noAdjustHandles="1" noChangeArrowheads="1" noChangeShapeType="1"/>
              </p:cNvPicPr>
              <p:nvPr/>
            </p:nvPicPr>
            <p:blipFill>
              <a:blip r:embed="rId8"/>
              <a:stretch>
                <a:fillRect/>
              </a:stretch>
            </p:blipFill>
            <p:spPr>
              <a:xfrm>
                <a:off x="8025431" y="4678016"/>
                <a:ext cx="382548" cy="1172445"/>
              </a:xfrm>
              <a:prstGeom prst="rect">
                <a:avLst/>
              </a:prstGeom>
            </p:spPr>
          </p:pic>
        </mc:Fallback>
      </mc:AlternateContent>
    </p:spTree>
    <p:extLst>
      <p:ext uri="{BB962C8B-B14F-4D97-AF65-F5344CB8AC3E}">
        <p14:creationId xmlns:p14="http://schemas.microsoft.com/office/powerpoint/2010/main" val="3332474266"/>
      </p:ext>
    </p:extLst>
  </p:cSld>
  <p:clrMapOvr>
    <a:masterClrMapping/>
  </p:clrMapOvr>
  <p:transition spd="med" advTm="148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E" dirty="0"/>
              <a:t>Basic Types - Numbers</a:t>
            </a:r>
          </a:p>
        </p:txBody>
      </p:sp>
      <p:sp>
        <p:nvSpPr>
          <p:cNvPr id="5" name="Rectangle 4">
            <a:extLst>
              <a:ext uri="{FF2B5EF4-FFF2-40B4-BE49-F238E27FC236}">
                <a16:creationId xmlns:a16="http://schemas.microsoft.com/office/drawing/2014/main" id="{A5DBB73B-EAD7-4989-AF10-2B3B35D53580}"/>
              </a:ext>
            </a:extLst>
          </p:cNvPr>
          <p:cNvSpPr/>
          <p:nvPr/>
        </p:nvSpPr>
        <p:spPr>
          <a:xfrm>
            <a:off x="4997449" y="2168046"/>
            <a:ext cx="7435851" cy="2677656"/>
          </a:xfrm>
          <a:prstGeom prst="rect">
            <a:avLst/>
          </a:prstGeom>
          <a:ln>
            <a:solidFill>
              <a:schemeClr val="tx1"/>
            </a:solidFill>
          </a:ln>
        </p:spPr>
        <p:txBody>
          <a:bodyPr wrap="square">
            <a:spAutoFit/>
          </a:bodyPr>
          <a:lstStyle/>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doubleNumber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100.45</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floatNumber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100.45f</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longNumber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100L </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intNumber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shortNumber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a:t>
            </a:r>
          </a:p>
          <a:p>
            <a:pPr algn="l"/>
            <a:r>
              <a:rPr lang="en-IE" sz="2800" b="1" dirty="0" err="1">
                <a:solidFill>
                  <a:srgbClr val="7F0055"/>
                </a:solidFill>
                <a:latin typeface="Courier New" panose="02070309020205020404" pitchFamily="49" charset="0"/>
              </a:rPr>
              <a:t>val</a:t>
            </a:r>
            <a:r>
              <a:rPr lang="en-IE" sz="2800" b="1" dirty="0">
                <a:latin typeface="Courier New" panose="02070309020205020404" pitchFamily="49" charset="0"/>
              </a:rPr>
              <a:t> </a:t>
            </a:r>
            <a:r>
              <a:rPr lang="en-IE" sz="2800" b="1" i="1" dirty="0" err="1">
                <a:solidFill>
                  <a:srgbClr val="0000C0"/>
                </a:solidFill>
                <a:latin typeface="Courier New" panose="02070309020205020404" pitchFamily="49" charset="0"/>
              </a:rPr>
              <a:t>byteNumber</a:t>
            </a:r>
            <a:r>
              <a:rPr lang="en-IE" sz="2800" b="1" i="1" dirty="0">
                <a:solidFill>
                  <a:srgbClr val="0000C0"/>
                </a:solidFill>
                <a:latin typeface="Courier New" panose="02070309020205020404" pitchFamily="49" charset="0"/>
              </a:rPr>
              <a:t> </a:t>
            </a:r>
            <a:r>
              <a:rPr lang="en-IE" sz="2800" b="1" i="1" dirty="0">
                <a:latin typeface="Courier New" panose="02070309020205020404" pitchFamily="49" charset="0"/>
              </a:rPr>
              <a:t>= 100 </a:t>
            </a:r>
          </a:p>
        </p:txBody>
      </p:sp>
      <p:sp>
        <p:nvSpPr>
          <p:cNvPr id="3" name="Rectangle 2">
            <a:extLst>
              <a:ext uri="{FF2B5EF4-FFF2-40B4-BE49-F238E27FC236}">
                <a16:creationId xmlns:a16="http://schemas.microsoft.com/office/drawing/2014/main" id="{6CB642B2-BEFE-4A28-AC81-396958CC8858}"/>
              </a:ext>
            </a:extLst>
          </p:cNvPr>
          <p:cNvSpPr/>
          <p:nvPr/>
        </p:nvSpPr>
        <p:spPr>
          <a:xfrm>
            <a:off x="234949" y="4874277"/>
            <a:ext cx="10998201" cy="2308324"/>
          </a:xfrm>
          <a:prstGeom prst="rect">
            <a:avLst/>
          </a:prstGeom>
          <a:ln>
            <a:solidFill>
              <a:schemeClr val="tx1"/>
            </a:solidFill>
          </a:ln>
        </p:spPr>
        <p:txBody>
          <a:bodyPr wrap="square">
            <a:spAutoFit/>
          </a:bodyPr>
          <a:lstStyle/>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doubleNumber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doubleNumber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floatNumber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floatNumber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longNumber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longNumber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intNumber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intNumber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shortNumber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shortNumber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a:p>
            <a:pPr algn="l"/>
            <a:r>
              <a:rPr lang="en-IE" sz="2400" dirty="0" err="1">
                <a:latin typeface="Courier New" panose="02070309020205020404" pitchFamily="49" charset="0"/>
              </a:rPr>
              <a:t>println</a:t>
            </a:r>
            <a:r>
              <a:rPr lang="en-IE" sz="2400" dirty="0">
                <a:latin typeface="Courier New" panose="02070309020205020404" pitchFamily="49" charset="0"/>
              </a:rPr>
              <a:t>(</a:t>
            </a:r>
            <a:r>
              <a:rPr lang="en-IE" sz="2400" dirty="0">
                <a:solidFill>
                  <a:srgbClr val="2A00FF"/>
                </a:solidFill>
                <a:latin typeface="Courier New" panose="02070309020205020404" pitchFamily="49" charset="0"/>
              </a:rPr>
              <a:t>"</a:t>
            </a:r>
            <a:r>
              <a:rPr lang="en-IE" sz="2400" dirty="0" err="1">
                <a:solidFill>
                  <a:srgbClr val="2A00FF"/>
                </a:solidFill>
                <a:latin typeface="Courier New" panose="02070309020205020404" pitchFamily="49" charset="0"/>
              </a:rPr>
              <a:t>byteNumber</a:t>
            </a:r>
            <a:r>
              <a:rPr lang="en-IE" sz="2400" dirty="0">
                <a:solidFill>
                  <a:srgbClr val="2A00FF"/>
                </a:solidFill>
                <a:latin typeface="Courier New" panose="02070309020205020404" pitchFamily="49" charset="0"/>
              </a:rPr>
              <a:t> type is:   "</a:t>
            </a:r>
            <a:r>
              <a:rPr lang="en-IE" sz="2400" dirty="0">
                <a:latin typeface="Courier New" panose="02070309020205020404" pitchFamily="49" charset="0"/>
              </a:rPr>
              <a:t> + </a:t>
            </a:r>
            <a:r>
              <a:rPr lang="en-IE" sz="2400" b="1" i="1" dirty="0" err="1">
                <a:solidFill>
                  <a:srgbClr val="0000C0"/>
                </a:solidFill>
                <a:latin typeface="Courier New" panose="02070309020205020404" pitchFamily="49" charset="0"/>
              </a:rPr>
              <a:t>byteNumber</a:t>
            </a:r>
            <a:r>
              <a:rPr lang="en-IE" sz="2400" b="1" i="1" dirty="0" err="1">
                <a:latin typeface="Courier New" panose="02070309020205020404" pitchFamily="49" charset="0"/>
              </a:rPr>
              <a:t>.</a:t>
            </a:r>
            <a:r>
              <a:rPr lang="en-IE" sz="2400" b="1" i="1" dirty="0" err="1">
                <a:solidFill>
                  <a:srgbClr val="0000C0"/>
                </a:solidFill>
                <a:latin typeface="Courier New" panose="02070309020205020404" pitchFamily="49" charset="0"/>
              </a:rPr>
              <a:t>javaClass</a:t>
            </a:r>
            <a:r>
              <a:rPr lang="en-IE" sz="2400" b="1" i="1" dirty="0">
                <a:latin typeface="Courier New" panose="02070309020205020404" pitchFamily="49" charset="0"/>
              </a:rPr>
              <a:t>)</a:t>
            </a:r>
          </a:p>
        </p:txBody>
      </p:sp>
      <p:sp>
        <p:nvSpPr>
          <p:cNvPr id="7" name="TextBox 6">
            <a:extLst>
              <a:ext uri="{FF2B5EF4-FFF2-40B4-BE49-F238E27FC236}">
                <a16:creationId xmlns:a16="http://schemas.microsoft.com/office/drawing/2014/main" id="{8FDC67C1-5153-41DC-A331-21FDEAA95DE6}"/>
              </a:ext>
            </a:extLst>
          </p:cNvPr>
          <p:cNvSpPr txBox="1"/>
          <p:nvPr/>
        </p:nvSpPr>
        <p:spPr>
          <a:xfrm>
            <a:off x="2139949" y="2729671"/>
            <a:ext cx="2746376" cy="1456809"/>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E" sz="4400" dirty="0">
                <a:solidFill>
                  <a:srgbClr val="000000"/>
                </a:solidFill>
              </a:rPr>
              <a:t>Type inference</a:t>
            </a:r>
          </a:p>
        </p:txBody>
      </p:sp>
      <p:pic>
        <p:nvPicPr>
          <p:cNvPr id="8" name="Picture 7">
            <a:extLst>
              <a:ext uri="{FF2B5EF4-FFF2-40B4-BE49-F238E27FC236}">
                <a16:creationId xmlns:a16="http://schemas.microsoft.com/office/drawing/2014/main" id="{304532A6-ECAE-44D9-87A9-99ACB42A4DC1}"/>
              </a:ext>
            </a:extLst>
          </p:cNvPr>
          <p:cNvPicPr>
            <a:picLocks noChangeAspect="1"/>
          </p:cNvPicPr>
          <p:nvPr/>
        </p:nvPicPr>
        <p:blipFill>
          <a:blip r:embed="rId6"/>
          <a:stretch>
            <a:fillRect/>
          </a:stretch>
        </p:blipFill>
        <p:spPr>
          <a:xfrm>
            <a:off x="9148209" y="7116685"/>
            <a:ext cx="3845478" cy="2692695"/>
          </a:xfrm>
          <a:prstGeom prst="rect">
            <a:avLst/>
          </a:prstGeom>
          <a:ln>
            <a:solidFill>
              <a:schemeClr val="tx1"/>
            </a:solidFill>
          </a:ln>
        </p:spPr>
      </p:pic>
      <p:pic>
        <p:nvPicPr>
          <p:cNvPr id="2" name="tmpAD5B">
            <a:hlinkClick r:id="" action="ppaction://media"/>
            <a:extLst>
              <a:ext uri="{FF2B5EF4-FFF2-40B4-BE49-F238E27FC236}">
                <a16:creationId xmlns:a16="http://schemas.microsoft.com/office/drawing/2014/main" id="{86AAAE24-5A6B-4850-B2D1-46D363EB5EFD}"/>
              </a:ext>
            </a:extLst>
          </p:cNvPr>
          <p:cNvPicPr>
            <a:picLocks noChangeAspect="1"/>
          </p:cNvPicPr>
          <p:nvPr>
            <a:videoFile r:link="rId1"/>
            <p:custDataLst>
              <p:tags r:id="rId2"/>
            </p:custDataLst>
            <p:extLst>
              <p:ext uri="{DAA4B4D4-6D71-4841-9C94-3DE7FCFB9230}">
                <p14:media xmlns:p14="http://schemas.microsoft.com/office/powerpoint/2010/main" r:embed="rId3">
                  <p14:trim st="14860" end="674930.369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4" name="Ink 3">
                <a:extLst>
                  <a:ext uri="{FF2B5EF4-FFF2-40B4-BE49-F238E27FC236}">
                    <a16:creationId xmlns:a16="http://schemas.microsoft.com/office/drawing/2014/main" id="{862D4A60-670B-4287-A8FA-8F35CF7E7903}"/>
                  </a:ext>
                </a:extLst>
              </p14:cNvPr>
              <p14:cNvContentPartPr/>
              <p14:nvPr>
                <p:custDataLst>
                  <p:tags r:id="rId4"/>
                </p:custDataLst>
                <p:extLst>
                  <p:ext uri="{42D2F446-02D8-4167-A562-619A0277C38B}">
                    <p15:isNarration xmlns:p15="http://schemas.microsoft.com/office/powerpoint/2012/main" val="1"/>
                  </p:ext>
                </p:extLst>
              </p14:nvPr>
            </p14:nvContentPartPr>
            <p14:xfrm>
              <a:off x="4676214" y="2600801"/>
              <a:ext cx="6493845" cy="6955540"/>
            </p14:xfrm>
          </p:contentPart>
        </mc:Choice>
        <mc:Fallback>
          <p:pic>
            <p:nvPicPr>
              <p:cNvPr id="4" name="Ink 3">
                <a:extLst>
                  <a:ext uri="{FF2B5EF4-FFF2-40B4-BE49-F238E27FC236}">
                    <a16:creationId xmlns:a16="http://schemas.microsoft.com/office/drawing/2014/main" id="{862D4A60-670B-4287-A8FA-8F35CF7E7903}"/>
                  </a:ext>
                </a:extLst>
              </p:cNvPr>
              <p:cNvPicPr>
                <a:picLocks noGrp="1" noRot="1" noChangeAspect="1" noMove="1" noResize="1" noEditPoints="1" noAdjustHandles="1" noChangeArrowheads="1" noChangeShapeType="1"/>
              </p:cNvPicPr>
              <p:nvPr/>
            </p:nvPicPr>
            <p:blipFill>
              <a:blip r:embed="rId9"/>
              <a:stretch>
                <a:fillRect/>
              </a:stretch>
            </p:blipFill>
            <p:spPr>
              <a:xfrm>
                <a:off x="4667214" y="2591801"/>
                <a:ext cx="6511484" cy="6973180"/>
              </a:xfrm>
              <a:prstGeom prst="rect">
                <a:avLst/>
              </a:prstGeom>
            </p:spPr>
          </p:pic>
        </mc:Fallback>
      </mc:AlternateContent>
    </p:spTree>
    <p:extLst>
      <p:ext uri="{BB962C8B-B14F-4D97-AF65-F5344CB8AC3E}">
        <p14:creationId xmlns:p14="http://schemas.microsoft.com/office/powerpoint/2010/main" val="1384870505"/>
      </p:ext>
    </p:extLst>
  </p:cSld>
  <p:clrMapOvr>
    <a:masterClrMapping/>
  </p:clrMapOvr>
  <p:transition spd="med" advTm="593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8865|recordLength=134791|start=0|end=18865|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EAAAARAAAABwMAAAAAAQAAAAQAAAAECUlua0F0b21WMQIAAAAJBAAAAA0DBQQAAAALUGVuU3Ryb2tlVjEEAAAACkF0dHJpYnV0ZXMFVHJhY2UJU3RhcnRUaW1lBFR5cGUEBAAED1BlbkF0dHJpYnV0ZXNWMQIAAAAKSW5rVHJhY2VWMQIAAAAQDEFjdGlvblR5cGVWMQIAAAACAAAACQUAAAAJBgAAAKAUAAAAAAAABfn///8MQWN0aW9uVHlwZVYxAQAAAAd2YWx1ZV9fAAgCAAAAAAAAAAUFAAAAD1BlbkF0dHJpYnV0ZXNWMQoAAAAHX2NvbG9yQQdfY29sb3JSB19jb2xvckcHX2NvbG9yQgpGaXRUb0N1cnZlBkhlaWdodA5JZ25vcmVQcmVzc3VyZQ1Jc0hpZ2hsaWdodGVyBVNoYXBlBVdpZHRoAAAAAAAAAAAEAAICAgIBBgEBDEJydXNoU2hhcGVWMQIAAAAGAgAAAP8AAAAAAAAAAAAACEAAAAX4////DEJydXNoU2hhcGVWMQEAAAAHdmFsdWVfXwAIAgAAAAEAAAAAAAAAAAAIQAUGAAAACklua1RyYWNlVjEDAAAADUxpc3RgMStfaXRlbXMMTGlzdGAxK19zaXplD0xpc3RgMStfdmVyc2lvbgQAABhTaGFyZWQuSW5raW5nLklua1BvaW50W10CAAAACAgCAAAACQkAAABbAAAAWw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DSUFCgAAAApJbmtQb2ludFYxBAAAAAFYAVkOUHJlc3N1cmVGYWN0b3IJVGltZVN0YW1wAAAAAAYGCxACAAAAYNj/YOqq4j9YZugWYibvPwAAND4AAAAAAAAAAAELAAAACgAAAEDJX0UCq+M/8IiTlFlT7z8AAHg+EAAAAAAAAAABDAAAAAoAAABAyV9FAqvjP5hR/nOXXu8/AACMPhAAAAAAAAAAAQ0AAAAKAAAAwMZv67DV4z+YUf5zl17vPwAAkD4QAAAAAAAAAAEOAAAACgAAAEDEf5FfAOQ/8IiTlFlT7z8AAJ0+IAAAAAAAAAABDwAAAAoAAABAxH+RXwDkP0jAKLUbSO8/AICkPiAAAAAAAAAAARAAAAAKAAAA4MGPNw4r5D9YZugWYibvPwCAqz4vAAAAAAAAAAERAAAACgAAAODBjzcOK+Q/yEM9mWr57j8AgK0+LwAAAAAAAAABEgAAAAoAAADgwY83DivkP+iPvFz3te4/AACuPi8AAAAAAAAAARMAAAAKAAAAQMR/kV8A5D8YgvuBylDuPwAArj4/AAAAAAAAAAEUAAAACgAAAMDGb+uw1eM/qKvPx1/g7T8AAK4+PwAAAAAAAAABFQAAAAoAAABAyV9FAqvjP1B7Y287Tu0/AACvPj8AAAAAAAAAARYAAAAKAAAAwMtPn1OA4z+guSFYm6XsPwCArz5OAAAAAAAAAAEXAAAACgAAAEDOP/mkVeM/uAzK48XE6z8AgK8+TgAAAAAAAAABGAAAAAoAAABA0x+tRwDjP5DOnLB0zeo/AACzPl4AAAAAAAAAARkAAAAKAAAAYNj/YOqq4j8Y/5m+p7/pPwAAuD5eAAAAAAAAAAEaAAAACgAAAEDd3xSNVeI/CA3sTuOE6D8AgLs+bgAAAAAAAAABGwAAAAoAAABA4r/ILwDiP6DjqL5cVec/AAC+Pm4AAAAAAAAAARwAAAAKAAAAwOSvIoHV4T+ol7qw3vjlPwCAwT59AAAAAAAAAAEdAAAACgAAACDnn3zSquE/sEvMomCc5D8AAMY+fQAAAAAAAAABHgAAAAoAAACA7m+KxirhP7D/3ZTiP+M/AADPPo0AAAAAAAAAAR8AAAAKAAAAAPY/mLqq4D8Q64SnJtjhPwAA2z6NAAAAAAAAAAEgAAAACgAAACAAAAAAAOA/sGcBeeaG4D8AAOk+nQAAAAAAAAABIQAAAAoAAAAAFIDPiqreP6B8fNG/rt4/AID4Pp0AAAAAAAAAASIAAAAKAAAAwCcAnxVV3T/gKfawsk/cPwAAAD+sAAAAAAAAAAEjAAAACgAAAIBAYCJDqts/ENdvkKXw2T8AgAE/rAAAAAAAAAABJAAAAAoAAADAVODxzVTaP5AVvy4UqNc/AAACP7wAAAAAAAAAASUAAAAKAAAAQG1Adfup2D9g5eOL/nXVPwAAAj+8AAAAAAAAAAEmAAAACgAAAECBwESGVNc/oNezZuBw0z8AAAI/vAAAAAAAAAABJwAAAAoAAACAlUAUEf/VP3Cn2MPKPtE/AAACP8sAAAAAAAAAASgAAAAKAAAAgKTgL/n+1D+gM1E9WXPOPwBAAT/LAAAAAAAAAAEpAAAACgAAAECuoJc+VNQ/wKKd6focyz8AAAE/2wAAAAAAAAABKgAAAAoAAABAs4BL4f7TP4B56w6DTcg/AIABP9sAAAAAAAAAASsAAAAKAAAAQLOAS+H+0z9AlY8v+tfFPwBAAj/6AAAAAAAAAAEsAAAACgAAAECuoJc+VNQ/gDvgRk8WxD8AwAI/+gAAAAAAAAABLQAAAAoAAACApOAv+f7UP0AE3NubgcI/AMACP/oAAAAAAAAAAS4AAAAKAAAAgJogyLOp1T/gNNnpznPBPwCABD/6AAAAAAAAAAEvAAAACgAAAICQYGBuVNY/YGXW9wFmwD8AgAc/CgEAAAAAAAABMAAAAAoAAADAhqD4KP/WPwBx/QZZCr8/AAAJPwoBAAAAAAAAATEAAAAKAAAAQIHARIZU1z+AXKQZnaK9PwDACT8aAQAAAAAAAAEyAAAACgAAAEB84JDjqdc/AI2hJ9CUvD8AAAo/GgEAAAAAAAABMwAAAAoAAABAdwDdQP/XP0B4SDoULbs/AAAKPykBAAAAAAAAATQAAAAKAAAAQHIgKZ5U2D8AqUVIRx+6PwAACj8pAQAAAAAAAAE1AAAACgAAAEBtQHX7qdg/QNlCVnoRuT8AAAo/OQEAAAAAAAABNgAAAAoAAABAbUB1+6nYP8AJQGStA7g/AAAKPzkBAAAAAAAAATcAAAAKAAAAQGhgwVj/2D8AazqAE+i1PwCACj9IAQAAAAAAAAE4AAAACgAAAEBoYMFY/9g/gFbhkleAtD8AQAs/WAEAAAAAAAABOQAAAAoAAABAaGDBWP/YPwCH3qCKcrM/AEAMP1gBAAAAAAAAAToAAAAKAAAAQGhgwVj/2D+A/DGqrL6yPwDADD9oAQAAAAAAAAE7AAAACgAAAEBoYMFY/9g/QHKFs84Ksj8AgA0/aAEAAAAAAAABPAAAAAoAAABAbUB1+6nYP0C32669ZLI/AMANP3cBAAAAAAAAAT0AAAAKAAAAQHzgkOOp1z8Ah96ginKzPwCADj93AQAAAAAAAAE+AAAACgAAAICQYGBuVNY/QJs3jkbatD8AAA0/hwEAAAAAAAABPwAAAAoAAACAqcDjm6nUP8B/k23PT7c/AEALP4cBAAAAAAAAAUAAAAAKAAAAAMcAG2yp0j/AY+9MWMW5PwBADT+HAQAAAAAAAAFBAAAACgAAAADlQFI8qdA/gFykGZ2ivT8AwBA/pgEAAAAAAAABQgAAAAoAAACABQITGVLNPyDN13Do7MA/AMATP6YBAAAAAAAAAUMAAAAKAAAAgDfCGXT8yT+ASTLXitvCPwBAFj+mAQAAAAAAAAFEAAAACgAAAABzQogU/MU/AAvjOBwkxT8AgBc/tgEAAAAAAAABRQAAAAoAAACApAKPb6bCPyDvPhilmcc/AMAXP7YBAAAAAAAAAUYAAAAKAAAAAJgFXAr3vz8g05r3LQ/KPwAAGD/FAQAAAAAAAAFHAAAACgAAAADVhcqq9rs/IHKg28cqzD8AgBg/xQEAAAAAAAABSAAAAAoAAAAAEgY5S/a3P0CppEZ7v80/AMAYP9UBAAAAAAAAAUkAAAAKAAAAADgG2GBLtT/gvf0zNyfPPwCAGT/VAQAAAAAAAAFKAAAACgAAAABgBnd2oLI/YLUqVAYE0D8AwBk/5QEAAAAAAAABSwAAAAoAAAAAdIZGAUuxP1Bpq5B5R9A/AMAZP+UBAAAAAAAAAUwAAAAKAAAAABANLBjrrz9QaauQeUfQPwCAGj/lAQAAAAAAAAFNAAAACgAAAABgBnd2oLI/YLUqVAYE0D8AQBs/5QEAAAAAAAABTgAAAAoAAAAAOAbYYEu1P0CbUrY/+s4/AAAbP+kBAAAAAAAAAU8AAAAKAAAAAP2FacBLuT/AhvnIg5LNPwAAGz/5AQAAAAAAAAFQAAAACgAAAACYBVwK978/4CxK4NjQyz8AABs/CQIAAAAAAAABUQAAAAoAAACAhsJXn6bEP4BrmX5HiMk/AAAbPwkCAAAAAAAAAVIAAAAKAAAAgDfCGXT8yT+gZJIhx+XGPwBAGj8YAgAAAAAAAAFTAAAACgAAAADowdtIUs8/YPaJS2C8wz8AgBk/GAIAAAAAAAABVAAAAAoAAABA0cCCsf7RP+BCK3oKOcA/AEAZPxgCAAAAAAAAAVUAAAAKAAAAQLOAS+H+0z8AqUVIRx+6PwAAGT83AgAAAAAAAAFWAAAACgAAAICaIMizqdU/gFbhkleAtD8AgBk/NwIAAAAAAAABVwAAAAoAAABAgcBEhlTXP4AcU6iLKq8/AEAaPzcCAAAAAAAAAVgAAAAKAAAAQG1Adfup2D+AKukOAnCnPwDAGz9HAgAAAAAAAAFZAAAACgAAAMBZwKVw/9k/gMMrbFZpoD8AgB0/RwIAAAAAAAABWgAAAAoAAACAQGAiQ6rbPwAMQUhFZJg/AIAfP0cCAAAAAAAAAVsAAAAKAAAAwCIg63Kq3T8AzjWAES2UPwAAIj9XAgAAAAAAAAFcAAAACgAAAKD9D6auKuA/APbnWon8lj8AQCM/VwIAAAAAAAABXQAAAAoAAAAg55980qrhPwBz/urwap8/AMAjP3YCAAAAAAAAAV4AAAAKAAAA4NUPB5nV4j+AYjFQ8ISiPwBAIz92AgAAAAAAAAFfAAAACgAAAMCy7xsmK+U/APOgzRNbrD8AACM/dgIAAAAAAAABYAAAAAoAAACgkr+KBFbnPwCH3qCKcrM/AEAgP3YCAAAAAAAAAWEAAAAKAAAAwHR/UzRW6T8AlOxai7e4PwDAHD+GAgAAAAAAAAFiAAAACgAAAEBZL3a1K+s/gOZQEHtWvj8AwBI/hgIAAAAAAAABYwAAAAoAAABgQM/yh9bsP4BXhGfGoME/AIAGP5UCAAAAAAAAAWQAAAAKAAAA4C4/fU4B7j/gGDXJV+nDPwCAvD6VAgAAAAAAAAs="/>
</p:tagLst>
</file>

<file path=ppt/tags/tag100.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4AAAAPAAAABwMAAAAAAQAAABAAAAAECUlua0F0b21WMQIAAAAJBAAAAAkFAAAACQYAAAAJBwAAAAkIAAAACQkAAAAJCgAAAAkLAAAACQwAAAAJDQAAAAkOAAAACQ8AAAAJEAAAAAkRAAAADQIFBAAAAAtQZW5TdHJva2VWMQQAAAAKQXR0cmlidXRlcwVUcmFjZQlTdGFydFRpbWUEVHlwZQQEAAQPUGVuQXR0cmlidXRlc1YxAgAAAApJbmtUcmFjZVYxAgAAABAMQWN0aW9uVHlwZVYxAgAAAAIAAAAJEgAAAAkTAAAAtB4AAAAAAAAF7P///wxBY3Rpb25UeXBlVjEBAAAAB3ZhbHVlX18ACAIAAAAAAAAAAQUAAAAEAAAACRUAAAAJFgAAAI07AAAAAAAAAen////s////AAAAAAEGAAAABAAAAAkYAAAACRkAAABnPQAAAAAAAAHm////7P///wAAAAABBwAAAAQAAAAJGwAAAAkcAAAAqkEAAAAAAAAB4////+z///8AAAAAAQgAAAAEAAAACR4AAAAJHwAAANtDAAAAAAAAAeD////s////AAAAAAEJAAAABAAAAAkhAAAACSIAAABsUAAAAAAAAAHd////7P///wAAAAABCgAAAAQAAAAJJAAAAAklAAAAXmoAAAAAAAAB2v///+z///8AAAAAAQsAAAAEAAAACScAAAAJKAAAAP1sAAAAAAAAAdf////s////AAAAAAEMAAAABAAAAAkqAAAACSsAAAD1pgAAAAAAAAHU////7P///wAAAAABDQAAAAQAAAAJLQAAAAkuAAAAsqkAAAAAAAAB0f///+z///8AAAAAAQ4AAAAEAAAACTAAAAAJMQAAABa4AAAAAAAAAc7////s////AAAAAAEPAAAABAAAAAkzAAAACTQAAADY0wAAAAAAAAHL////7P///wAAAAABEAAAAAQAAAAJNgAAAAk3AAAAJucAAAAAAAAByP///+z///8AAAAAAREAAAAEAAAACTkAAAAJOgAAAHTnAAAAAAAAAcX////s////AAAAAAUSAAAAD1BlbkF0dHJpYnV0ZXNWMQoAAAAHX2NvbG9yQQdfY29sb3JSB19jb2xvckcHX2NvbG9yQgpGaXRUb0N1cnZlBkhlaWdodA5JZ25vcmVQcmVzc3VyZQ1Jc0hpZ2hsaWdodGVyBVNoYXBlBVdpZHRoAAAAAAAAAAAEAAICAgIBBgEBDEJydXNoU2hhcGVWMQIAAAAGAgAAAP8AAAAAAAAAAAAACEAAAAXE////DEJydXNoU2hhcGVWMQEAAAAHdmFsdWVfXwAIAgAAAAEAAAAAAAAAAAAIQAUTAAAACklua1RyYWNlVjEDAAAADUxpc3RgMStfaXRlbXMMTGlzdGAxK19zaXplD0xpc3RgMStfdmVyc2lvbgQAABhTaGFyZWQuSW5raW5nLklua1BvaW50W10CAAAACAgCAAAACT0AAABXAAAAVwAAAAEVAAAAEgAAAP8AAAAAAAAAAAAACEAAAAHC////xP///wEAAAAAAAAAAAAIQAEWAAAAEwAAAAk/AAAAIQAAACEAAAABGAAAABIAAAD/AAAAAAAAAAAAAAhAAAABwP///8T///8BAAAAAAAAAAAACEABGQAAABMAAAAJQQAAACsAAAArAAAAARsAAAASAAAA/wAAAAAAAAAAAAAIQAAAAb7////E////AQAAAAAAAAAAAAhAARwAAAATAAAACUMAAAAqAAAAKgAAAAEeAAAAEgAAAP8AAAAAAAAAAAAACEAAAAG8////xP///wEAAAAAAAAAAAAIQAEfAAAAEwAAAAlFAAAALQAAAC0AAAABIQAAABIAAAD/AAAAAAAAAAAAAAhAAAABuv///8T///8BAAAAAAAAAAAACEABIgAAABMAAAAJRwAAAIYAAACGAAAAASQAAAASAAAA/wAAAAAAAAAAAAAIQAAAAbj////E////AQAAAAAAAAAAAAhAASUAAAATAAAACUkAAAA1AAAANQAAAAEnAAAAEgAAAP8AAAAAAAAAAAAACEAAAAG2////xP///wEAAAAAAAAAAAAIQAEoAAAAEwAAAAlLAAAANgAAADYAAAABKgAAABIAAAD/AAAAAAAAAAAAAAhAAAABtP///8T///8BAAAAAAAAAAAACEABKwAAABMAAAAJTQAAADQAAAA0AAAAAS0AAAASAAAA/wAAAAAAAAAAAAAIQAAAAbL////E////AQAAAAAAAAAAAAhAAS4AAAATAAAACU8AAAAtAAAALQAAAAEwAAAAEgAAAP8AAAAAAAAAAAAACEAAAAGw////xP///wEAAAAAAAAAAAAIQAExAAAAEwAAAAlRAAAAgwAAAIMAAAABMwAAABIAAAD/AAAAAAAAAAAAAAhAAAABrv///8T///8BAAAAAAAAAAAACEABNAAAABMAAAAJUwAAAD8AAAA/AAAAATYAAAASAAAA/wAAAAAAAAAAAAAIQAAAAaz////E////AQAAAAAAAAAAAAhAATcAAAATAAAACVUAAAAJAAAACQAAAAE5AAAAEgAAAP8AAAAAAAAAAAAACEAAAAGq////xP///wEAAAAAAAAAAAAIQAE6AAAAEwAAAAlXAAAAewAAAHsAAAAHPQAAAAABAAAAgAAAAAQKSW5rUG9pbnRWMQI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NKQc/AAAAAAEAAABAAAAABApJbmtQb2ludFYxAgAAAAmvAAAACbAAAAAJsQAAAAmyAAAACbMAAAAJtAAAAAm1AAAACbYAAAAJtwAAAAm4AAAACbkAAAAJugAAAAm7AAAACbwAAAAJvQAAAAm+AAAACb8AAAAJwAAAAAnBAAAACcIAAAAJwwAAAAnEAAAACcUAAAAJxgAAAAnHAAAACcgAAAAJyQAAAAnKAAAACcsAAAAJzAAAAAnNAAAACc4AAAAJzwAAAA0fB0EAAAAAAQAAAEAAAAAECklua1BvaW50VjECAAAACdAAAAAJ0QAAAAnSAAAACdMAAAAJ1AAAAAnVAAAACdYAAAAJ1wAAAAnYAAAACdkAAAAJ2gAAAAnbAAAACdwAAAAJ3QAAAAneAAAACd8AAAAJ4AAAAAnhAAAACeIAAAAJ4wAAAAnkAAAACeUAAAAJ5gAAAAnnAAAACegAAAAJ6QAAAAnqAAAACesAAAAJ7AAAAAntAAAACe4AAAAJ7wAAAAnwAAAACfEAAAAJ8gAAAAnzAAAACfQAAAAJ9QAAAAn2AAAACfcAAAAJ+AAAAAn5AAAACfoAAAANFQdDAAAAAAEAAABAAAAABApJbmtQb2ludFYxA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0WB0UAAAAAAQAAAEAAAAAECklua1BvaW50VjECAA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DRMHRwAAAAABAAAAAAEAAAQKSW5rUG9pbnRWMQIA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DXoHSQAAAAABAAAAQAAAAAQKSW5rUG9pbnRWMQIA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DQsHSwAAAAABAAAAQAAAAAQKSW5rUG9pbnRWMQIA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AgAACT8CAAAJQAIAAAlBAgAACUICAAANCgdNAAAAAAEAAABAAAAABApJbmtQb2ludFYxAgA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DQwHTwAAAAABAAAAQAAAAAQKSW5rUG9pbnRWMQIAAAAJdwIAAAl4AgAACXkCAAAJegIAAAl7AgAACXwCAAAJfQIAAAl+AgAACX8CAAAJgAIAAAmBAgAACYICAAAJgwIAAAmEAgAACYUCAAAJhgIAAAmHAgAACYgCAAAJiQIAAAmKAgAACYsCAAAJjAIAAAmNAgAACY4CAAAJjwIAAAmQAgAACZECAAAJkgIAAAmTAgAACZQCAAAJlQIAAAmWAgAACZcCAAAJmAIAAAmZAgAACZoCAAAJmwIAAAmcAgAACZ0CAAAJngIAAAmfAgAACaACAAAJoQIAAAmiAgAACaMCAAANEwdRAAAAAAEAAAAAAQAABApJbmtQb2ludFYxAgAAAAmkAgAACaUCAAAJpgIAAAmnAgAACagCAAAJqQIAAAmqAgAACasCAAAJrAIAAAmtAgAACa4CAAAJrwIAAAmwAgAACbECAAAJsgIAAAmzAgAACbQCAAAJtQIAAAm2AgAACbcCAAAJuAIAAAm5AgAACboCAAAJuwIAAAm8AgAACb0CAAAJvgIAAAm/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gIAAAn7AgAACfwCAAAJ/QIAAAn+AgAACf8CAAAJAAMAAAkBAwAACQIDAAAJAwMAAAkEAwAACQUDAAAJBgMAAAkHAwAACQgDAAAJCQMAAAkKAwAACQsDAAAJDAMAAAkNAwAACQ4DAAAJDwMAAAkQAwAACREDAAAJEgMAAAkTAwAACRQDAAAJFQMAAAkWAwAACRcDAAAJGAMAAAkZAwAACRoDAAAJGwMAAAkcAwAACR0DAAAJHgMAAAkfAwAACSADAAAJIQMAAAkiAwAACSMDAAAJJAMAAAklAwAACSYDAAANfQdTAAAAAAEAAABAAAAABApJbmtQb2ludFYxAgAAAAknAwAACSgDAAAJKQMAAAkqAwAACSsDAAAJLAMAAAktAwAACS4DAAAJLwMAAAkwAwAACTEDAAAJMgMAAAkzAwAACTQDAAAJNQMAAAk2AwAACTcDAAAJOAMAAAk5AwAACToDAAAJOwMAAAk8AwAACT0DAAAJPgMAAAk/AwAACUADAAAJQQMAAAlCAwAACUMDAAAJRAMAAAlFAwAACUYDAAAJRwMAAAlIAwAACUkDAAAJSgMAAAlLAwAACUwDAAAJTQMAAAlOAwAACU8DAAAJUAMAAAlRAwAACVIDAAAJUwMAAAlUAwAACVUDAAAJVgMAAAlXAwAACVgDAAAJWQMAAAlaAwAACVsDAAAJXAMAAAldAwAACV4DAAAJXwMAAAlgAwAACWEDAAAJYgMAAAljAwAACWQDAAAJZQMAAAoHVQAAAAABAAAAEAAAAAQKSW5rUG9pbnRWMQIAAAAJZgMAAAlnAwAACWgDAAAJaQMAAAlqAwAACWsDAAAJbAMAAAltAwAACW4DAAANBwdXAAAAAAEAAACAAAAABApJbmtQb2ludFYxAgAAAAlvAwAACXADAAAJcQMAAAlyAwAACXMDAAAJdAMAAAl1AwAACXYDAAAJdwMAAAl4AwAACXkDAAAJegMAAAl7AwAACXwDAAAJfQMAAAl+Aw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J1AMAAAnVAwAACdYDAAAJ1wMAAAnYAwAACdkDAAAJ2gMAAAnbAwAACdwDAAAJ3QMAAAneAwAACd8DAAAJ4AMAAAnhAwAACeIDAAAJ4wMAAAnkAwAACeUDAAAJ5gMAAAnnAwAACegDAAAJ6QMAAA0FBVgAAAAKSW5rUG9pbnRWMQQAAAABWAFZDlByZXNzdXJlRmFjdG9yCVRpbWVTdGFtcAAAAAAGBgsQAgAAAGqgzC6k1r4/QGdByWvpgT8AANA9AAAAAAAAAAABWQAAAFgAAAAob78Y5lG/P8AfmPyByX8/AAARPhAAAAAAAAAAAVoAAABYAAAAALjqcdqbvz8AdB2XLMd+PwAAJD4QAAAAAAAAAAFbAAAAWAAAAOo9sgIozb8/AHGtZizAez8AADc+EAAAAAAAAAABXAAAAFgAAADOw3mTdf6/P0DFMgHXvXo/AABaPh8AAAAAAAAAAV0AAABYAAAAVIZS9jQkwD9Abj02LLl4PwAAcj4fAAAAAAAAAAFeAAAAWAAAAEVJtr7bPMA/gMLC0Na2dz8AgIQ+HwAAAAAAAAABXwAAAFgAAAA6DBqHglXAP8AWSGuBtHY/AICKPh8AAAAAAAAAAWAAAABYAAAAK899TyluwD8Aa80FLLJ1PwAAjz4fAAAAAAAAAAFhAAAAWAAAAJhzE3wjk8A/QL9SoNavdD8AAJM+LwAAAAAAAAABYgAAAFgAAAAFGKmoHbjAP4AT2DqBrXM/AACXPi8AAAAAAAAAAWMAAABYAAAAcbw+1RfdwD8AaF3VK6tyPwCAlz4/AAAAAAAAAAFkAAAAWAAAAGR/op2+9cA/QLzib9aocT8AAJg+PwAAAAAAAAABZQAAAFgAAADrnXA5a+nAP4AQaAqBpnA/AACaPj8AAAAAAAAAAWYAAABYAAAAfvnaDHHEwD+AEGgKgaZwPwAAnD5OAAAAAAAAAAFnAAAAWAAAAB+S4RfQhsA/AMraSVdIbz8AgJ4+fAAAAAAAAAABaAAAAFgAAABUhlL2NCTAP4Ab8LMBP2s/AICgPosAAAAAAAAAAWkAAABYAAAAKG+/GOZRvz+AG/CzAT9rPwCAoj6LAAAAAAAAAAFqAAAAWAAAANSIruttEb4/gBvwswE/az8AgKM+mwAAAAAAAAABawAAAFgAAACI3zn2Tri8P4AQaAqBpnA/AICjPqoAAAAAAAAAAWwAAABYAAAATnNhOIlGuz9Av1Kg1q90PwCAoj6qAAAAAAAAAAFtAAAAWAAAACBEJbIcvLk/AHGtZizAez8AAKE+qgAAAAAAAAABbgAAAFgAAADk10z0Vkq4P0ARhBZBaIE/AICgProAAAAAAAAAAW8AAABYAAAAqGt0NpHYtj/gFSxfwfKFPwAAoD66AAAAAAAAAAFwAAAAWAAAAGr/m3jLZrU/4HHJcuyBjD8AAKA+ygAAAAAAAAABcQAAAFgAAAA80F/yXtyzP7C88HW2CZI/AACgPsoAAAAAAAAAAXIAAABYAAAACKEjbPJRsj+AwHyydtKVPwAAoD7ZAAAAAAAAAAFzAAAAWAAAAM40S64s4LA/QMQI7zabmT8AAKA+2QAAAAAAAAABdAAAAFgAAAAhkeXgzdyuP/By84SMpJ0/AAChPtkAAAAAAAAAAXUAAABYAAAAqbg0ZUL5qz/Au81mhhehPwCAoj75AAAAAAAAAAF2AAAAWAAAAB9mS3oER6k/aL4vkaa9oz8AgKM++QAAAAAAAAABdwAAAFgAAABNH/GwYfemPygWM2IxI6Y/AICjPvkAAAAAAAAAAXgAAABYAAAAa15eeAzZpD/4bmBFXKupPwAApD75AAAAAAAAAAF5AAAAWAAAAF2pWmFSHaM/eMd/IqfSrD8AAKQ+CAEAAAAAAAABegAAAFgAAAARAOZrM8ShP4DK71Kn2a8/AACkPggBAAAAAAAAAXsAAABYAAAAe+jHKP3+oD/I5q/BU3CxPwAApD4nAQAAAAAAAAF8AAAAWAAAAJliAJivzaA/CJM/MPkDsz8AAKQ+JwEAAAAAAAABfQAAAFgAAACZYgCYr82gP6DpGO/jRrQ/AAClPicBAAAAAAAAAX4AAABYAAAAXW6PuUowoT84QPKtzom1PwCApj4nAQAAAAAAAAF/AAAAWAAAAOELdY3OJqI/EOxzFpS8tj8AgKg+NwEAAAAAAAABgAAAAFgAAAA/LyLyn06jP0RCP8+enrc/AICtPjcBAAAAAAAAAYEAAABYAAAAw8wHxiNFpD+EmAqIqYC4PwCAtT5HAQAAAAAAAAGCAAAAWAAAAFvkJQlaCqU/SJkmlGlCuT8AgLg+RwEAAAAAAAABgwAAAFgAAAAFdny7Qp6lP1Dv6kkE9Lk/AIC5PlYBAAAAAAAAAYQAAABYAAAA8ftDTJDPpT8M8AZWxLW6PwAAuj5WAQAAAAAAAAGFAAAAWAAAAAV2fLtCnqU/zPAiYoR3uz8AALo+ZgEAAAAAAAABhgAAAFgAAABb5CUJWgqlP5DxPm5EObw/AIC4PmYBAAAAAAAAAYcAAABYAAAAqVLPVnF2pD988mF9dCu9PwAAuD52AQAAAAAAAAGIAAAAWAAAANVGQDXWE6Q/KJ7c4sktvj8AALs+dgEAAAAAAAABiQAAAFgAAAAttemC7X+jP8D0taG0cL8/AADAPoUBAAAAAAAAAYoAAABYAAAAXalaYVIdoz8m+/ZcGnrAPwCAxT6FAQAAAAAAAAGLAAAAWAAAAI2dyz+3uqI/dtFFF110wT8AgMs+lQEAAAAAAAABjAAAAFgAAADHkTweHFiiP3xS7CfFfsI/AADUPpUBAAAAAAAAAY0AAABYAAAAEQDmazPEoT/qqL7jP5HDPwAA3T6VAQAAAAAAAAGOAAAAWAAAAF1uj7lKMKE/rNS8Ss2rxD8AgOM+pAEAAAAAAAABjwAAAFgAAADl0KnlxjmgP+RVal6l5sU/AADqPqQBAAAAAAAAAZAAAABYAAAAMk9q4E/BnT9mLMAbWBHHPwCA7T60AQAAAAAAAAGRAAAAWAAAAJr8gPURD5s/Kli+guUryD8AgPE+tAEAAAAAAAABkgAAAFgAAAC2huqlAjWXP9oDOeg6Lsk/AAD0PsQBAAAAAAAAAZMAAABYAAAAfhzjd469kz/KBFz3aiDKPwCA9z7EAQAAAAAAAAGUAAAAWAAAACK+amu1qJA/AlsnsHUCyz8AAPs+0wEAAAAAAAABlQAAAFgAAABEkKg3TJ2JPzqx8miA5Ms/AAD/PtMBAAAAAAAAAZYAAABYAAAATOvVYdA4hD+Oh0Ejw97MPwBAAz/jAQAAAAAAAAGXAAAAWAAAADiMBhipqH0/1l2Q3QXZzT8AAAg/4wEAAAAAAAABmAAAAFgAAAAYoNl4ivR1P4YJC0Nb284/AAALP/MBAAAAAAAAAZkAAABYAAAA6EFhbLHfcj/W31n9ndXPPwCADT/zAQAAAAAAAAGaAAAAWAAAAMgSJeZEVXE/E1vUW/Bn0D8AgA4/AgIAAAAAAAABmwAAAFgAAADIEiXmRFVxP+mwkQ4b6dA/AMAOPwICAAAAAAAAAZwAAABYAAAAyBIl5kRVcT8RHLlrPGbRPwCADz8SAgAAAAAAAAGdAAAAWAAAAABxnfIdanQ/L8ceyEHX0T8AQBA/EgIAAAAAAAABngAAAFgAAACwLY4L0JN6P+ucWHk0QNI/AIAOPyECAAAAAAAAAZ8AAABYAAAAvIxdVfcjgT9NnWZ/FKHSPwAADD8hAgAAAAAAAAGgAAAAWAAAACxhbLHfEog/od2yhNj10j8AAA0/MQIAAAAAAAABoQAAAFgAAAAivmprtaiQP0czaTSTRtM/AAAQPzECAAAAAAAAAaIAAABYAAAAEm/MYsxvlj8/nomORJPTPwDAET9BAgAAAAAAAAGjAAAAWAAAADJPauBPwZ0/NQmq6PXf0z8AwBI/QQIAAAAAAAABpAAAAFgAAACpFwSvaYmiP3+JNO2dKNQ/AAAUP1ACAAAAAAAAAaUAAABYAAAAtwfTbSsypj/HCb/xRXHUPwBAFj9QAgAAAAAAAAGmAAAAWAAAAJkDMU6IPao/A8qH9dGt1D8AQBg/UAIAAAAAAAABpwAAAFgAAACp8/8MSuatP+O0JE5L4tQ/AIAaP2ACAAAAAAAAAagAAABYAAAA9OsfVTiWsD8H9WlQnwbVPwCAGz9gAgAAAAAAAAGpAAAAWAAAACYbXNukILI/z1+Dp+Ai1T8AwBs/cAIAAAAAAAABqgAAAFgAAAB6AW0IHWGzPzn1cFMPN9U/AEAZP3ACAAAAAAAAAasAAABYAAAA3CQabe6ItD9DtTJUK0PVPwDAFT9/AgAAAAAAAAGsAAAAWAAAAHg8OLAkTrU/oYpe/z1L1T8AwAc/fwIAAAAAAAABrQAAAFgAAAAozo5iDeK1P/9fiqpQU9U/AADsPo8CAAAAAAAAAa4AAABYAAAAAhe6uwEstj8LIEyrbF/VPwAAoT6PAgAAAAAAAAGvAAAAWAAAAGcg01OXZco/Ov1DfuqOwj8AAMA9AAAAAAAAAAABsAAAAFgAAABnINNTl2XKP8anlNGfbsI/AAADPhAAAAAAAAAAAbEAAABYAAAA3wEFuOpxyj8K/Tx7el7CPwAAFD4QAAAAAAAAAAGyAAAAWAAAAFnjNhw+fso/qicR0GdWwj8AACc+EAAAAAAAAAABswAAAFgAAADRxGiAkYrKP6onEdBnVsI/AABMPhAAAAAAAAAAAbQAAABYAAAA0cRogJGKyj+qJxHQZ1bCPwAAYz4fAAAAAAAAAAG1AAAAWAAAANHEaICRiso/qicR0GdWwj8AAHY+HwAAAAAAAAABtgAAAFgAAADRxGiAkYrKP1BS5SRVTsI/AAB/Pi8AAAAAAAAAAbcAAABYAAAAWeM2HD5+yj800mEjHTbCPwCAgz4vAAAAAAAAAAG4AAAAWAAAAGcg01OXZco/2Pw1eAouwj8AAIU+LwAAAAAAAAABuQAAAFgAAACBmgvDSTTKP8J8snbSFcI/AICGPi8AAAAAAAAAAboAAABYAAAAFfZ1lk8Pyj/CfLJ20hXCPwCAiT4/AAAAAAAAAAG7AAAAWAAAAC9wrgUC3sk/YqeGy78Nwj8AAI4+PwAAAAAAAAABvAAAAFgAAADNCLUQYaDJP2Knhsu/DcI/AACVPk4AAAAAAAAAAb0AAABYAAAAfd5XUxlKyT/CfLJ20hXCPwAAmz5OAAAAAAAAAAG+AAAAWAAAAK/SyDF+58g/NNJhIx02wj8AgKI+YwAAAAAAAAABvwAAAFgAAABq5Qesj3jIP6onEdBnVsI/AACpPmMAAAAAAAAAAcAAAABYAAAAuVOx+abkxz98UuwnxX7CPwCArz5jAAAAAAAAAAHBAAAAWAAAABX/9n4XOMc/rlLzKjWvwj8AgLM+cgAAAAAAAAABwgAAAFgAAAARQ0MP503GPySootd/z8I/AIC3PnIAAAAAAAAAAcMAAABYAAAADIePn7ZjxT+yfdWFAgjDPwAAuT6CAAAAAAAAAAHEAAAAWAAAAJDpqcsybcQ/EFMBMRUQwz8AgLo+ggAAAAAAAAABxQAAAFgAAAARTMT3rnbDPxBTATEVEMM/AIC7PpEAAAAAAAAAAcYAAABYAAAAk67eIyuAwj8QUwExFRDDPwCAuz6RAAAAAAAAAAHHAAAAWAAAAJwvx+tTfcE/nP1RhMrvwj8AALw+kQAAAAAAAAAByAAAAFgAAACYcxN8I5PAP2r9SoFav8I/AAC9PqEAAAAAAAAAAckAAABYAAAARun3h5ggvz+Y0m8p/ZbCPwCAvD6hAAAAAAAAAAHKAAAAWAAAACL3VzmFfb0/xqeU0Z9uwj8AALw+sQAAAAAAAAABywAAAFgAAADkin97vwu8P6onEdBnVsI/AAC8PrEAAAAAAAAAAcwAAABYAAAAgmfSFu7juj9QUuUkVU7CPwAAvT7AAAAAAAAAAAHNAAAAWAAAAOxPtNO3Hro/UFLlJFVOwj8AgLQ+wAAAAAAAAAABzgAAAFgAAAACyuxCau25P6onEdBnVsI/AACpPtAAAAAAAAAAAc8AAABYAAAA7E+007ceuj98UuwnxX7CPwCAgz7QAAAAAAAAAAHQAAAAWAAAALLbSRpGEMY/8J747onvvj8AAAg+AAAAAAAAAAAB0QAAAFgAAAC+GOZRn/fFPwT0mZX0rr4/AAA8Pg8AAAAAAAAAAdIAAABYAAAAvhjmUZ/3xT8E9JmV9K6+PwAAVD4PAAAAAAAAAAHTAAAAWAAAAL4Y5lGf98U/BPSZlfSuvj8AAFk+DwAAAAAAAAAB1AAAAFgAAAC+GOZRn/fFPwT0mZX0rr4/AABrPh8AAAAAAAAAAdUAAABYAAAAsttJGkYQxj+4nvHrGb++PwAAdz4fAAAAAAAAAAHWAAAAWAAAACu9e36ZHMY/8J747onvvj8AgIA+LgAAAAAAAAAB1wAAAFgAAAARQ0MP503GP2j0p5vUD78/AACDPi4AAAAAAAAAAdgAAABYAAAAb6o8BIiLxj9Qnwb1aVC/PwCAgz4+AAAAAAAAAAHZAAAAWAAAANERNvkoycY/PEplTv+Qvz8AAIQ+PgAAAAAAAAAB2gAAAFgAAAAueS/uyQbHP6BKc1Tf8b8/AACEPk4AAAAAAAAAAdsAAABYAAAAgqOMqxFdxz/eemxYcjHAPwAAhD5OAAAAAAAAAAHcAAAAWAAAANTN6WhZs8c/rKVHsM9ZwD8AAIQ+TgAAAAAAAAAB3QAAAFgAAACf2XiK9BXIP4DQIggtgsA/AACEPl0AAAAAAAAAAd4AAABYAAAA8wPWRzxsyD+y0CkLnbLAPwAAhj5dAAAAAAAAAAHfAAAAWAAAAEUuMwWEwsg/KibZt+fSwD8AAIk+bQAAAAAAAAAB4AAAAFgAAACVWJDCyxjJP1wm4LpXA8E/AACPPm0AAAAAAAAAAeEAAABYAAAAb6G7G8BiyT+IJue9xzPBPwCAlj59AAAAAAAAAAHiAAAAWAAAAEnq5nS0rMk/WlHCFSVcwT8AAJs+fQAAAAAAAAAB4wAAAFgAAACbFEQy/ALKP0j8IG+6nME/AACfPowAAAAAAAAAAeQAAABYAAAA6z6h70NZyj/U0VMdPdXBPwAAoz6MAAAAAAAAAAHlAAAAWAAAAE2mmuTklso/wnyydtIVwj8AAKg+nAAAAAAAAAAB5gAAAFgAAAC7SjAR37vKP5Snjc4vPsI/AICrPpwAAAAAAAAAAecAAABYAAAAu0owEd+7yj/Gp5TRn27CPwCArz6rAAAAAAAAAAHoAAAAWAAAAD9p/qyLr8o/8qeb1A+fwj8AALM+qwAAAAAAAAAB6QAAAFgAAADRxGiAkYrKPySootd/z8I/AAC4PqsAAAAAAAAAAeoAAABYAAAAc11vi/BMyj+c/VGEyu/CPwCAvT7LAAAAAAAAAAHrAAAAWAAAAKdR4GlV6sk/cCgt3CcYwz8AgMQ+ywAAAAAAAAAB7AAAAFgAAADbRVFIuofJP+R93IhyOMM/AADKPssAAAAAAAAAAe0AAABYAAAAlViQwssYyT9Y04s1vVjDPwAAzz7aAAAAAAAAAAHuAAAAWAAAAFFrzzzdqcg/6qi+4z+Rwz8AANI+2gAAAAAAAAAB7wAAAFgAAACFX0AbQkfIP3h+8ZHCycM/AIDVPuoAAAAAAAAAAfAAAABYAAAAuVOx+abkxz9GqczpH/LDPwAA2j7qAAAAAAAAAAHxAAAAWAAAAO5HItgLgsc/wP57lmoSxD8AgN8+6gAAAAAAAAAB8gAAAFgAAACcHcUaxCvHPzJUK0O1MsQ/AIDkPvoAAAAAAAAAAfMAAABYAAAAwtSZwc/hxj+oqdrv/1LEPwAA6T76AAAAAAAAAAH0AAAAWAAAAG+qPASIi8Y/xCle8TdrxD8AgOk+CQEAAAAAAAAB9QAAAFgAAAARQ0MP503GPzZ/DZ6Ci8Q/AADqPgkBAAAAAAAAAfYAAABYAAAAsttJGkYQxj+WVDlJlZPEPwAA6T4ZAQAAAAAAAAH3AAAAWAAAAMxVgon43sU/UP+Qn7qjxD8AAOc+GQEAAAAAAAAB+AAAAFgAAADZkh7BUcbFP1D/kJ+6o8Q/AADMPhkBAAAAAAAAAfkAAABYAAAAYLHsXP65xT9Q/5CfuqPEPwAApT4oAQAAAAAAAAH6AAAAWAAAAGCx7Fz+ucU/UP+Qn7qjxD8AAFs+KAEAAAAAAAAB+wAAAFgAAAAYu6ruRyLIPxaF5vsSaco/AAAUPgAAAAAAAAAAAfwAAABYAAAA/kByf5VTyD+6r7pQAGHKPwAASz4PAAAAAAAAAAH9AAAAWAAAAP5Acn+VU8g/WtqOpe1Yyj8AAGQ+DwAAAAAAAAAB/gAAAFgAAAB3IqTj6F/IP1rajqXtWMo/AABtPg8AAAAAAAAAAf8AAABYAAAAdyKk4+hfyD9a2o6l7VjKPwAAgj4PAAAAAAAAAAEAAQAAWAAAAHcipOPoX8g/WtqOpe1Yyj8AAIs+HwAAAAAAAAABAQEAAFgAAAB3IqTj6F/IP54vN0/ISMo/AACVPh8AAAAAAAAAAQIBAABYAAAA/kByf5VTyD9CWguktUDKPwAAnj4fAAAAAAAAAAEDAQAAWAAAAA1+DrfuOsg/4oTf+KI4yj8AAKY+HwAAAAAAAAABBAEAAFgAAAAYu6ruRyLIPybah6J9KMo/AACqPi8AAAAAAAAAAQUBAABYAAAAJ/hGJqEJyD/KBFz3aiDKPwAAsj4vAAAAAAAAAAEGAQAAWAAAADM141368Mc/ygRc92ogyj8AALw+LwAAAAAAAAABBwEAAFgAAABCcn+VU9jHP3IvMExYGMo/AIDKPj4AAAAAAAAAAQgBAABYAAAAWOy3BAanxz9Wr6xKIADKPwCA5D4+AAAAAAAAAAEJAQAAWAAAAIKjjKsRXcc/Vq+sSiAAyj8AAPg+XQAAAAAAAAABCgEAAFgAAAAueS/uyQbHP1avrEogAMo/AIAEP10AAAAAAAAAAQsBAABYAAAAb6o8BIiLxj9Wr6xKIADKPwAADD98AAAAAAAAAAEMAQAAWAAAAEU3tO1L68U/Pi8pSejnyT8AABI/fAAAAAAAAAABDQEAAFgAAACg4vlyvD7FP8bZeZydx8k/AEAXP3wAAAAAAAAAAQ4BAABYAAAAkOmpyzJtxD9ShMrvUqfJPwDAGT+LAAAAAAAAAAEPAQAAWAAAAPfRi4j8p8M/IoTD7OJ2yT8AQBs/iwAAAAAAAAABEAEAAFgAAADYm5+pGe/CP05Z6JSFTsk/AMAbP4sAAAAAAAAAAREBAABYAAAANkflLopCwj+WrpA+YD7JPwCAHD+bAAAAAAAAAAESAQAAWAAAAAnUXBhOosE/ei4NPSgmyT8AwBw/mwAAAAAAAAABEwEAAFgAAADfYNQBEgLBP3ouDT0oJsk/AMAcP6sAAAAAAAAAARQBAABYAAAAK899TyluwD96Lg09KCbJPwAAHT+rAAAAAAAAAAEVAQAAWAAAAPR6TjqBtL8/lq6QPmA+yT8AAB0/ugAAAAAAAAABFgEAAFgAAACEGgWeVqW+P2rZa5a9Zsk/AAAdP7oAAAAAAAAAARcBAABYAAAAIvdXOYV9vT+W2XKZLZfJPwCAHT/KAAAAAAAAAAEYAQAAWAAAALzTqtSzVbw/xtl5nJ3HyT8AQB0/ygAAAAAAAAABGQEAAFgAAABcsP1v4i27Pz4vKUno58k/AAAdP9kAAAAAAAAAARoBAABYAAAA+oxQCxEGuj9yLzBMWBjKPwAAHT/ZAAAAAAAAAAEbAQAAWAAAAHrvajeND7k/JtqHon0oyj8AAB0/6QAAAAAAAAABHAEAAFgAAADk10z0Vkq4P+KE3/iiOMo/AIAdP+kAAAAAAAAAAR0BAABYAAAATMAusSCFtz9CWguktUDKPwBAHj/5AAAAAAAAAAEeAQAAWAAAAKhrdDaR2LY/QloLpLVAyj8AAB4/+QAAAAAAAAABHwEAAFgAAADknIFMT122P+KE3/iiOMo/AAAeP/kAAAAAAAAAASABAABYAAAAAhe6uwEstj8m2oeifSjKPwAAGD8YAQAAAAAAAAEhAQAAWAAAACjOjmIN4rU/ygRc92ogyj8AAA8/GAEAAAAAAAABIgEAAFgAAAAYkfIqtPq1P/rZgJ8N+Mk/AADvPhgBAAAAAAAAASMBAABYAAAA8tkdhKhEtj/eWf2d1d/JPwCAsz4YAQAAAAAAAAEkAQAAWAAAAIrxO8feCbc/xtl5nJ3HyT8AAGU+RwEAAAAAAAABJQEAAFgAAADC1JnBz+HGP5osxx7IQcc/AABIPgAAAAAAAAAAASYBAABYAAAAVTAEldW8xj/egW/IojHHPwCAij4QAAAAAAAAAAEnAQAAWAAAANxO0jCCsMY/3oFvyKIxxz8AAJw+EAAAAAAAAAABKAEAAFgAAABjbaDMLqTGP96Bb8iiMcc/AICfPhAAAAAAAAAAASkBAABYAAAAY22gzC6kxj/egW/IojHHPwAArD4fAAAAAAAAAAEqAQAAWAAAAGNtoMwupMY/3oFvyKIxxz8AALQ+HwAAAAAAAAABKwEAAFgAAABjbaDMLqTGP96Bb8iiMcc/AIC7Pi8AAAAAAAAAASwBAABYAAAAY22gzC6kxj/egW/IojHHPwCAwj4vAAAAAAAAAAEtAQAAWAAAAGNtoMwupMY/3oFvyKIxxz8AgMo+LwAAAAAAAAABLgEAAFgAAABjbaDMLqTGP/YB88naScc/AADOPi8AAAAAAAAAAS8BAABYAAAA3E7SMIKwxj9O1x517VHHPwCA0D4/AAAAAAAAAAEwAQAAWAAAANERNvkoycY/aleidiVqxz8AgNM+PwAAAAAAAAABMQEAAFgAAAA7tsslI+7GPz6Cfc6Cksc/AADXPj8AAAAAAAAAATIBAABYAAAAIzyTtnAfxz9ugoTR8sLHPwAA3D5OAAAAAAAAAAEzAQAAWAAAAPuEvg9lacc//le3f3X7xz8AAOQ+TgAAAAAAAAABNAEAAFgAAABNrxvNrL/HP+YCFtkKPMg/AADuPl4AAAAAAAAAATUBAABYAAAAn9l4ivQVyD+OWMyIxYzIPwCA9z5uAAAAAAAAAAE2AQAAWAAAAGrlB6yPeMg/koOu45LlyD8AgAA/bgAAAAAAAAABNwEAAFgAAAA38ZbNKtvIP/KDvOlyRsk/AMADP30AAAAAAAAAATgBAABYAAAAA/0l78U9yT9ShMrvUqfJPwAABz99AAAAAAAAAAE5AQAAWAAAAEnq5nS0rMk/+tmAnw34yT8AQAg/jQAAAAAAAAABOgEAAFgAAAAV9nWWTw/KP0JaC6S1QMo/AEAJP5wAAAAAAAAAATsBAABYAAAAWeM2HD5+yj8qBWr9SoHKPwDACT+cAAAAAAAAAAE8AQAAWAAAAKsNlNmF1Mo/FrDIVuDByj8AwAk/nAAAAAAAAAABPQEAAFgAAAAJdY3OJhLLPwJbJ7B1Ass/AEAJP6wAAAAAAAAAAT4BAABYAAAA7/pUX3RDyz/uBYYJC0PLPwAACT+sAAAAAAAAAAE/AQAAWAAAAGvchsPHT8s/ftu4t417yz8AgAg/vAAAAAAAAAABQAEAAFgAAAD9N/GWzSrLP04GlA/ro8s/AAAIP7wAAAAAAAAAAUEBAABYAAAAn9D3oSztyj+CBpsSW9TLPwAACD/LAAAAAAAAAAFCAQAAWAAAAMWHzEg4o8o/UjF2arj8yz8AAAg/ywAAAAAAAAABQwEAAFgAAABzXW+L8EzKP94GqRg7Ncw/AMAKP9sAAAAAAAAAAUQBAABYAAAAp1HgaVXqyT+2MYRwmF3MPwDADj/bAAAAAAAAAAFFAQAAWAAAAGNkH+Rme8k/KoczHeN9zD8AwBE/6wAAAAAAAAABRgEAAFgAAAAdd15eeAzJP1qHOiBTrsw/AAAVP+sAAAAAAAAAAUcBAABYAAAAUWvPPN2pyD/S3OnMnc7MPwDAFj/rAAAAAAAAAAFIAQAAWAAAAIVfQBtCR8g/RjKZeejuzD8AwBg/CgEAAAAAAAABSQEAAFgAAAAzNeNd+vDHP7qHSCYzD80/AAAaPwoBAAAAAAAAAUoBAABYAAAA4AqGoLKaxz+OsiN+kDfNPwBAGz8KAQAAAAAAAAFLAQAAWAAAAAnCWke+UMc/Yt3+1e1fzT8AABs/CgEAAAAAAAABTAEAAFgAAACnWmFSHRPHP9oyroI4gM0/AIAaPxkBAAAAAAAAAU0BAABYAAAAwtSZwc/hxj9mCOEwu7jNPwCAEj8ZAQAAAAAAAAFOAQAAWAAAANxO0jCCsMY/NjO8iBjhzT8AgAc/OQEAAAAAAAABTwEAAFgAAABvqjwEiIvGP06zP4pQ+c0/AIDOPjkBAAAAAAAAAVABAABYAAAAfefYO+Fyxj+uiGs1YwHOPwAAVz45AQAAAAAAAAFRAQAAWAAAAAUGp9eNZsY/TrM/ilD5zT8AALI9WAEAAAAAAAABUgEAAFgAAACQ8iq0+pXBP+01y16z7NU/AACwPQAAAAAAAAAAAVMBAABYAAAAkPIqtPqVwT+PYJ+zoOTVPwAA9j0QAAAAAAAAAAFUAQAAWAAAAAnUXBhOosE/33UJXpfg1T8AAAw+EAAAAAAAAAABVQEAAFgAAAAJ1FwYTqLBP4Wg3bKE2NU/AAAjPhAAAAAAAAAAAVYBAABYAAAACdRcGE6iwT+FoN2yhNjVPwAATz4QAAAAAAAAAAFXAQAAWAAAAIG1jnyhrsE/haDdsoTY1T8AAHI+IwAAAAAAAAABWAEAAFgAAAD9lsDg9LrBP4Wg3bKE2NU/AICJPiMAAAAAAAAAAVkBAABYAAAA/ZbA4PS6wT/VtUdde9TVPwCAkz4jAAAAAAAAAAFaAQAAWAAAAP2WwOD0usE/J8uxB3LQ1T8AAJs+IwAAAAAAAAABWwEAAFgAAAD9lsDg9LrBPyfLsQdy0NU/AICePjMAAAAAAAAAAVwBAABYAAAAgbWOfKGuwT934BuyaMzVPwCAnj4zAAAAAAAAAAFdAQAAWAAAAAnUXBhOosE/d+AbsmjM1T8AAJ4+MwAAAAAAAAABXgEAAFgAAAAXEflPp4nBP8v1hVxfyNU/AACgPjMAAAAAAAAAAV8BAABYAAAAq2xjI61kwT/L9YVcX8jVPwAAoz5CAAAAAAAAAAFgAQAAWAAAAMXmm5JfM8E/GwvwBlbE1T8AAKU+UgAAAAAAAAABYQEAAFgAAABkf6KdvvXAP2sgWrFMwNU/AICmPmIAAAAAAAAAAWIBAABYAAAAjDZ3RMqrwD+7NcRbQ7zVPwAArD5iAAAAAAAAAAFjAQAAWAAAAMEq6CIvScA/D0suBjq41T8AgLM+cQAAAAAAAAABZAEAAFgAAAAAuOpx2pu/P2FgmLAwtNU/AIC4PnEAAAAAAAAAAWUBAABYAAAAkleh1a+Mvj8Di2wFHqzVPwAAvD6BAAAAAAAAAAFmAQAAWAAAAFbryBfqGr0/p7VAWguk1T8AgL8+gQAAAAAAAAABZwEAAFgAAAAmvIyRfZC7P5n1flnvl9U/AADEPqAAAAAAAAAAAWgBAABYAAAAAsrsQmrtuT/pCukD5pPVPwCAxj6gAAAAAAAAAAFpAQAAWAAAANSasLz9Yrg/jTW9WNOL1T8AgMg+oAAAAAAAAAABagEAAFgAAACoa3Q2kdi2P99KJwPKh9U/AIDIPqAAAAAAAAAAAWsBAABYAAAAXML/QHJ/tT8vYJGtwIPVPwAAyD6wAAAAAAAAAAFsAQAAWAAAABAZi0tTJrQ/L2CRrcCD1T8AAMg+sAAAAAAAAAABbQEAAFgAAAC+Mnoe2+WyPy9gka3Ag9U/AADJPr8AAAAAAAAAAW4BAABYAAAAcokFKbyMsT8vYJGtwIPVPwCAyT6/AAAAAAAAAAFvAQAAWAAAABBmWMTqZLA/30onA8qH1T8AAMs+zwAAAAAAAAABcAEAAFgAAABv/44u5UiuPz0gU67cj9U/AIDLPs8AAAAAAAAAAXEBAABYAAAAqbg0ZUL5qz+Z9X5Z75fVPwCAyz7fAAAAAAAAAAFyAQAAWAAAAMf3oSzt2qk/U6DWrxSo1T8AAMw+3wAAAAAAAAABcwEAAFgAAADTvNaE5e2nP7s1xFtDvNU/AADMPu4AAAAAAAAAAXQBAABYAAAAp42a/nhjpj8ny7EHctDVPwCAyj7uAAAAAAAAAAF1AQAAWAAAAFvkJQlaCqU/TQv3Ccb01T8AAMo+/gAAAAAAAAABdgEAAFgAAADVRkA11hOkP3FLPAwaGdY/AIDOPv4AAAAAAAAAAXcBAABYAAAAjZ3LP7e6oj9Ddhdkd0HWPwCA1D4OAQAAAAAAAAF4AQAAWAAAABEA5mszxKE/cXYeZ+dx1j8AANk+DgEAAAAAAAABeQEAAFgAAACZYgCYr82gPwFMURVqqtY/AADcPh0BAAAAAAAAAXoBAABYAAAA/0riVHkIoD89DBoZ9ubWPwCA3T4dAQAAAAAAAAF7AQAAWAAAAPZa+QHrI54/NXc6c6cz1z8AgN0+HQEAAAAAAAABfAEAAFgAAAAGIC5a4zacP93M8CJihNc/AADePi0BAAAAAAAAAX0BAABYAAAADuVisttJmj/d99J9L93XPwAA3j4tAQAAAAAAAAF+AQAAWAAAAAaqlwrUXJg/kQ1LLgY62D8AAN4+PAEAAAAAAAABfwEAAFgAAAASb8xizG+WP0Mjw97cltg/AADfPjwBAAAAAAAAAYABAABYAAAAHjQBu8SClD9RDmc6xvvYPwCA3z5cAQAAAAAAAAGBAQAAWAAAAPIExTRY+JI/HaRi7NRw2T8AgN8+XAEAAAAAAAABggEAAFgAAADC1Yiu622RPzdPyEja4dk/AIDePlwBAAAAAAAAAYMBAABYAAAALE2ZUP7Gjz9fuu+l+17aPwAA3j5cAQAAAAAAAAGEAQAAWAAAAFwGP4dbd40/RdBuWULs2j8AAOA+awEAAAAAAAABhQEAAFgAAAAU1wIB7+yLPyXm7QyJeds/AADjPmsBAAAAAAAAAYYBAABYAAAAvHiK9BXYiD8hfPDBBx/cPwAA5T57AQAAAAAAAAGHAQAAWAAAAOwxMCtziIY/KdK0d6LQ3D8AgOY+ewEAAAAAAAABiAEAAFgAAADUAvSkBv6EP98SD4NGht0/AIDnPosBAAAAAAAAAYkBAABYAAAABLyZ22Ougj9N/sDkD0zePwAA6T6LAQAAAAAAAAGKAQAAWAAAALyMXVX3I4E/YRRHm8YJ3z8AgOg+mgEAAAAAAAABiwEAAFgAAABYu0KeFTN/P3MqzVF9x98/AADoPpoBAAAAAAAAAYwBAABYAAAAOIwGGKmofT+alfSunkTgPwAA6D6qAQAAAAAAAAGNAQAAWAAAADiMBhipqH0/VIvNX4On4D8AAOk+qgEAAAAAAAABjgEAAFgAAAA4jAYYqah9P7SL22VjCOE/AIDsPrkBAAAAAAAAAY8BAABYAAAAOIwGGKmofT9moVMWOmXhPwAA8z65AQAAAAAAAAGQAQAAWAAAADiMBhipqH0/cKyWcRXE4T8AAPY+yQEAAAAAAAABkQEAAFgAAABYu0KeFTN/P9CspHf1JOI/AID3PskBAAAAAAAAAZIBAABYAAAANHU/EsFegD+Ion0o2ofiPwAA+D7ZAQAAAAAAAAGTAQAAWAAAALyMXVX3I4E/6qKLLrro4j8AAPg+2QEAAAAAAAABlAEAAFgAAAC8jF1V9yOBP1CD+jSoT+M/AAD4PugBAAAAAAAAAZUBAABYAAAAvIxdVfcjgT+ygwg7iLDjPwAA+T7oAQAAAAAAAAGWAQAAWAAAALyMXVX3I4E/vI5LlmMP5D8AgPk+6AEAAAAAAAABlwEAAFgAAAA0dT8SwV6AP2ykw0Y6bOQ/AID5PggCAAAAAAAAAZgBAABYAAAAWLtCnhUzfz8mmpz3Hs/kPwAA+j4IAgAAAAAAAAGZAQAAWAAAADiMBhipqH0/KsV+Uuwn5T8AAPs+CAIAAAAAAAABmgEAAFgAAAA4jAYYqah9P9T6lQK1fuU/AID+PggCAAAAAAAAAZsBAABYAAAAOIwGGKmofT8kW4EHa83lPwCAAj8XAgAAAAAAAAGcAQAAWAAAADiMBhipqH0/xNDWthcY5j8AAAU/FwIAAAAAAAABnQEAAFgAAAA4jAYYqah9P657NRCtWOY/AIAHPycCAAAAAAAAAZ4BAABYAAAAOIwGGKmofT9EMcm+PZfmPwCACD8nAgAAAAAAAAGfAQAAWAAAADiMBhipqH0/0Ab8bMDP5j8AQAk/NgIAAAAAAAABoAEAAFgAAAA4jAYYqah9PwIHA3AwAOc/AEAJPzYCAAAAAAAAAaEBAABYAAAAOIwGGKmofT+EHHQdlyznPwAACT9GAgAAAAAAAAGiAQAAWAAAADiMBhipqH0/qFy5H+tQ5z8AAAk/RgIAAAAAAAABowEAAFgAAAA4jAYYqah9P3qHlHdIeec/AIAJP1YCAAAAAAAAAaQBAABYAAAAOIwGGKmofT/y3EMkk5nnPwBACj9WAgAAAAAAAAGlAQAAWAAAADiMBhipqH0/ED0oJtm35z8AQAs/ZQIAAAAAAAABpgEAAFgAAAA4jAYYqah9P36ydtIV0uc/AEAMP2UCAAAAAAAAAacBAABYAAAAOIwGGKmofT+WMvrTTernPwDADT91AgAAAAAAAAGoAQAAWAAAAFi7Qp4VM38/sLJ91YUC6D8AAA4/dQIAAAAAAAABqQEAAFgAAAA0dT8SwV6AP8YyAde9Gug/AAAOP4UCAAAAAAAAAaoBAABYAAAAvIxdVfcjgT+Ivbkt8TDoPwCADj+FAgAAAAAAAAGrAQAAWAAAAHyke5gt6YE/ml3cLhtD6D8AQA8/lAIAAAAAAAABrAEAAFgAAAAEvJnbY66CPwLzydpJV+g/AAAPP5QCAAAAAAAAAa0BAABYAAAATOvVYdA4hD8Qs4vbZWPoPwAADz+kAgAAAAAAAAGuAQAAWAAAAEzr1WHQOIQ/ekh5h5R36D8AgA8/pAIAAAAAAAABrwEAAFgAAADUAvSkBv6EP9r9BTO1heg/AEAQP7MCAAAAAAAAAbABAABYAAAAZBoS6DzDhT9As5Le1ZPoPwDAED+zAgAAAAAAAAGxAQAAWAAAAOwxMCtziIY/9H2JNO2d6D8AgBE/wwIAAAAAAAABsgEAAFgAAACkSU5uqU2HP1JTtd//peg/AEASP8MCAAAAAAAAAbMBAABYAAAApElObqlNhz+wKOGKEq7oPwBAEz/DAgAAAAAAAAG0AQAAWAAAACxhbLHfEog/XBN34Buy6D8AwBM/0wIAAAAAAAABtQEAAFgAAABEkKg3TJ2JPwz+DDYltug/AMATP9MCAAAAAAAAAbYBAABYAAAABKjGeoJiij+86KKLLrroPwAAFD/TAgAAAAAAAAG3AQAAWAAAABTXAgHv7Is/atM44Te+6D8AgBQ/4gIAAAAAAAABuAEAAFgAAACk7iBEJbKMP2rTOOE3vug/AEAVP+ICAAAAAAAAAbkBAABYAAAAdDV7DcgBjz9q0zjhN77oPwBAFj/iAgAAAAAAAAG6AQAAWAAAACK+amu1qJA/atM44Te+6D8AQBc/4gIAAAAAAAABuwEAAFgAAABO7abxITOSP2rTOOE3vug/AEAYP/ICAAAAAAAAAbwBAABYAAAAHjQBu8SClD8M/gw2JbboPwDAGD8CAwAAAAAAAAG9AQAAWAAAALaG6qUCNZc/sCjhihKu6D8AwBg/EQMAAAAAAAABvgEAAFgAAAA22dOQQOeZP1JTtd//peg/AAAZPxEDAAAAAAAAAb8BAABYAAAA9lr5Aesjnj9Gk/Pe45noPwCAGT8hAwAAAAAAAAHAAQAAWAAAABEA5mszxKE/ksj8iMyP6D8AQBk/MAMAAAAAAAABwQEAAFgAAACL2JbnvqekP9r9BTO1heg/AAAZPzADAAAAAAAAAcIBAABYAAAAA7FHY0qLpz/YHaUyp3/oPwAAGT9AAwAAAAAAAAHDAQAAWAAAAF0PwG8joKo/KDMP3Z176D8AgBk/QAMAAAAAAAABxAEAAFgAAAAtVho5xu+sPygzD92de+g/AEAaP1ADAAAAAAAAAcUBAABYAAAAt6gDJASirz/YHaUyp3/oPwBAGz9QAwAAAAAAAAHGAQAAWAAAALa6Ej96EbE/hAg7iLCD6D8AwBs/UAMAAAAAAAABxwEAAFgAAAAY3r+jSzmyP4zom4i+ieg/AMAbP28DAAAAAAAAAcgBAABYAAAAlnuld88vsz/ovccz0ZHoPwAAHD9vAwAAAAAAAAHJAQAAWAAAACBWJ4OsDbQ/7p0oNN+X6D8AgBw/bwMAAAAAAAABygEAAFgAAADGquH9O7q0P/R9iTTtneg/AMAcP38DAAAAAAAAAcsBAABYAAAAeDw4sCROtT+maB+K9qHoPwDAHD9/AwAAAAAAAAHMAQAAWAAAADYLK5pmybU/UlO13/+l6D8AAB0/jgMAAAAAAAABzQEAAFgAAAACF7q7ASy2P7Ao4YoSrug/AAAdP44DAAAAAAAAAc4BAABYAAAA2l/lFPZ1tj+wKOGKEq7oPwBAHD+OAwAAAAAAAAHPAQAAWAAAANpf5RT2dbY/sCjhihKu6D8AABw/ngMAAAAAAAAB0AEAAFgAAAC+5aylQ6e2P7Ao4YoSrug/AIAbP54DAAAAAAAAAdEBAABYAAAAtqgQbuq/tj9cE3fgG7LoPwAAGz+eAwAAAAAAAAHSAQAAWAAAALaoEG7qv7Y/XBN34Buy6D8AgBo/rQMAAAAAAAAB0wEAAFgAAAC+5aylQ6e2PwYerDUXsOg/AIAZP60DAAAAAAAAAdQBAABYAAAAzCJJ3ZyOtj+wKOGKEq7oPwDAFD+tAwAAAAAAAAHVAQAAWAAAAOScgUxPXbY/UlO13/+l6D8AQA4/rQMAAAAAAAAB1gEAAFgAAAACF7q7ASy2P/R9iTTtneg/AADsPq0DAAAAAAAAAdcBAABYAAAANgsrmmbJtT+M6JuIvonoPwAArD7sAwAAAAAAAAHYAQAAWAAAADutSj1bxck/h+b7Emna2z8AALA9AAAAAAAAAAAB2QEAAFgAAAA7rUo9W8XJP3kmOhJNzts/AADyPQ8AAAAAAAAAAdoBAABYAAAAO61KPVvFyT/LO6S8Q8rbPwAACD4PAAAAAAAAAAHbAQAAWAAAADutSj1bxck/yzukvEPK2z8AABA+DwAAAAAAAAAB3AEAAFgAAAA7rUo9W8XJPx1RDmc6xts/AAAjPh8AAAAAAAAAAd0BAABYAAAAO61KPVvFyT9tZngRMcLbPwAAMT4fAAAAAAAAAAHeAQAAWAAAADutSj1bxck/v3viuye+2z8AAEE+HwAAAAAAAAAB3wEAAFgAAAA7rUo9W8XJPw+RTGYeuts/AABRPh8AAAAAAAAAAeABAABYAAAAO61KPVvFyT9jprYQFbbbPwAAYD4uAAAAAAAAAAHhAQAAWAAAADutSj1bxck/Y6a2EBW22z8AAHM+LgAAAAAAAAAB4gEAAFgAAADByxjZB7nJP2OmthAVtts/AACDPi4AAAAAAAAAAeMBAABYAAAASermdLSsyT9jprYQFbbbPwCAhz4uAAAAAAAAAAHkAQAAWAAAAFUng6wNlMk/s7sguwuy2z8AgI0+PgAAAAAAAAAB5QEAAFgAAADngu1/E2/JP7O7ILsLsts/AICUPj4AAAAAAAAAAeYBAABYAAAAA/0l78U9yT+zuyC7C7LbPwAAmz5dAAAAAAAAAAHnAQAAWAAAAKOVLPokAMk/s7sguwuy2z8AgKE+XQAAAAAAAAAB6AEAAFgAAADJTAGhMLbIP7O7ILsLsts/AIClPm0AAAAAAAAAAekBAABYAAAAdyKk4+hfyD+zuyC7C7LbPwCAqT5tAAAAAAAAAAHqAQAAWAAAAKwWFcJN/cc/Y6a2EBW22z8AgK8+fQAAAAAAAAAB6wEAAFgAAABnKVQ8X47HPw+RTGYeuts/AIC3PowAAAAAAAAAAewBAABYAAAAp1phUh0Txz+/e+K7J77bPwCAvT6MAAAAAAAAAAHtAQAAWAAAAOuLbmjbl8Y/bWZ4ETHC2z8AAMQ+nAAAAAAAAAAB7gEAAFgAAACy20kaRhDGPx1RDmc6xts/AIDIPpwAAAAAAAAAAe8BAABYAAAAhWjBAwpwxT95JjoSTc7bPwAAzj6rAAAAAAAAAAHwAQAAWAAAAFv1OO3Nz8Q/KRHQZ1bS2z8AgNA+qwAAAAAAAAAB8QEAAFgAAAAvgrDWkS/EPykR0GdW0ts/AIDSPrsAAAAAAAAAAfIBAABYAAAABA8owFWPwz8pEdBnVtLbPwCA1D67AAAAAAAAAAHzAQAAWAAAANibn6kZ78I/KRHQZ1bS2z8AgNY+ywAAAAAAAAAB9AEAAFgAAAAnCkn3MFvCP3kmOhJNzts/AIDXPssAAAAAAAAAAfUBAABYAAAAZztWDe/fwT/LO6S8Q8rbPwCA1z7LAAAAAAAAAAH2AQAAWAAAACROlYcAccE/bWZ4ETHC2z8AgN0+6gAAAAAAAAAB9wEAAFgAAABXQgZmZQ7BP7974rsnvts/AIDlPuoAAAAAAAAAAfgBAABYAAAAfvnaDHHEwD8PkUxmHrrbPwCA7D7qAAAAAAAAAAH5AQAAWAAAAB+S4RfQhsA/Y6a2EBW22z8AgPQ+6gAAAAAAAAAB+gEAAFgAAAA6DBqHglXAP7O7ILsLsts/AAD6PvoAAAAAAAAAAfsBAABYAAAAzWeEWogwwD8F0YplAq7bPwAAAD/6AAAAAAAAAAH8AQAAWAAAANukIJLhF8A/BdGKZQKu2z8AQAI/+gAAAAAAAAAB/QEAAFgAAABfw+4tjgvAPwXRimUCrts/AAAFPwkBAAAAAAAAAf4BAABYAAAAzsN5k3X+vz8F0YplAq7bPwDABT8JAQAAAAAAAAH/AQAAWAAAAM7DeZN1/r8/s7sguwuy2z8AgAU/GQEAAAAAAAABAAIAAFgAAADOw3mTdf6/P2OmthAVtts/AEAFPxkBAAAAAAAAAQECAABYAAAAzsN5k3X+vz8PkUxmHrrbPwAABT8ZAQAAAAAAAAECAgAAWAAAAM7DeZN1/r8/D5FMZh662z8AAAU/GQEAAAAAAAABAwIAAFgAAADOw3mTdf6/P7974rsnvts/AAAFPxkBAAAAAAAAAQQCAABYAAAAzsN5k3X+vz+/e+K7J77bPwBABD8oAQAAAAAAAAEFAgAAWAAAAM7DeZN1/r8/v3viuye+2z8AAAQ/KAEAAAAAAAABBgIAAFgAAADOw3mTdf6/P7974rsnvts/AAAEPygBAAAAAAAAAQcCAABYAAAAzsN5k3X+vz+/e+K7J77bPwCABD8oAQAAAAAAAAEIAgAAWAAAAM7DeZN1/r8/v3viuye+2z8AQAQ/OAEAAAAAAAABCQIAAFgAAADOw3mTdf6/P7974rsnvts/AAAEPzgBAAAAAAAAAQoCAABYAAAAzsN5k3X+vz+/e+K7J77bPwAAAD84AQAAAAAAAAELAgAAWAAAAM7DeZN1/r8/v3viuye+2z8AAPU+OAEAAAAAAAABDAIAAFgAAABfw+4tjgvAPw+RTGYeuts/AIDDPkgBAAAAAAAAAQ0CAABYAAAA/knzZ118xT//ueGfG/7ZPwAA+D0AAAAAAAAAAAEOAgAAWAAAAIVowQMKcMU//7nhnxv+2T8AACo+EAAAAAAAAAABDwIAAFgAAAD+SfNnXXzFP/+54Z8b/tk/AABAPhAAAAAAAAAAARACAABYAAAAeislzLCIxT+vpHf1JALaPwAART4QAAAAAAAAAAERAgAAWAAAAGvuiJRXocU/W48NSy4G2j8AAFc+EAAAAAAAAAABEgIAAFgAAABgsexc/rnFPwt6o6A3Cto/AABlPiAAAAAAAAAAARMCAABYAAAAUXRQJaXSxT+5ZDn2QA7aPwAAcz4gAAAAAAAAAAEUAgAAWAAAAL4Y5lGf98U/aU/PS0oS2j8AgIA+IAAAAAAAAAABFQIAAFgAAAArvXt+mRzGPxc6ZaFTFto/AICJPiAAAAAAAAAAARYCAABYAAAAl2ERq5NBxj/FJPv2XBraPwCAjT4/AAAAAAAAAAEXAgAAWAAAAAUGp9eNZsY/dQ+RTGYe2j8AgJM+PwAAAAAAAAABGAIAAFgAAADri25o25fGPyP6JqJvIto/AICbPj8AAAAAAAAAARkCAABYAAAA0RE2+SjJxj8xuuiiiy7aPwCAoj4/AAAAAAAAAAEaAgAAWAAAALaX/Yl2+sY/jY8UTp422j8AgKk+TwAAAAAAAAABGwIAAFgAAAAV//Z+FzjHP5lP1k66Qto/AICsPk8AAAAAAAAAARwCAABYAAAA7kci2AuCxz+lD5hP1k7aPwCArT5PAAAAAAAAAAEdAgAAWAAAAEJyf5VT2Mc/D6WF+wRj2j8AAK4+XgAAAAAAAAABHgIAAFgAAACRnNxSmy7IPyclCf08e9o/AACvPl4AAAAAAAAAAR8CAABYAAAA5MY5EOOEyD+deriph5vaPwCArz5uAAAAAAAAAAEgAgAAWAAAADfxls0q28g/E9BnVtK72j8AALE+bgAAAAAAAAABIQIAAFgAAAAD/SXvxT3JPytQ61cK1No/AICwPoQAAAAAAAAAASICAABYAAAASermdLSsyT+fpZoEVfTaPwAAsD6UAAAAAAAAAAEjAgAAWAAAAJsURDL8Aso/aRC0W5YQ2z8AALA+lAAAAAAAAAABJAIAAFgAAADfAQW46nHKPy97zbLXLNs/AACwPqQAAAAAAAAAASUCAABYAAAAMyxidTLIyj9F+1C0D0XbPwAAsT6kAAAAAAAAAAEmAgAAWAAAAJGTW2rTBcs/sZA+YD5Z2z8AgLI+swAAAAAAAAABJwIAAFgAAADv+lRfdEPLP8cQwmF2cds/AICzPrMAAAAAAAAAASgCAABYAAAAXZ/qi25oyz8xpq8NpYXbPwCAsz7DAAAAAAAAAAEpAgAAWAAAAMtDgLhojcs/+RDJZOah2z8AALQ+wwAAAAAAAAABKgIAAFgAAAC9BuSAD6bLPx1RDmc6xts/AAC0PtMAAAAAAAAAASsCAABYAAAAQSWyHLyZyz/luye+e+LbPwAAtT7TAAAAAAAAAAEsAgAAWAAAANeAHPDBdMs/qyZBFb3+2z8AgLc+4gAAAAAAAAABLQIAAFgAAADv+lRfdEPLP8GmxBb1Ftw/AAC7PuIAAAAAAAAAAS4CAABYAAAACXWNziYSyz+JEd5tNjPcPwAAvz7yAAAAAAAAAAEvAgAAWAAAAKsNlNmF1Mo/86bLGWVH3D8AAMM+8gAAAAAAAAABMAIAAFgAAADRxGiAkYrKP1s8ucWTW9w/AADHPgEBAAAAAAAAATECAABYAAAABbnZXvYnyj91vDzHy3PcPwAAyz4BAQAAAAAAAAEyAgAAWAAAALOOfKGu0ck/3VEqc/qH3D8AANA+EQEAAAAAAAABMwIAAFgAAADngu1/E2/JP0fnFx8pnNw/AIDUPhEBAAAAAAAAATQCAABYAAAAlViQwssYyT9fZ5sgYbTcPwAA2T4hAQAAAAAAAAE1AgAAWAAAAEUuMwWEwsg/deceIpnM3D8AAN0+IQEAAAAAAAABNgIAAFgAAABq5Qesj3jIP+N8DM7H4Nw/AADiPjABAAAAAAAAATcCAABYAAAADX4Ot+46yD+n5yUlCf3cPwCA5z4wAQAAAAAAAAE4AgAAWAAAACf4RiahCcg/EX0T0TcR3T8AgO0+MAEAAAAAAAABOQIAAFgAAABCcn+VU9jHP3sSAX1mJd0/AIDxPkABAAAAAAAAAToCAABYAAAAWOy3BAanxz/jp+4olTndPwCA9T5AAQAAAAAAAAE7AgAAWAAAAO5HItgLgsc//SdyKs1R3T8AAPc+UAEAAAAAAAABPAIAAFgAAACCo4yrEV3HPxWo9SsFat0/AID4PlABAAAAAAAAAT0CAABYAAAAFf/2fhc4xz9/PePXM37dPwCA+T5fAQAAAAAAAAE+AgAAWAAAAKdaYVIdE8c/i/2k2E+K3T8AgPk+XwEAAAAAAAABPwIAAFgAAAC2l/2JdvrGP5e9Ztlrlt0/AAD6Pl8BAAAAAAAAAUACAABYAAAAwtSZwc/hxj/3kpKEfp7dPwAA+j5vAQAAAAAAAAFBAgAAWAAAAMLUmcHP4cY/o30o2oei3T8AgOo+bwEAAAAAAAABQgIAAFgAAADC1JnBz+HGP6N9KNqHot0/AADVPn4BAAAAAAAAAUMCAABYAAAA8/aLYR712T92rjbnanPuPwAAyD0AAAAAAAAAAAFEAgAAWAAAADcGc6/07tk/aO505k5n7j8AAAo+EAAAAAAAAAABRQIAAFgAAAA3BnOv9O7ZP7oD35BFY+4/AAAcPhAAAAAAAAAAAUYCAABYAAAANwZzr/Tu2T8IOeg6LlnuPwAALT4QAAAAAAAAAAFHAgAAWAAAAPP2i2Ee9dk/rkMdkClX7j8AAEw+EAAAAAAAAAABSAIAAFgAAACw56QTSPvZPwBZhzogU+4/AABsPh8AAAAAAAAAAUkCAABYAAAAbNi9xXEB2j8AWYc6IFPuPwCAhz4fAAAAAAAAAAFKAgAAWAAAACjJ1nebB9o/qGO8jxtR7j8AgJk+HwAAAAAAAAABSwIAAFgAAADoue8pxQ3aP6hjvI8bUe4/AICsPh8AAAAAAAAAAUwCAABYAAAAo6oI3O4T2j+oY7yPG1HuPwAAtT4vAAAAAAAAAAFNAgAAWAAAAGGbIY4YGto/Um7x5BZP7j8AALw+LwAAAAAAAAABTgIAAFgAAABhmyGOGBraP1Ju8eQWT+4/AADCPi8AAAAAAAAAAU8CAABYAAAAYZshjhga2j9SbvHkFk/uPwCAxD4vAAAAAAAAAAFQAgAAWAAAAKOqCNzuE9o/Um7x5BZP7j8AgMY+PwAAAAAAAAABUQIAAFgAAAAoydZ3mwfaP1Ju8eQWT+4/AIDJPj8AAAAAAAAAAVICAABYAAAA8/aLYR712T9SbvHkFk/uPwAAzT4/AAAAAAAAAAFTAgAAWAAAAP8zKJl33Nk/Um7x5BZP7j8AgNQ+XgAAAAAAAAABVAIAAFgAAACUj5JsfbfZP1Ju8eQWT+4/AADdPm4AAAAAAAAAAVUCAABYAAAArgnL2y+G2T+oY7yPG1HuPwCA5D59AAAAAAAAAAFWAgAAWAAAAE2i0eaOSNk/qGO8jxtR7j8AgOw+fQAAAAAAAAABVwIAAFgAAAAySr8/xATZP6hjvI8bUe4/AADyPo0AAAAAAAAAAVgCAABYAAAAnBB7NKa02D9SbvHkFk/uPwAA+D6cAAAAAAAAAAFZAgAAWAAAAErmHXdeXtg/ooNbjw1L7j8AgPo+nAAAAAAAAAABWgIAAFgAAAA7y6cH7QHYP6KDW48NS+4/AID7PpwAAAAAAAAAAVsCAABYAAAAs87/MyiZ1z9KjpDkCEnuPwAA/D6sAAAAAAAAAAFcAgAAWAAAAK/wJfwPJNc/RK4v5PpC7j8AAP0+rAAAAAAAAAABXQIAAFgAAAD+Xs9JJ5DWP0SuL+T6Qu4/AAABP6wAAAAAAAAAAV4CAABYAAAAkdxf5RT21T/uuGQ59kDuPwDABD/LAAAAAAAAAAFfAgAAWAAAACNa8IACXNU/7rhkOfZA7j8AwAc/ywAAAAAAAAABYAIAAFgAAAAsubKAQ87UP0SuL+T6Qu4/AAALP8sAAAAAAAAAAWECAABYAAAANxh1gIRA1D/0mMU5BEfuPwBADT/LAAAAAAAAAAFiAgAAWAAAAP9nUDLvuNM/ooNbjw1L7j8AgA8/2wAAAAAAAAABYwIAAFgAAACQ5eDN3B7TP6hjvI8bUe4/AAASP9sAAAAAAAAAAWQCAABYAAAAnUSjzR2R0j+uQx2QKVfuPwDAFD/rAAAAAAAAAAFlAgAAWAAAAGSUfn+ICdI/ugPfkEVj7j8AwBY/6wAAAAAAAAABZgIAAFgAAADo1HLjHIjRPxjZCjxYa+4/AMAYP/oAAAAAAAAAAWcCAABYAAAA5/aYqwQT0T92rjbnanPuPwAAGj/6AAAAAAAAAAFoAgAAWAAAAKAJ2CUWpNA/gm7454Z/7j8AwBs/CgEAAAAAAAABaQIAAFgAAAAYDTBSUTvQP+BDJJOZh+4/AIAcPwoBAAAAAAAAAWoCAABYAAAAmQJCYWyxzz88GVA+rI/uPwDAHD8ZAQAAAAAAAAFrAgAAWAAAAHvMVYKJ+M4/QvmwPrqV7j8AAB0/GQEAAAAAAAABbAIAAFgAAADVd5sH+kvOP/bDp5TRn+4/AAAdPykBAAAAAAAAAW0CAABYAAAAqwQT8b2rzT/+owiV36XuPwAAHT8pAQAAAAAAAAFuAgAAWAAAAPlyvD7VF80/ro6e6uip7j8AAB0/OQEAAAAAAAABbwIAAFgAAADBwpfwP5DMPwhkypX7se4/AAAdPzkBAAAAAAAAAXACAABYAAAA97YIz6QtzD+4TmDrBLbuPwCAHT9IAQAAAAAAAAFxAgAAWAAAAKOMqxFd18s/Zjn2QA667j8AwB0/SAEAAAAAAAABcgIAAFgAAABBJbIcvJnLP2Y59kAOuu4/AMAdP1gBAAAAAAAAAXMCAABYAAAAN+gV5WKyyz9mOfZADrruPwCADz9YAQAAAAAAAAF0AgAAWAAAAB1u3XWw48s/DkQrlgm47j8AAOU+WAEAAAAAAAABdQIAAFgAAABvmDoz+DnMP7hOYOsEtu4/AACdPncBAAAAAAAAAXYCAABYAAAAs4X7uOaozD8IZMqV+7HuPwAAPT53AQAAAAAAAAF3AgAAWAAAAF3o7gawWNY/8qz+zurv7D8AAPA9AAAAAAAAAAABeAIAAFgAAACSujkdLWvWP1Rii3oL/uw/AAAmPg8AAAAAAAAAAXkCAABYAAAADZxrgYB31j8ETSHQFALtPwAAPD4PAAAAAAAAAAF6AgAAWAAAAIV9neXTg9Y/WkLsehkE7T8AAD0+DwAAAAAAAAABewIAAFgAAAD+Xs9JJ5DWP7gXGCYsDO0/AABGPh8AAAAAAAAAAXwCAABYAAAAd0ABrnqc1j8W7UPRPhTtPwAATj4fAAAAAAAAAAF9AgAAWAAAAPMhMxLOqNY/zLc6J1Ye7T8AAFY+LwAAAAAAAAABfgIAAFgAAADk5JbadMHWPyiNZtJoJu0/AABiPi8AAAAAAAAAAX8CAABYAAAAlZgTVUXg1j+GYpJ9ey7tPwAAcz4vAAAAAAAAAAGAAgAAWAAAAL4twjNpC9c/6BcfKZw87T8AAHs+TgAAAAAAAAABgQIAAFgAAACks4nEtjzXP6TCdn/BTO0/AICDPk4AAAAAAAAAAYICAABYAAAAAxuDuVd61z9ebc7V5lztPwCAiz5OAAAAAAAAAAGDAgAAWAAAAFVF4Haf0Nc/yAK8gRVx7T8AAJY+TgAAAAAAAAABhAIAAFgAAACnbz005ybYP9qi3oI/g+0/AIChPk4AAAAAAAAAAYUCAABYAAAA+5ma8S592D+WTTbZZJPtPwCArj5dAAAAAAAAAAGGAgAAWAAAAAq1EGGg2dg/qO1Y2o6l7T8AALw+XQAAAAAAAAABhwIAAFgAAABc320e6C/ZPwqj5YWvs+0/AIDEPm0AAAAAAAAAAYgCAABYAAAAMyiZd9x52T90ONMx3sftPwCAyj5tAAAAAAAAAAGJAgAAWAAAAFGAqx6nvdk/LuMqiAPY7T8AAM8+fQAAAAAAAAABigIAAFgAAAAoydZ3mwfaP+qNgt4o6O0/AADTPn0AAAAAAAAAAYsCAABYAAAADU+eCOk42j/2TUTfRPTtPwAA1T6MAAAAAAAAAAGMAgAAWAAAADfkTOcMZNo/sPibNWoE7j8AgNU+jAAAAAAAAAABjQIAAFgAAAAsp7Cvs3zaP764XTaGEO4/AADWPpwAAAAAAAAAAY4CAABYAAAAYXn7xTCP2j9yg1SMnRruPwAA1j6cAAAAAAAAAAGPAgAAWAAAAGF5+8Uwj9o/Jk5L4rQk7j8AANY+rAAAAAAAAAABkAIAAFgAAACkiOITB4naP4gD2I3VMu4/AADWPqwAAAAAAAAAAZECAABYAAAA6JfJYd2C2j9KjpDkCEnuPwAA2T67AAAAAAAAAAGSAgAAWAAAALPFfktgcNo/Xi6z5TJb7j8AAN8+uwAAAAAAAAABkwIAAFgAAAC+AhuDuVfaP8bDoJFhb+4/AADlPssAAAAAAAAAAZQCAABYAAAAUl6FVr8y2j8wWY49kIPuPwCA7D7LAAAAAAAAAAGVAgAAWAAAACjJ1nebB9o/mu576b6X7j8AgPY+2gAAAAAAAAABlgIAAFgAAACGUvY0JNDZPwhkypX7se4/AMAAP9oAAAAAAAAAAZcCAABYAAAArgnL2y+G2T8oxK6XQdDuPwCABT/aAAAAAAAAAAGYAgAAWAAAANXAn4I7PNk/ljn9Q37q7j8AgAo/+gAAAAAAAAABmQIAAFgAAAA/h1t3HezYP16kFpu/Bu8/AMAMP/oAAAAAAAAAAZoCAABYAAAAq00XbP+b2D/OGWVH/CDvPwBADj/6AAAAAAAAAAGbAgAAWAAAABUU02DhS9g/5pnoSDQ57z8AQA4/CQEAAAAAAAABnAIAAFgAAAB/2o5Vw/vXP/4ZbEpsUe8/AAAOPwkBAAAAAAAAAZ0CAABYAAAAZIJ8rvi31z8Ymu9LpGnvPwAADj8JAQAAAAAAAAGeAgAAWAAAAEUqagcudNc/LhpzTdyB7z8AAA4/GQEAAAAAAAABnwIAAFgAAADownASjTbXP0C6lU4GlO8/AIAOPxkBAAAAAAAAAaACAABYAAAARUyQzxX/1j9YOhlQPqzvPwDADz8pAQAAAAAAAAGhAgAAWAAAABu34fDx09Y/GMXRpnHC7z8AQA0/KQEAAAAAAAABogIAAFgAAADzITMSzqjWP9RvKf2W0u8/AEAJPzgBAAAAAAAAAaMCAABYAAAAhX2d5dOD1j/mD0z+wOTvPwCAxD44AQAAAAAAAAGkAgAAWAAAANy1M3ZV3e8/fqxDHZApxz8AAAA9AAAAAAAAAAABpQIAAFgAAACIesPUmcHvPwhXlHBFCcc/AAA0PRAAAAAAAAAAAaYCAABYAAAAiHrD1JnB7z8IV5RwRQnHPwAAUD0QAAAAAAAAAAGnAgAAWAAAAPYvbOUHrO8/8tYQbw3xxj8AAIA9EAAAAAAAAAABqAIAAFgAAAA4P1Mz3qXvP/LWEG8N8cY/AACoPRAAAAAAAAAAAakCAABYAAAAHtYtqJ+c7z/y1hBvDfHGPwAA2j0fAAAAAAAAAAGqAgAAWAAAAABtCB1hk+8/8tYQbw3xxj8AAAo+HwAAAAAAAAABqwIAAFgAAACIi9a4DYfvP5QB5cP66MY/AAAlPh8AAAAAAAAAAawCAABYAAAAsjGYe6V37z+UAeXD+ujGPwAAQT4vAAAAAAAAAAGtAgAAWAAAAHhfTWUoZe8/Niy5GOjgxj8AAFM+LwAAAAAAAAABrgIAAFgAAADmFPZ1lk/vP3yBYcLC0MY/AABlPj8AAAAAAAAAAa8CAABYAAAAlNmF1Noz7z8grDUXsMjGPwAAbj4/AAAAAAAAAAGwAgAAWAAAAIit/ID1Ee8/CiyyFXiwxj8AAHY+TgAAAAAAAAABsQIAAFgAAAB4gXMtEPDuP6pWhmplqMY/AAB6Pk4AAAAAAAAAAbICAABYAAAADN3dABbL7j/YK6sSCIDGPwAAgT5eAAAAAAAAAAGzAgAAWAAAAP6wVK0wqe4/Xtb7Zb1fxj8AAIY+XgAAAAAAAAABtAIAAFgAAABO/dcyYIruP0hWeGSFR8Y/AICKPl4AAAAAAAAAAbUCAABYAAAA4lhCBmZl7j9IVnhkhUfGPwAAkD5uAAAAAAAAAAG2AgAAWAAAANIsubKAQ+4/SFZ4ZIVHxj8AgJQ+bgAAAAAAAAABtwIAAFgAAAAkeTw4sCTuP6YrpA+YT8Y/AACZPn0AAAAAAAAAAbgCAABYAAAAdsW/vd8F7j++qycR0GfGPwAAmz59AAAAAAAAAAG5AgAAWAAAAGaZNmr64+0/MAHXvRqIxj8AgJw+jQAAAAAAAAABugIAAFgAAABYba0WFcLtP6pWhmplqMY/AICdPo0AAAAAAAAAAbsCAABYAAAASkEkwy+g7T/A1glsncDGPwAAnz6cAAAAAAAAAAG8AgAAWAAAAMIzaQv3ce0/IKw1F7DIxj8AgJ8+nAAAAAAAAAABvQIAAFgAAAA6Jq5TvkPtPzYsuRjo4MY/AAChPqwAAAAAAAAAAb4CAABYAAAAEpH/dJoY7T+UAeXD+ujGPwCAoD6sAAAAAAAAAAG/AgAAWAAAAOn7UJZ27ew/lAHlw/roxj8AAKA+vAAAAAAAAAABwAIAAFgAAABi7pXePb/sP/LWEG8N8cY/AACgPrwAAAAAAAAAAcECAABYAAAAl9Hz2C6X7D+ugWjFMgHHPwAAoT7LAAAAAAAAAAHCAgAAWAAAACktXqw0cuw/CFeUcEUJxz8AgKI+ywAAAAAAAAABwwIAAFgAAAC+iMh/Ok3sP2YswBtYEcc/AIClPtsAAAAAAAAAAcQCAABYAAAAUeQyU0Ao7D8i1xdyfSHHPwAAqD7bAAAAAAAAAAHFAgAAWAAAAOQ/nSZGA+w/fqxDHZApxz8AgKs+2wAAAAAAAAABxgIAAFgAAAB4mwf6S97rP5osxx7IQcc/AACvPusAAAAAAAAAAccCAABYAAAAam9+pma86z/2AfPJ2knHPwAAtD7rAAAAAAAAAAHIAgAAWAAAAOJhw+4tjus/Ttcede1Rxz8AgLc++gAAAAAAAAAByQIAAFgAAAC7zBQQCmPrP2pXonYlasc/AAC6PvoAAAAAAAAAAcoCAABYAAAA769yCvs66z9qV6J2JWrHPwCAuz4KAQAAAAAAAAHLAgAAWAAAACWT0ATsEus/yizOIThyxz8AgLs+CgEAAAAAAAABzAIAAFgAAAC37jrY8e3qP4LXJXhdgsc/AIC6PhkBAAAAAAAAAc0CAABYAAAAS0qlq/fI6j/irFEjcIrHPwAAuj4ZAQAAAAAAAAHOAgAAWAAAAN+lD3/9o+o/PoJ9zoKSxz8AALs+KQEAAAAAAAABzwIAAFgAAADSeYYrGILqPz6Cfc6Cksc/AIC8PikBAAAAAAAAAdACAABYAAAAwk391zJg6j8+gn3OgpLHPwCAvz45AQAAAAAAAAHRAgAAWAAAALQhdIRNPuo/+izVJKiixz8AAMQ+OQEAAAAAAAAB0gIAAFgAAACm9eowaBzqP1ICAdC6qsc/AIDHPkgBAAAAAAAAAdMCAABYAAAAmMlh3YL66T9SAgHQuqrHPwCAyz5IAQAAAAAAAAHUAgAAWAAAAOkV5WKy2+k/stcse82yxz8AAM0+WAEAAAAAAAAB1QIAAFgAAADa6VsPzbnpP26ChNHywsc/AIDOPlgBAAAAAAAAAdYCAABYAAAAsVStMKmO6T/OV7B8BcvHPwCA0D5oAQAAAAAAAAHXAgAAWAAAAMvO5Z9bXek/zlewfAXLxz8AgNI+aAEAAAAAAAAB2AIAAFgAAABDwSroIi/pP85XsHwFy8c/AIDTPncBAAAAAAAAAdkCAABYAAAAvbNvMOoA6T+y1yx7zbLHPwCA0z53AQAAAAAAAAHaAgAAWAAAANctqJ+cz+g/UgIB0Lqqxz8AgNE+dwEAAAAAAAAB2wIAAFgAAABQIO3nY6HoP+KsUSNwisc/AIDPPpYBAAAAAAAAAdwCAABYAAAAJos+CUB26D9qV6J2JWrHPwCA0T6WAQAAAAAAAAHdAgAAWAAAAPz1jyocS+g/Ttcede1Rxz8AANc+lgEAAAAAAAAB3gIAAFgAAAAz2e0kDSPoP/YB88naScc/AIDePpYBAAAAAAAAAd8CAABYAAAAxTRY+BL+5z/egW/IojHHPwAA5j6mAQAAAAAAAAHgAgAAWAAAAPoXtvID1uc/fqxDHZApxz8AAO4+pgEAAAAAAAAB4QIAAFgAAADRggcU4KrnP36sQx2QKcc/AAD2PrYBAAAAAAAAAeICAABYAAAAZd5x5+WF5z8i1xdyfSHHPwAA+j62AQAAAAAAAAHjAgAAWAAAAPk53LrrYOc/ZizAG1gRxz8AgPw+xQEAAAAAAAAB5AIAAFgAAADsDVNnBj/nPwhXlHBFCcc/AID9PsUBAAAAAAAAAeUCAABYAAAA3OHJEyEd5z+ugWjFMgHHPwCA/T7VAQAAAAAAAAHmAgAAWAAAAC4uTZlQ/uY/8tYQbw3xxj8AAP4+1QEAAAAAAAAB5wIAAFgAAAB+etAegN/mP5QB5cP66MY/AAD+PuUBAAAAAAAAAegCAABYAAAAKz9gfcTD5j+UAeXD+ujGPwAA/j7lAQAAAAAAAAHpAgAAWAAAAJf0CI4yruY/Niy5GOjgxj8AAP4+9AEAAAAAAAAB6gIAAFgAAAACqrGeoJjmP3yBYcLC0MY/AAD+PvQBAAAAAAAAAesCAABYAAAAb19arw6D5j8grDUXsMjGPwAA/j4EAgAAAAAAAAHsAgAAWAAAANsUA8B8beY/IKw1F7DIxj8AAP4+BAIAAAAAAAAB7QIAAFgAAACjQrip/1rmP8DWCWydwMY/AAD+PhMCAAAAAAAAAe4CAABYAAAAD/hgum1F5j+qVoZqZajGPwAAAD8TAgAAAAAAAAHvAgAAWAAAAHqtCcvbL+Y/qlaGamWoxj8AgAE/IwIAAAAAAAAB8AIAAFgAAACH6qUCNRfmP5DWAmktkMY/AMABPyMCAAAAAAAAAfECAABYAAAAlSdCOo7+5T9MgVq/UqDGPwAAAj8zAgAAAAAAAAHyAgAAWAAAAORzxb+93+U/TIFav1Kgxj8AAAI/MwIAAAAAAAAB8wIAAFgAAADXRzxs2L3lP0yBWr9SoMY/AIACP0ICAAAAAAAAAfQCAABYAAAAJ5S/8Qef5T+qVoZqZajGPwDAAj9CAgAAAAAAAAH1AgAAWAAAAHfgQnc3gOU/qlaGamWoxj8AwAI/UgIAAAAAAAAB9gIAAFgAAACDHd+ukGflPwosshV4sMY/AAADP1ICAAAAAAAAAfcCAABYAAAAM+JuDdVL5T8grDUXsMjGPwAAAz9SAgAAAAAAAAH4AgAAWAAAAEAfC0UuM+U/fIFhwsLQxj8AAAM/YgIAAAAAAAAB+QIAAFgAAABMXKd8hxrlP5QB5cP66MY/AAADP2ICAAAAAAAAAfoCAABYAAAAnqgqArf75D+ugWjFMgHHPwAAAz9xAgAAAAAAAAH7AgAAWAAAAEttumD73+Q/ItcXcn0hxz8AAAM/cQIAAAAAAAAB/AIAAFgAAAD6MUq/P8TkP96Bb8iiMcc/AAADP4ECAAAAAAAAAf0CAABYAAAAqfbZHYSo5D/2AfPJ2knHPwAAAz+BAgAAAAAAAAH+AgAAWAAAAPtCXaOzieQ/Ttcede1Rxz8AQAI/kAIAAAAAAAAB/wIAAFgAAADrFtRPzmfkPwqCdssSYsc/AAACP5ACAAAAAAAAAQADAABYAAAA3epK/OhF5D9qV6J2JWrHPwCAAT+gAgAAAAAAAAEBAwAAWAAAAFbdj0SwF+Q/aleidiVqxz8AAAE/oAIAAAAAAAABAgMAAFgAAADPz9SMd+njP2pXonYlasc/AIABP7ACAAAAAAAAAQMDAABYAAAApTomrlO+4z8KgnbLEmLHPwBAAj+wAgAAAAAAAAEEAwAAWAAAANodhKhEluM/CoJ2yxJixz8AwAI/vwIAAAAAAAABBQMAAFgAAABuee57SnHjP07XHnXtUcc/AMACP78CAAAAAAAAAQYDAABYAAAAAtVYT1BM4z/2AfPJ2knHPwBAAj/PAgAAAAAAAAEHAwAAWAAAADa4tklBJOM/9gHzydpJxz8AAAI/zwIAAAAAAAABCAMAAFgAAADLEyEdR//iP5osxx7IQcc/AAACP98CAAAAAAAAAQkDAABYAAAAXm+L8Eza4j9+rEMdkCnHPwCAAj/fAgAAAAAAAAEKAwAAWAAAAPHK9cNSteI/ItcXcn0hxz8AwAI/3wIAAAAAAAABCwMAAFgAAAAnrlO+Q43iPwhXlHBFCcc/AIADP+4CAAAAAAAAAQwDAABYAAAA/Ril3x9i4j/y1hBvDfHGPwBAAz/uAgAAAAAAAAENAwAAWAAAAHYL6ifnM+I/Niy5GOjgxj8AAAM/DQMAAAAAAAABDgMAAFgAAADv/S5wrgXiP8DWCWydwMY/AAADPw0DAAAAAAAAAQ8DAABYAAAAI+GMap/d4T+qVoZqZajGPwAAAz8NAwAAAAAAAAEQAwAAWAAAALg89z2luOE/MAHXvRqIxj8AQAI/DQMAAAAAAAABEQMAAFgAAACOp0hfgY3hP9grqxIIgMY/AAACPx0DAAAAAAAAARIDAABYAAAAw4qmWXJl4T8agVO84m/GPwAAAj8dAwAAAAAAAAETAwAAWAAAALVeHQaNQ+E/vqsnEdBnxj8AgAI/LQMAAAAAAAABFAMAAFgAAACnMpSypyHhP9grqxIIgMY/AMACPy0DAAAAAAAAARUDAABYAAAAmQYLX8L/4D8agVO84m/GPwDAAj88AwAAAAAAAAEWAwAAWAAAAIvagQvd3eA/vqsnEdBnxj8AAAM/PAMAAAAAAAABFwMAAFgAAADbJgWRDL/gP76rJxHQZ8Y/AAADP1wDAAAAAAAAARgDAABYAAAAK3OIFjyg4D9e1vtlvV/GPwBAAj9cAwAAAAAAAAEZAwAAWAAAANo3GHWAhOA/Xtb7Zb1fxj8AAAI/XAMAAAAAAAABGgMAAFgAAADndLSs2WvgP17W+2W9X8Y/AAACP1wDAAAAAAAAARsDAABYAAAAljlECx5Q4D9e1vtlvV/GPwAAAj9rAwAAAAAAAAEcAwAAWAAAAEX+02liNOA/vqsnEdBnxj8AgAI/awMAAAAAAAABHQMAAFgAAABSO3ChuxvgP76rJxHQZ8Y/AEADP3sDAAAAAAAAAR4DAABYAAAAX3gM2RQD4D++qycR0GfGPwAAAz97AwAAAAAAAAEfAwAAWAAAAFJMg4Uv4d8/vqsnEdBnxj8AAAM/igMAAAAAAAABIAMAAFgAAADkp+1YNbzfP17W+2W9X8Y/AAADP4oDAAAAAAAAASEDAABYAAAA8OSJkI6j3z9e1vtlvV/GPwAAAz+aAwAAAAAAAAEiAwAAWAAAAP4hJsjnit8/piukD5hPxj8AwAA/mgMAAAAAAAABIwMAAFgAAADKT9uxanjfP6YrpA+YT8Y/AAD7PpoDAAAAAAAAASQDAABYAAAADF/C/0By3z+mK6QPmE/GPwCA3D6qAwAAAAAAAAElAwAAWAAAAAxfwv9Act8/piukD5hPxj8AALQ+qgMAAAAAAAABJgMAAFgAAACGQPRjlH7fP76rJxHQZ8Y/AABuPrkDAAAAAAAAAScDAABYAAAA7+wbjDpA4j82M7yIGOHNPwAAHD4AAAAAAAAAAAEoAwAAWAAAAK3dND5kRuI/NjO8iBjhzT8AAFg+DwAAAAAAAAABKQMAAFgAAABpzk3wjUziP06zP4pQ+c0/AAB0Pg8AAAAAAAAAASoDAABYAAAAhDdze8xV4j9qM8OLiBHOPwCAgD4PAAAAAAAAAAErAwAAWAAAAEEojC32W+I/frNGjcApzj8AgI8+HwAAAAAAAAABLAMAAFgAAAD9GKXfH2LiPzpenuPlOc4/AACZPh8AAAAAAAAAAS0DAABYAAAAXJGxuDRl4j+ys02QMFrOPwAAoT4fAAAAAAAAAAEuAwAAWAAAALoJvpFJaOI/Ign9PHt6zj8AgKg+HwAAAAAAAAABLwMAAFgAAAC6Cb6RSWjiPxK0W5YQu84/AICwPi4AAAAAAAAAATADAABYAAAAugm+kUlo4j/6XrrvpfvOPwAAtD4uAAAAAAAAAAExAwAAWAAAAP0Ypd8fYuI/ijTtnSg0zz8AAL0+PgAAAAAAAAABMgMAAFgAAADir39U4VjiP15fyPWFXM8/AADKPj4AAAAAAAAAATMDAABYAAAAac5N8I1M4j/StHei0HzPPwCA1D4+AAAAAAAAAAE0AwAAWAAAANSD9gD8NuI/ArV+pUCtzz8AAN8+TgAAAAAAAAABNQMAAFgAAACDSIZfQBviPx41Aqd4xc8/AIDlPl0AAAAAAAAAATYDAABYAAAA05QJ5W/84T/W31n9ndXPPwCA6j5dAAAAAAAAAAE3AwAAWAAAAMVogJGK2uE/SjUJquj1zz8AAPA+bQAAAAAAAAABOAMAAFgAAAC4PPc9pbjhP0o1Caro9c8/AAD3Pm0AAAAAAAAAATkDAABYAAAA7B9VOJaQ4T8DcDAABwPQPwAA/D59AAAAAAAAAAE6AwAAWAAAAGUSmoBdYuE/A3AwAAcD0D8AgAA/fQAAAAAAAAABOwMAAFgAAAAhFMYW+y3hP0o1Caro9c8/AAACP4wAAAAAAAAAATwDAABYAAAAwazMIVrw4D/yX93+1e3PPwDAAz+MAAAAAAAAAAE9AwAAWAAAAEfcraF6qeA/1t9Z/Z3Vzz8AgAQ/nAAAAAAAAAABPgMAAFgAAAArhJv6r2XgP2KKqlBTtc8/AMAEP5wAAAAAAAAAAT8DAABYAAAAsLN8etAe4D9GCidPG53PPwCABT+rAAAAAAAAAAFAAwAAWAAAACi31KYLtt8/dt9L9710zz8AQAY/qwAAAAAAAAABQQMAAFgAAADwBrBYdi7fP6K0cJ9gTM8/AEAHP6sAAAAAAAAAAUIDAABYAAAA/GVyWLeg3j+KNO2dKDTPPwBACD+7AAAAAAAAAAFDAwAAWAAAAI7jAvSkBt4/brRpnPAbzz8AQAk/uwAAAAAAAAABRAMAAFgAAADaUaxBvHLdP7YJEkbLC88/AMAKP8sAAAAAAAAAAUUDAABYAAAAKMBVj9Pe3D/6XrrvpfvOPwAADT/LAAAAAAAAAAFGAwAAWAAAADQfGI8UUdw/RrRimYDrzj8AwA8/2gAAAAAAAAABRwMAAFgAAAA/ftqOVcPbP4YJC0Nb284/AMARP9oAAAAAAAAAAUgDAABYAAAAjuyD3Gwv2z8StFuWELvOPwAAEz/qAAAAAAAAAAFJAwAAWAAAAKSI4hMHido/VgkEQOuqzj8AABM/6gAAAAAAAAABSgMAAFgAAAB7FVr9yujZP+KzVJOgis4/AAATP/oAAAAAAAAAAUsDAABYAAAATaLR5o5I2T9qXqXmVWrOPwAAEz/6AAAAAAAAAAFMAwAAWAAAAFkBlObPutg/Ut4h5R1Szj8AABM/CQEAAAAAAAABTQMAAFgAAADdQYhKZDnYPzpenuPlOc4/AIATPwkBAAAAAAAAAU4DAABYAAAAZIJ8rvi31z/GCO82mxnOPwBAFD8ZAQAAAAAAAAFPAwAAWAAAAOjCcBKNNtc/rohrNWMBzj8AQBU/GQEAAAAAAAABUAMAAFgAAAAo9H0oS7vWP06zP4pQ+c0/AMAWPygBAAAAAAAAAVEDAABYAAAAaCWLPglA1j9Osz+KUPnNPwAAFz8oAQAAAAAAAAFSAwAAWAAAAGhHsQbxytU/TrM/ilD5zT8AABc/OAEAAAAAAAABUwMAAFgAAADfSgkzLGLVP06zP4pQ+c0/AAAXPzgBAAAAAAAAAVQDAABYAAAAVU5hX2f51D9Osz+KUPnNPwCAFz9IAQAAAAAAAAFVAwAAWAAAAEYz6+/1nNQ/TrM/ilD5zT8AwBc/SAEAAAAAAAABVgMAAFgAAACy+abk10zUP/LdE9898c0/AIAYP1cBAAAAAAAAAVcDAABYAAAA2bB7i+MC1D/y3RPfPfHNPwBAGT9XAQAAAAAAAAFYAwAAWAAAAL1YaeQYv9M/8t0T3z3xzT8AwBo/ZwEAAAAAAAABWQMAAFgAAADkDz6LJHXTP/LdE9898c0/AIAcP2cBAAAAAAAAAVoDAABYAAAAhahEloM30z9Osz+KUPnNPwCAHj93AQAAAAAAAAFbAwAAWAAAAOAxZFMMANM/rohrNWMBzj8AACA/dwEAAAAAAAABXAMAAFgAAAD6q5zCvs7SP8YI7zabGc4/AMAhP3cBAAAAAAAAAV0DAABYAAAA0hbu45qj0j/aiHI40zHOPwCAIj+GAQAAAAAAAAFeAwAAWAAAACRjcWnKhNI/Ol6e4+U5zj8AwCI/hgEAAAAAAAABXwMAAFgAAAAvoA2hI2zSP1LeIeUdUs4/AAAjP5YBAAAAAAAAAWADAABYAAAA+s3CiqZZ0j9qXqXmVWrOPwAAIz+WAQAAAAAAAAFhAwAAWAAAAIHskCZTTdI/Ign9PHt6zj8AACM/pQEAAAAAAAABYgMAAFgAAADC+3d0KUfSP+KzVJOgis4/AIAjP6UBAAAAAAAAAWMDAABYAAAABQtfwv9A0j8+iYA+s5LOPwAAHD+1AQAAAAAAAAFkAwAAWAAAAAULX8L/QNI/PomAPrOSzj8AABE/tQEAAAAAAAABZQMAAFgAAADC+3d0KUfSP+KzVJOgis4/AADMPrUBAAAAAAAAAWYDAABYAAAAyZ6GBDrP0D+U7NtzaejhPwAAMD0AAAAAAAAAAAFnAwAAWAAAAFG9VKDmwtA/5AFGHmDk4T8AAHw9DwAAAAAAAAABaAMAAFgAAAANrm1SEMnQPzz3EMlk5uE/AACQPQ8AAAAAAAAAAWkDAABYAAAAUb1UoObC0D/kAUYeYOThPwAAvD0PAAAAAAAAAAFqAwAAWAAAAFG9VKDmwtA/5AFGHmDk4T8AAAU+HwAAAAAAAAABawMAAFgAAABRvVSg5sLQP+QBRh5g5OE/AAAlPh8AAAAAAAAAAWwDAABYAAAAUb1UoObC0D/kAUYeYOThPwAAQj4fAAAAAAAAAAFtAwAAWAAAAFG9VKDmwtA/5AFGHmDk4T8AAFI+HwAAAAAAAAABbgMAAFgAAABRvVSg5sLQP+QBRh5g5OE/AABfPh8AAAAAAAAAAW8DAABYAAAAyZ6GBDrP0D/s4aYeburhPwAAaz4AAAAAAAAAAAFwAwAAWAAAAEWAuGiN29A/oKyddIX04T8AAHE+DwAAAAAAAAABcQMAAFgAAAC+YerM4OfQP6xsX3WhAOI/AAB1Pg8AAAAAAAAAAXIDAABYAAAAryROlYcA0T9iN1bLuAriPwAAdz4PAAAAAAAAAAFzAwAAWAAAAOf2mKsEE9E/vgyCdssS4j8AAHc+DwAAAAAAAAABdAMAAFgAAAAqBoD52gzRPyLCDiLsIOI/AAB6Pi8AAAAAAAAAAXUDAABYAAAAbhVnR7EG0T+AlzrN/ijiPwCAgD4vAAAAAAAAAAF2AwAAWAAAAPMzNeNd+tA/3GxmeBEx4j8AAIc+LwAAAAAAAAABdwMAAFgAAAB6UgN/Cu7QP+RMx3gfN+I/AICQPi8AAAAAAAAAAXgDAABYAAAARYC4aI3b0D/kTMd4HzfiPwCAnD4+AAAAAAAAAAF5AwAAWAAAAMmehgQ6z9A/5EzHeB834j8AAKk+PgAAAAAAAAABegMAAFgAAACUzDvuvLzQP4xX/M0aNeI/AIC2Pk4AAAAAAAAAAXsDAABYAAAAG+sJimmw0D80YjEjFjPiPwCAvj5OAAAAAAAAAAF8AwAAWAAAAOQYv3PsndA/hnebzQwv4j8AgMQ+XgAAAAAAAAABfQMAAFgAAACvRnRdb4vQP4CXOs3+KOI/AADHPl4AAAAAAAAAAX4DAABYAAAANmVC+Rt/0D94t9nM8CLiPwCAxz59AAAAAAAAAAF/AwAAWAAAAP6S9+KebNA/GuKtId4a4j8AAMg+fQAAAAAAAAABgAMAAFgAAADJwKzMIVrQP2z3F8zUFuI/AADJPn0AAAAAAAAAAYEDAABYAAAAUN96aM5N0D9mF7fLxhDiPwCAyj59AAAAAAAAAAGCAwAAWAAAABgNMFJRO9A/YjdWy7gK4j8AgM0+jAAAAAAAAAABgwMAAFgAAADjOuU71CjQP1pX9cqqBOI/AADRPowAAAAAAAAAAYQDAABYAAAA73eBcy0Q0D/+gckfmPzhPwAA1D6cAAAAAAAAAAGFAwAAWAAAAPlpO1YN788/9qFoH4r24T8AgNc+nAAAAAAAAAABhgMAAFgAAACZAkJhbLHPP0i30smA8uE/AADZPqwAAAAAAAAAAYcDAABYAAAAN5tIbMtzzz9C13HJcuzhPwCA2T6sAAAAAAAAAAGIAwAAWAAAAGNSHRPXKc8/jgx7c1vi4T8AANo+uwAAAAAAAAABiQMAAFgAAACTRo7xO8fOP9pBhB1E2OE/AADbPssAAAAAAAAAAYoDAABYAAAAUVnNa01Yzj/MgcIcKMzhPwCA2z7LAAAAAAAAAAGLAwAAWAAAAJGK2oEL3c0/GLfLxhDC4T8AgNs+2wAAAAAAAAABjAMAAFgAAABZ2rUzdlXNP2Ts1HD5t+E/AADcPtsAAAAAAAAAAY0DAABYAAAAK2ctHTq1zD9eDHRw67HhPwAA3T7qAAAAAAAAAAGOAwAAWAAAAHvV1mpRIcw/riHeGuKt4T8AgN0+6gAAAAAAAAABjwMAAFgAAADLQ4C4aI3LP64h3hrireE/AIDdPvoAAAAAAAAAAZADAABYAAAAF7IpBoD5yj9eDHRw67HhPwCA3D76AAAAAAAAAAGRAwAAWAAAAFnjNhw+fso/ZOzUcPm34T8AANs+CQEAAAAAAAABkgMAAFgAAACnUeBpVerJPxi3y8YQwuE/AIDaPgkBAAAAAAAAAZMDAABYAAAA54LtfxNvyT/MgcIcKMzhPwAA2z4ZAQAAAAAAAAGUAwAAWAAAAB13Xl54DMk/gky5cj/W4T8AgNs+GQEAAAAAAAABlQMAAFgAAABRa8883anIP+QBRh5g5OE/AIDbPikBAAAAAAAAAZYDAABYAAAA/kByf5VTyD9It9LJgPLhPwAA3j4pAQAAAAAAAAGXAwAAWAAAACf4RiahCcg/skzAda8G4j8AgOI+OAEAAAAAAAABmAMAAFgAAABNrxvNrL/HP3LXeMziHOI/AIDkPjgBAAAAAAAAAZkDAABYAAAAcmbwc7h1xz80YjEjFjPiPwCA5j44AQAAAAAAAAGaAwAAWAAAABX/9n4XOMc/TOK0JE5L4j8AgOY+SAEAAAAAAAABmwMAAFgAAAC2l/2JdvrGP7xXA9GKZeI/AADmPkgBAAAAAAAAAZwDAABYAAAA0RE2+SjJxj/U14bSwn3iPwAA5T5nAQAAAAAAAAGdAwAAWAAAAGNtoMwupMY/RE3Vfv+X4j8AAOQ+ZwEAAAAAAAABngMAAFgAAABvqjwEiIvGPxCYT9ZOuuI/AADkPmcBAAAAAAAAAZ8DAABYAAAAb6o8BIiLxj+G7f6CmdriPwAA5T5nAQAAAAAAAAGgAwAAWAAAAOuLbmjbl8Y/pE3jhN/44j8AgOc+dwEAAAAAAAABoQMAAFgAAADcTtIwgrDGPxqjkjEqGeM/AADsPncBAAAAAAAAAaIDAABYAAAAwtSZwc/hxj/o7QyJeTvjPwCA7j6GAQAAAAAAAAGjAwAAWAAAALaX/Yl2+sY/tDiH4Mhd4z8AgO8+hgEAAAAAAAABpAMAAFgAAACcHcUaxCvHPyqONo0TfuM/AADwPpYBAAAAAAAAAaUDAABYAAAAgqOMqxFdxz/22LDkYqDjPwAA8T6WAQAAAAAAAAGmAwAAWAAAAOAKhqCymsc/cg7BkbvG4z8AgPE+pgEAAAAAAAABpwMAAFgAAADGkE0xAMzHP+5D0T4U7eM/AADzPqYBAAAAAAAAAagDAABYAAAAMzXjXfrwxz9oeeHrbBPkPwCA9T61AQAAAAAAAAGpAwAAWAAAAJ/ZeIr0Fcg/lJmH7s495D8AAPk+tQEAAAAAAAABqgMAAFgAAACRnNxSmy7IP8C5LfEwaOQ/AAD7Ps4BAAAAAAAAAasDAABYAAAAkZzcUpsuyD/o2dPzkpLkPwCA+z7OAQAAAAAAAAGsAwAAWAAAABi7qu5HIsg/Yg/koOu45D8AgPo+3gEAAAAAAAABrQMAAFgAAACsFhXCTf3HP4hPKaM/3eQ/AAD6Pt4BAAAAAAAAAa4DAABYAAAAxpBNMQDMxz9WmqP6jv/kPwAA+j7tAQAAAAAAAAGvAwAAWAAAAO5HItgLgsc/dvqH/NQd5T8AAPo+7QEAAAAAAAABsAMAAFgAAACcHcUaxCvHP+Rv1qgROOU/AAD6Pv0BAAAAAAAAAbEDAABYAAAAVTAEldW8xj+k+o7/RE7lPwAA+z79AQAAAAAAAAGyAwAAWAAAAKSereLsKMY/CLAbq2Vc5T8AgP4+DAIAAAAAAAABswMAAFgAAAB6KyXMsIjFP2aFR1Z4ZOU/AIACPwwCAAAAAAAAAbQDAABYAAAA1NZqUSHcxD8WcN2rgWjlPwCABT8MAgAAAAAAAAG1AwAAWAAAAKpj4jrlO8Q/ZoVHVnhk5T8AQAk/HAIAAAAAAAABtgMAAFgAAAD30YuI/KfDP7aasQBvYOU/AAALPxwCAAAAAAAAAbcDAABYAAAAzV4DcsAHwz+wulAAYVrlPwDACz8sAgAAAAAAAAG4AwAAWAAAABzNrL/Xc8I/pPqO/0RO5T8AgA0/LAIAAAAAAAABuQMAAFgAAABc/rnVlfjBP5JabP4aPOU/AIAQPzsCAAAAAAAAAboDAABYAAAAkPIqtPqVwT/YrxSo9SvlPwCAEj87AgAAAAAAAAG7AwAAWAAAAD3IzfayP8E/bhon/MYX5T8AABQ/SwIAAAAAAAABvAMAAFgAAABkf6KdvvXAPwaFOVCYA+U/AMAUP0sCAAAAAAAAAb0DAABYAAAAfvnaDHHEwD9K2uH5cvPkPwDAFD9bAgAAAAAAAAG+AwAAWAAAABRVReB2n8A/ODq/+Ejh5D8AQBQ/WwIAAAAAAAABvwMAAFgAAACYcxN8I5PAPyx6/fcs1eQ/AAAUP2oCAAAAAAAAAcADAABYAAAAmHMTfCOTwD/QpNFMGs3kPwCAEz9qAgAAAAAAAAHBAwAAWAAAAIw2d0TKq8A/ILo79xDJ5D8AABM/egIAAAAAAAABwgMAAFgAAAD62gxxxNDAP3avBqIVy+Q/AAATP3oCAAAAAAAAAcMDAABYAAAA32DUARICwT98j2eiI9HkPwAAEz+JAgAAAAAAAAHEAwAAWAAAAMXmm5JfM8E/MFpe+Drb5D8AABM/iQIAAAAAAAABxQMAAFgAAACrbGMjrWTBP+wEtk5g6+Q/AAATP5kCAAAAAAAAAcYDAABYAAAAFxH5T6eJwT9WmqP6jv/kPwBAEj+ZAgAAAAAAAAHHAwAAWAAAAIG1jnyhrsE/xg/ypssZ5T8AABI/qQIAAAAAAAAByAMAAFgAAADvWSSpm9PBP+Rv1qgROOU/AAASP6kCAAAAAAAAAckDAABYAAAA4hyIcULswT9YxYVVXFjlPwAAEj+4AgAAAAAAAAHKAwAAWAAAAFz+udWV+ME/1PqVArV+5T8AABI/uAIAAAAAAAABywMAAFgAAABc/rnVlfjBPwAbPAUXqeU/AAASP8gCAAAAAAAAAcwDAABYAAAAXP651ZX4wT8qO+IHedPlPwDAED/IAgAAAAAAAAHNAwAAWAAAAFz+udWV+ME/YhtKC/cJ5j8AQA8/2AIAAAAAAAABzgMAAFgAAABc/rnVlfjBPz4G52NwPuY/AIAOP9gCAAAAAAAAAc8DAABYAAAA4hyIcULswT/Q2xkS83bmPwAADj/YAgAAAAAAAAHQAwAAWAAAAGc7Vg3v38E/BryBFXGt5j8AgA4/5wIAAAAAAAAB0QMAAFgAAABnO1YN79/BP4yxU8Pl3+Y/AEAPP+cCAAAAAAAAAdIDAABYAAAAZztWDe/fwT8UpyVxWhLnPwAADz/3AgAAAAAAAAHTAwAAWAAAAGc7Vg3v38E/7rFhycVA5z8AAA8/9wIAAAAAAAAB1AMAAFgAAABc/rnVlfjBPx6yaMw1cec/AAAPPwYDAAAAAAAAAdUDAABYAAAAyKJPApAdwj9I0g7Pl5vnPwAADz8GAwAAAAAAAAHWAwAAWAAAADZH5S6KQsI/Gv3pJvXD5z8AAA8/FgMAAAAAAAAB1wMAAFgAAACTrt4jK4DCP5Yy+tNN6uc/AIAPPxYDAAAAAAAAAdgDAABYAAAA59g74XLWwj8UaAqBphDoPwBADz8mAwAAAAAAAAHZAwAAWAAAACvG/GZhRcM/iL25LfEw6D8AAA8/JgMAAAAAAAAB2gMAAFgAAABjdiG19szDPwLzydpJV+g/AIAPPzUDAAAAAAAAAdsDAABYAAAAFAh4Z99gxD/QPUQymXnoPwDAED81AwAAAAAAAAHcAwAAWAAAALpcMuJuDcU/9H2JNO2d6D8AgBE/RQMAAAAAAAAB3QMAAFgAAADMVYKJ+N7FP2rTOOE3vug/AMARP0UDAAAAAAAAAd4DAABYAAAA3E7SMIKwxj+OE37ji+LoPwAAEj9VAwAAAAAAAAHfAwAAWAAAANTN6WhZs8c/tFPD5d8G6T8AABI/VQMAAAAAAAAB4AMAAFgAAABFLjMFhMLIPyipcpIqJ+k/AAASP2QDAAAAAAAAAeEDAABYAAAAs458oa7RyT9ICVeUcEXpPwCAEj9kAwAAAAAAAAHiAwAAWAAAACXvxT3Z4Mo/YInalahd6T8AwBI/dAMAAAAAAAAB4wMAAFgAAACvyUdJtr7LPyAUk+zbc+k/AMASP3QDAAAAAAAAAeQDAABYAAAAR+FljOyDzD8ytLXtBYbpPwAAEz90AwAAAAAAAAHlAwAAWAAAAGMXUmvPPM0/7F4NRCuW6T8AABM/gwMAAAAAAAAB5gMAAFgAAAAZqagduNDNP6IpBJpCoOk/AEAQP4MDAAAAAAAAAecDAABYAAAA1XebB/pLzj/+/i9FVajpPwBADD+TAwAAAAAAAAHoAwAAWAAAAKGDKimVrs4/runFml6s6T8AgP4+kwMAAAAAAAAB6QMAAFgAAAB7zFWCifjOPwbfkEVjruk/AIDdPtYDAAAAAAAACw=="/>
</p:tagLst>
</file>

<file path=ppt/tags/tag101.xml><?xml version="1.0" encoding="utf-8"?>
<p:tagLst xmlns:a="http://schemas.openxmlformats.org/drawingml/2006/main" xmlns:r="http://schemas.openxmlformats.org/officeDocument/2006/relationships" xmlns:p="http://schemas.openxmlformats.org/presentationml/2006/main">
  <p:tag name="ATHENA.MIXSHAPE" val="|streamable=true|audioOnly=true|recordStart=405784|recordEnd=483336|recordLength=499228|start=405784|end=483336|audioFormat={00001610-0000-0010-8000-00AA00389B71}|audioRate=44100|muted=false|volume=0.8|fadeIn=0|fadeOut=0|videoFormat={34363248-0000-0010-8000-00AA00389B71}|videoRate=15|videoWidth=256|videoHeight=256"/>
</p:tagLst>
</file>

<file path=ppt/tags/tag102.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sAAAAMAAAABwMAAAAAAQAAABAAAAAECUlua0F0b21WMQIAAAAJBAAAAAkFAAAACQYAAAAJBwAAAAkIAAAACQkAAAAJCgAAAAkLAAAACQwAAAAJDQAAAAkOAAAADQUFBAAAAAtQZW5TdHJva2VWMQQAAAAKQXR0cmlidXRlcwVUcmFjZQlTdGFydFRpbWUEVHlwZQQEAAQPUGVuQXR0cmlidXRlc1YxAgAAAApJbmtUcmFjZVYxAgAAABAMQWN0aW9uVHlwZVYxAgAAAAIAAAAJDwAAAAkQAAAA4hwAAAAAAAAF7////wxBY3Rpb25UeXBlVjEBAAAAB3ZhbHVlX18ACAIAAAAAAAAAAQUAAAAEAAAACRIAAAAJEwAAAP8qAAAAAAAAAez////v////AAAAAAEGAAAABAAAAAkVAAAACRYAAAATXgAAAAAAAAHp////7////wAAAAABBwAAAAQAAAAJGAAAAAkZAAAAw2MAAAAAAAAB5v///+////8AAAAAAQgAAAAEAAAACRsAAAAJHAAAAMFwAAAAAAAAAeP////v////AAAAAAEJAAAABAAAAAkeAAAACR8AAACPcwAAAAAAAAHg////7////wAAAAABCgAAAAQAAAAJIQAAAAkiAAAAB50AAAAAAAAB3f///+////8AAAAAAQsAAAAEAAAACSQAAAAJJQAAALqfAAAAAAAAAdr////v////AAAAAAEMAAAABAAAAAknAAAACSgAAABxygAAAAAAAAHX////7////wAAAAABDQAAAAQAAAAJKgAAAAkrAAAAZMwAAAAAAAAB1P///+////8AAAAAAQ4AAAAEAAAACS0AAAAJLgAAAEntAAAAAAAAAdH////v////AAAAAAUPAAAAD1BlbkF0dHJpYnV0ZXNWMQoAAAAHX2NvbG9yQQdfY29sb3JSB19jb2xvckcHX2NvbG9yQgpGaXRUb0N1cnZlBkhlaWdodA5JZ25vcmVQcmVzc3VyZQ1Jc0hpZ2hsaWdodGVyBVNoYXBlBVdpZHRoAAAAAAAAAAAEAAICAgIBBgEBDEJydXNoU2hhcGVWMQIAAAAGAgAAAP8AAAAAAAAAAAAACEAAAAXQ////DEJydXNoU2hhcGVWMQEAAAAHdmFsdWVfXwAIAgAAAAEAAAAAAAAAAAAIQAUQAAAACklua1RyYWNlVjEDAAAADUxpc3RgMStfaXRlbXMMTGlzdGAxK19zaXplD0xpc3RgMStfdmVyc2lvbgQAABhTaGFyZWQuSW5raW5nLklua1BvaW50W10CAAAACAgCAAAACTEAAAB8AAAAfAAAAAESAAAADwAAAP8AAAAAAAAAAAAACEAAAAHO////0P///wEAAAAAAAAAAAAIQAETAAAAEAAAAAkzAAAAXQAAAF0AAAABFQAAAA8AAAD/AAAAAAAAAAAAAAhAAAABzP///9D///8BAAAAAAAAAAAACEABFgAAABAAAAAJNQAAAIIAAACCAAAAARgAAAAPAAAA/wAAAAAAAAAAAAAIQAAAAcr////Q////AQAAAAAAAAAAAAhAARkAAAAQAAAACTcAAABhAAAAYQAAAAEbAAAADwAAAP8AAAAAAAAAAAAACEAAAAHI////0P///wEAAAAAAAAAAAAIQAEcAAAAEAAAAAk5AAAAKwAAACsAAAABHgAAAA8AAAD/AAAAAAAAAAAAAAhAAAABxv///9D///8BAAAAAAAAAAAACEABHwAAABAAAAAJOwAAACsAAAArAAAAASEAAAAPAAAA/wAAAAAAAAAAAAAIQAAAAcT////Q////AQAAAAAAAAAAAAhAASIAAAAQAAAACT0AAAA0AAAANAAAAAEkAAAADwAAAP8AAAAAAAAAAAAACEAAAAHC////0P///wEAAAAAAAAAAAAIQAElAAAAEAAAAAk/AAAALQAAAC0AAAABJwAAAA8AAAD/AAAAAAAAAAAAAAhAAAABwP///9D///8BAAAAAAAAAAAACEABKAAAABAAAAAJQQAAACEAAAAhAAAAASoAAAAPAAAA/wAAAAAAAAAAAAAIQAAAAb7////Q////AQAAAAAAAAAAAAhAASsAAAAQAAAACUMAAAAjAAAAIwAAAAEtAAAADwAAAP8AAAAAAAAAAAAACEAAAAG8////0P///wEAAAAAAAAAAAAIQAEuAAAAEAAAAAlFAAAAkQAAAJEAAAAHMQAAAAABAAAAgAAAAAQKSW5rUG9pbnRWMQI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0EBzMAAAAAAQAAAIAAAAAECklua1BvaW50VjEC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DSMHNQAAAAABAAAAAAEAAAQKSW5rUG9pbnRWMQIAAAAJHwEAAAkgAQAACSEBAAAJIgEAAAkjAQAACSQBAAAJJQEAAAkmAQ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1+BzcAAAAAAQAAAIAAAAAECklua1BvaW50VjECAA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NHwc5AAAAAAEAAABAAAAABApJbmtQb2ludFYxAgA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DRUHOwAAAAABAAAAQAAAAAQKSW5rUG9pbnRWMQIA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0VBz0AAAAAAQAAAEAAAAAECklua1BvaW50VjECAAAACVgCAAAJWQIAAAlaAgAACVsCAAAJXAIAAAldAgAACV4CAAAJXwIAAAlgAgAACWECAAAJYgIAAAljAgAACWQCAAAJZQIAAAlmAgAACWcCAAAJaAIAAAlpAgAACWoCAAAJawIAAAlsAgAACW0CAAAJbgIAAAlvAgAACXACAAAJcQIAAAlyAgAACXMCAAAJdAIAAAl1AgAACXYCAAAJdwIAAAl4AgAACXkCAAAJegIAAAl7AgAACXwCAAAJfQIAAAl+AgAACX8CAAAJgAIAAAmBAgAACYICAAAJgwIAAAmEAgAACYUCAAAJhgIAAAmHAgAACYgCAAAJiQIAAAmKAgAACYsCAAANDAc/AAAAAAEAAABAAAAABApJbmtQb2ludFYxAgA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0TB0EAAAAAAQAAAEAAAAAECklua1BvaW50VjECAAAACbkCAAAJugIAAAm7AgAACbwCAAAJvQIAAAm+AgAACb8CAAAJwAIAAAnBAgAACcICAAAJwwIAAAnEAgAACcUCAAAJxgIAAAnHAgAACcgCAAAJyQIAAAnKAgAACcsCAAAJzAIAAAnNAgAACc4CAAAJzwIAAAnQAgAACdECAAAJ0gIAAAnTAgAACdQCAAAJ1QIAAAnWAgAACdcCAAAJ2AIAAAnZAgAADR8HQwAAAAABAAAAQAAAAAQKSW5rUG9pbnRWMQIAAAAJ2gIAAAnbAgAACdwCAAAJ3QIAAAneAgAACd8CAAAJ4AIAAAnhAgAACeICAAAJ4wIAAAnkAgAACeUCAAAJ5gIAAAnnAgAACegCAAAJ6QIAAAnqAgAACesCAAAJ7AIAAAntAgAACe4CAAAJ7wIAAAnwAgAACfECAAAJ8gIAAAnzAgAACfQCAAAJ9QIAAAn2AgAACfcCAAAJ+AIAAAn5AgAACfoCAAAJ+wIAAAn8AgAADR0HRQAAAAABAAAAAAEAAAQKSW5rUG9pbnRWMQIAAAAJ/QIAAAn+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CXQDAAAJdQMAAAl2AwAACXcDAAAJeAMAAAl5AwAACXoDAAAJewMAAAl8AwAACX0DAAAJfgMAAAl/AwAACYADAAAJgQMAAAmCAwAACYMDAAAJhAMAAAmFAwAACYYDAAAJhwMAAAmIAwAACYkDAAAJigMAAAmLAwAACYwDAAAJjQMAAA1vBUYAAAAKSW5rUG9pbnRWMQQAAAABWAFZDlByZXNzdXJlRmFjdG9yCVRpbWVTdGFtcAAAAAAGBgsQAgAAAGWBrwz6MMk/QKBRiNWNmT8AAAA9AAAAAAAAAAABRwAAAEYAAADLcOlqt0HJPyDVEf60L5k/AAA0PRAAAAAAAAAAAUgAAABGAAAAy3DpardByT9gNtGcFkqaPwAAUD0QAAAAAAAAAAFJAAAARgAAAGWBrwz6MMk/kC0QULkgnD8AAEw9EAAAAAAAAAABSgAAAEYAAABlga8M+jDJP7DDj2T63Jw/AACYPS8AAAAAAAAAAUsAAABGAAAAAZJ1rjwgyT/Ajs/uGjudPwAA2j0vAAAAAAAAAAFMAAAARgAAADmzAfLB/sg/sPhP2tl+nD8AABM+LwAAAAAAAAABTQAAAEYAAABx1I01R93IP5AtEFC5IJw/AAA+Pi8AAAAAAAAAAU4AAABGAAAAD+VT14nMyD+Ql5A7eGSbPwAAZT4vAAAAAAAAAAFPAAAARgAAAKn1GXnMu8g/YDbRnBZKmj8AAIY+LwAAAAAAAAABUAAAAEYAAABFBuAaD6vIP0CgUYjVjZk/AICUPj4AAAAAAAAAAVEAAABGAAAA4RamvFGayD8QCtJzlNGYPwCAoD4+AAAAAAAAAAFSAAAARgAAABc4MgDXeMg/AHRSX1MVmD8AgKU+TgAAAAAAAAABUwAAAEYAAAC1SPihGWjIPwCpEtUyt5c/AICqPk4AAAAAAAAAAVQAAABGAAAAUVm+Q1xXyD/w3dJKElmXPwAAsT5eAAAAAAAAAAFVAAAARgAAAId6SofhNcg/0EdTNtGclj8AALM+XgAAAAAAAAABVgAAAEYAAADBm9bKZhTIP7Cx0yGQ4JU/AAC0Pm0AAAAAAAAAAVcAAABGAAAAlM0osC7ixz+AG1QNTySVPwAAtT5tAAAAAAAAAAFYAAAARgAAAAQQQTc5n8c/YO9U5Myrkz8AgLY+fQAAAAAAAAABWQAAAEYAAAB0Ulm+Q1zHPyDDVbtKM5I/AAC2Po0AAAAAAAAAAVoAAABGAAAAGbb9iNP3xj/wllaSyLqQPwAAtT6NAAAAAAAAAAFbAAAARgAAAMQZolNjk8Y/gNWu0oyEjj8AgLQ+nAAAAAAAAAABXAAAAEYAAAAFjgzANR7GPwDnMGxH14o/AAC1PpwAAAAAAAAAAV0AAABGAAAASQJ3LAipxT9AYjPxwG2GPwCAtT6rAAAAAAAAAAFeAAAARgAAAIp24ZjaM8U/wHO1invAgj8AALc+ugAAAAAAAAABXwAAAEYAAAA+LWSMt3vEP0Debx/qrXw/AIC5ProAAAAAAAAAAWAAAABGAAAA8OPmf5TDwz+AWXKkY0R4PwAAvj66AAAAAAAAAAFhAAAARgAAAG153S/sLMM/wNR0Kd3acz8AgMA+2gAAAAAAAAABYgAAAEYAAACCH5qBhoXCPwABdFJfU3U/AIDBPtoAAAAAAAAAAWMAAABGAAAAmMVW0yDewT+AWXKkY0R4PwCAwD7aAAAAAAAAAAFkAAAARgAAAE582cb9JcE/QN5vH+qtfD8AAMA+6QAAAAAAAAABZQAAAEYAAAABM1y62m3AP2CxNk24i4A/AADBPukAAAAAAAAAAWYAAABGAAAAZtO9W29rvz8AoLSz/TiEPwCAwj7pAAAAAAAAAAFnAAAARgAAADiD28kzuL0/QGIz8cBthj8AgMM++QAAAAAAAAABaAAAAEYAAABEVIV7feO7P6Aksi6Eoog/AADFPvkAAAAAAAAAAWkAAABGAAAAVCUvLccOuj8AfbCAiJOLPwCAxD4JAQAAAAAAAAFqAAAARgAAAMw48WUb97c/gNWu0oyEjj8AAMM+CQEAAAAAAAABawAAAEYAAAASKydb6gC2P/CWVpLIupA/AIDDPhgBAAAAAAAAAWwAAABGAAAA6tpEya5NtD8wjpVFa5GSPwCAxD4YAQAAAAAAAAFtAAAARgAAAIhp1vPtu7I/oOaTl2+ClT8AgMU+KAEAAAAAAAABbgAAAEYAAADu1tvap0uxPxA/kulzc5g/AIDFPigBAAAAAAAAAW8AAABGAAAAMEaq/Lj5rz+AYtDFmMKbPwAAxz43AQAAAAAAAAFwAAAARgAAALBZbDUN4q0/ELvOF52znj8AgMg+NwEAAAAAAAABcQAAAEYAAAAubS5uYcqrP9AfZsmRjqE/AIDKPkcBAAAAAAAAAXIAAABGAAAAxPu/mKA4qj+wxwRMZfKjPwCAzT5HAQAAAAAAAAFzAAAARgAAANLMaUrqY6g/ECADnmnjpj8AAM8+VwEAAAAAAAABdAAAAEYAAADqnRP8M4+mPxBeITV+A6o/AIDPPlcBAAAAAAAAAXUAAABGAAAAgiylJnP9pD8AnD/MkiOtPwAA0D5mAQAAAAAAAAF2AAAARgAAABi7NlGya6M/NPoej0sKsD8AANE+ZgEAAAAAAAABdwAAAEYAAABMB7D05hyiP3QmHrjNgrE/AIDSPnYBAAAAAAAAAXgAAABGAAAA4pVBHyaLoD8sOD0mYCqzPwCA1T52AQAAAAAAAAF5AAAARgAAACzEdYW1eJ4/7ElclPLRtD8AANg+dgEAAAAAAAABegAAAEYAAACo1ze+CWGcP2xOCyUNkbY/AIDbPoYBAAAAAAAAAXsAAABGAAAAeOGY2jNVmz80K2odwJa4PwAA3T6GAQAAAAAAAAF8AAAARgAAANj0WhOIPZk/TOB4fQvjuj8AgN4+lQEAAAAAAAABfQAAAEYAAACo/rsvsjGYP+x6pyJnXr0/AIDiPpUBAAAAAAAAAX4AAABGAAAAkIPsPcerlz9ECGbqSvG/PwAA6T6lAQAAAAAAAAF/AAAARgAAAJCD7D3Hq5c/EliCNo8qwT8AAO0+pQEAAAAAAAABgAAAAEYAAAA8jU1a8Z+WP5qyiea0UMI/AADwPrQBAAAAAAAAAYEAAABGAAAAvKAPk0WIlD/CE0mFFmvDPwCA8T60AQAAAAAAAAGCAAAARgAAADy00cuZcJI/Um5QNTyRxD8AAPM+xAEAAAAAAAABgwAAAEYAAABAmYglBqaPP3bPD9Sdq8U/AID0PsQBAAAAAAAAAYQAAABGAAAAOMAMl652iz/GHKemS+nGPwCA9j7UAQAAAAAAAAGFAAAARgAAANDw8SSBO4Y/zpGOEWHgxz8AAPY+1AEAAAAAAAABhgAAAEYAAAD4DRV6/xeDP1bslcGGBsk/AAD2PuMBAAAAAAAAAYcAAABGAAAA8Gky10/RfT+6WsU9YAnKPwAA9z7jAQAAAAAAAAGIAAAARgAAACCRtkj4oXk/RrXM7YUvyz8AgPk+8wEAAAAAAAABiQAAAEYAAADApHiBTIp3PzIJHK9vYcw/AAD7PvMBAAAAAAAAAYoAAABGAAAAwKR4gUyKdz+mQou1acLNPwCA/D4DAgAAAAAAAAGLAAAARgAAACCRtkj4oXk/toKyqp8Xzz8AgP0+AwIAAAAAAAABjAAAAEYAAACQffQPpLl7P8XaNOEuQtA/AAD/PhICAAAAAAAAAY0AAABGAAAA8Gky10/RfT9tgYDKBeHQPwCA/j4SAgAAAAAAAAGOAAAARgAAANBWcJ776H8/ATLgmTZu0T8AAP0+IgIAAAAAAAABjwAAAEYAAAD4DRV6/xeDP6nYK4MNDdI/AID/PiICAAAAAAAAAZAAAABGAAAAaAS0XdUjhD/vhS9bIKDSPwAAAj8iAgAAAAAAAAGRAAAARgAAANDw8SSBO4Y/lyx7RPc+0z8AgAI/QQIAAAAAAAABkgAAAEYAAABo3S/sLFOIPz3Txi3O3dM/AAADP0ECAAAAAAAAAZMAAABGAAAA0Mlts9hqij+DgMoF4XDUPwCAAz9BAgAAAAAAAAGUAAAARgAAAKCsSl5ajo0/ZTSGzC/41D8AwAQ/UQIAAAAAAAABlQAAAEYAAABAmYglBqaPP0noQZN+f9U/AIAFP1ECAAAAAAAAAZYAAABGAAAA6L0y6MNkkT/dmKFirwzWPwBABj9RAgAAAAAAAAGXAAAARgAAADy00cuZcJI/w0xdKf6T1j8AwAY/YAIAAAAAAAABmAAAAEYAAACIqnCvb3yTPx3wTBu3ONc/AMAGP2ACAAAAAAAAAZkAAABGAAAAvKAPk0WIlD/BlpgEjtfXPwCABz9wAgAAAAAAAAGaAAAARgAAANQb34QwDpU/aT3k7WR22D8AQAg/cAIAAAAAAAABmwAAAEYAAAAMl652G5SVP6/q58V3Cdk/AMAIP4ACAAAAAAAAAZwAAABGAAAAPI1NWvGflj+jlI+mbKLZPwDACD+AAgAAAAAAAAGdAAAARgAAAJCD7D3Hq5c/iUhLbbsp2j8AQAg/jwIAAAAAAAABngAAAEYAAACQg+w9x6uXPwkDvyJGpdo/AAAIP48CAAAAAAAAAZ8AAABGAAAAkIPsPcerlz89utbgsibbPwAACD+fAgAAAAAAAAGgAAAARgAAAKj+uy+yMZg/v3RKlj2i2z8AAAg/nwIAAAAAAAABoQAAAEYAAAC8eYshnbeYP48yGkPmF9w/AAAIP64CAAAAAAAAAaIAAABGAAAAEHAqBXPDmT8B96HeyoHcPwCACD+uAgAAAAAAAAGjAAAARgAAAHjhmNozVZs/b7speq/r3D8AwAg/swIAAAAAAAABpAAAAEYAAACQXGjMHtubP99/sRWUVd0/AIAJP7MCAAAAAAAAAaUAAABGAAAA+M3Wod9snT/tSvGftLPdPwDACT/DAgAAAAAAAAGmAAAARgAAAHy6FGmLhJ8/NSOhB0363T8AwAk/wwIAAAAAAAABpwAAAEYAAAAMERERERGhP4H7UG/lQN4/AAAKP9ICAAAAAAAAAagAAABGAAAA2MSXbdxfoj9p2rjFuXvePwCACj/SAgAAAAAAAAGpAAAARgAAALR4HsqnrqM/77/YCsqq3j8AwAo/4gIAAAAAAAABqgAAAEYAAACop3QYXoOlPxOssD4Wzt4/AMAKP+ICAAAAAAAAAasAAABGAAAAQg+C0fQgqD/rlCx7RPfePwCADD/yAgAAAAAAAAGsAAAARgAAAC5tLm5hyqs/w32ot3Ig3z8AgA8/8gIAAAAAAAABrQAAAEYAAACmiMKDw7avPzdt3OLcPd8/AIARP/ICAAAAAAAAAa4AAABGAAAAaO4GAgM2sj8LVlgfC2ffPwCAEz8BAwAAAAAAAAGvAAAARgAAAH6YLEKkkLQ/8zTAdd+h3z8AgBQ/AQMAAAAAAAABsAAAAEYAAAAgADr7Oi63P40QzNSV4t8/AMAUPxEDAAAAAAAAAbEAAABGAAAANKpfO9yIuT+895kVtQ7gPwCAFT8RAwAAAAAAAAGyAAAARgAAAERUhXt947s/OOLDTfI04D8AQBY/IAMAAAAAAAABswAAAEYAAADsu5I0FIG+P17Om4E+WOA/AAAWPyADAAAAAAAAAbQAAABGAAAAxxHQdlWPwD+CunO1invgPwAAFj8wAwAAAAAAAAG1AAAARgAAAJjFVtMg3sE/SK0D2BKT4D8AABY/MAMAAAAAAAABtgAAAEYAAACjmmlzcQvDPwqgk/qaquA/AAAWP0ADAAAAAAAAAbcAAABGAAAASoBCtQQoxD/Ely0QULngPwAAFj9AAwAAAAAAAAG4AAAARgAAAMGXbdxfEsU/JpF1IRTF4D8AgBY/TwMAAAAAAAABuQAAAEYAAAAO4erogsrFPzCMay7nzeA/AEAWP08DAAAAAAAAAboAAABGAAAA+Toul+hxxj+Gir0y2NDgPwAAFj9fAwAAAAAAAAG7AAAARgAAAOSUcUVOGcc/hoq9MtjQ4D8AgBY/XwMAAAAAAAABvAAAAEYAAABo/3qV9q/HP4aKvTLY0OA/AEAXP28DAAAAAAAAAb0AAABGAAAAJYsQKSQlyD+Gir0y2NDgPwAAFz9vAwAAAAAAAAG+AAAARgAAAH8nbF6Uicg/4IgPN8nT4D8AgBY/fgMAAAAAAAABvwAAAEYAAABx1I01R93IP+CIDzfJ0+A/AEARP34DAAAAAAAAAcAAAABGAAAAAZJ1rjwgyT9AgldIjd/gPwDACT+OAwAAAAAAAAHBAAAARgAAAC9gI8l0Usk/TH1NVWDo4D8AgNk+jgMAAAAAAAABwgAAAEYAAABWqpk2F7fQP74peq/rfME/AACQPQAAAAAAAAAAAcMAAABGAAAApLJ8h7iu0D/6NuqMY2XBPwAAzD0QAAAAAAAAAAHEAAAARgAAAKSyfIe4rtA/6muqAkMHwT8AAOg9EAAAAAAAAAABxQAAAEYAAADyul/YWabQP8Z/0s7248A/AAD4PRAAAAAAAAAAAcYAAABGAAAA8rpf2Fmm0D9qhoq9MtjAPwAADz4QAAAAAAAAAAHHAAAARgAAAEDDQin7ndA/aoaKvTLYwD8AACI+IAAAAAAAAAAByAAAAEYAAACOyyV6nJXQP4pyYvF++8A/AAA2PiAAAAAAAAAAAckAAABGAAAAKNzrG9+E0D9OZfITBxPBPwAAQT4gAAAAAAAAAAHKAAAARgAAAMbssb0hdNA/EliCNo8qwT8AAEo+IAAAAAAAAAABywAAAEYAAABg/XdfZGPQP5I9onufWcE/AABMPi8AAAAAAAAAAcwAAABGAAAAShYhUkhK0D9aMDKeJ3HBPwAATD4vAAAAAAAAAAHNAAAARgAAADYvykQsMdA/HiPCwK+IwT8AAEw+PwAAAAAAAAABzgAAAEYAAABuUFaIsQ/QP94VUuM3oME/AABMPj8AAAAAAAAAAc8AAABGAAAAR+PEl23czz+mCOIFwLfBPwAATD5OAAAAAAAAAAHQAAAARgAAAFU2o8C6iM8/BgIqF4TDwT8AAFc+XgAAAAAAAAAB0QAAAEYAAAD9mUeLSiTPP2r7cShIz8E/AABpPl4AAAAAAAAAAdIAAABGAAAAdy8+O6KNzj8GAioXhMPBPwAAdj5uAAAAAAAAAAHTAAAARgAAAIvV+ow85s0/Rg+a9PurwT8AgIE+bgAAAAAAAAAB1AAAAEYAAACle7fe1j7NP4IcCtJzlME/AACKPn0AAAAAAAAAAdUAAABGAAAAuyF0MHGXzD/6NuqMY2XBPwAAkz59AAAAAAAAAAHWAAAARgAAANHHMIIL8Ms/clHKR1M2wT8AgJg+jQAAAAAAAAAB1wAAAEYAAABPXScyY1nLPxJYgjaPKsE/AACdPp0AAAAAAAAAAdgAAABGAAAAYwPkg/2xyj/qa6oCQwfBPwAAoT6dAAAAAAAAAAHZAAAARgAAAN+Y2jNVG8o/inJi8X77wD8AAKU+nQAAAAAAAAAB2gAAAEYAAABbLtHjrITJPxJYgjaPKsE/AACnPqwAAAAAAAAAAdsAAABGAAAAObMB8sH+yD/WShJZF0LBPwCApz6sAAAAAAAAAAHcAAAARgAAABc4MgDXeMg/vil6r+t8wT8AAKg+vAAAAAAAAAAB3QAAAEYAAACUzSiwLuLHP0YPmvT7q8E/AACpPrwAAAAAAAAAAd4AAABGAAAAEGMfYIZLxz/G9Lk5DNvBPwCAqT7LAAAAAAAAAAHfAAAARgAAACUJ3LEgpMY/ttMhkOAVwj8AgKk+ywAAAAAAAAAB4AAAAEYAAAA8r5gDu/zFP9q/+cMsOcI/AACqPtoAAAAAAAAAAeEAAABGAAAAinbhmNozxT+asonmtFDCPwAAqj7aAAAAAAAAAAHiAAAARgAAAHhO8M88WsQ/YqUZCT1owj8AAKo+2gAAAAAAAAAB4wAAAEYAAADDFTllXJHDPyaYqSvFf8I/AACqPuoAAAAAAAAAAeQAAABGAAAAQKsvFbT6wj/iijlOTZfCPwAAqj7qAAAAAAAAAAHlAAAARgAAAFVR7GZOU8I/RoSBXxGjwj8AAKs+CQEAAAAAAAAB5gAAAEYAAACYxVbTIN7BP85poaQh0sI/AICuPgkBAAAAAAAAAecAAABGAAAA3jnBP/NowT+2SAn79QzDPwAAtD4JAQAAAAAAAAHoAAAARgAAAOeMn2hAFcE/AiG5Yo5Twz8AgLo+CQEAAAAAAAAB6QAAAEYAAABXz7fvStLAP3blQP5yvcM/AIDCPhkBAAAAAAAAAeoAAABGAAAA9N99kY3BwD8GlqDNo0rEPwAAxz4ZAQAAAAAAAAHrAAAARgAAAMcR0HZVj8A/WjmQv1zvxD8AAMo+KAEAAAAAAAAB7AAAAEYAAABkIpYYmH7AP3bPD9Sdq8U/AADKPigBAAAAAAAAAe0AAABGAAAAATNcutptwD8aS68t75bGPwAAyj44AQAAAAAAAAHuAAAARgAAAJpDIlwdXcA/usZOh0CCxz8AAMs+OAEAAAAAAAAB7wAAAEYAAADUZK6fojvAP747NvJVecg/AIDMPkcBAAAAAAAAAfAAAABGAAAAcXV0QeUqwD8mqmVuL3zJPwCAzT5HAQAAAAAAAAHxAAAARgAAAKeWAIVqCcA/yiUFyIBnyj8AAM8+VwEAAAAAAAAB8gAAAEYAAACGTo1NWvG/P8qa7DKWXss/AIDRPlcBAAAAAAAAAfMAAABGAAAA8pCl1GSuvz+OAmTAM23MPwAA1j5nAQAAAAAAAAH0AAAARgAAAC6yMRjqjL8/vmMjX5WHzT8AgNo+ZwEAAAAAAAAB9QAAAEYAAABm071bb2u/P86jSlTL3M4/AADgPnYBAAAAAAAAAfYAAABGAAAAZtO9W29rvz8/9RScHhPQPwCA4z52AQAAAAAAAAH3AAAARgAAAGbTvVtva78/l5gEjte30D8AAOY+hgEAAAAAAAAB+AAAAEYAAABm071bb2u/PwEy4Jk2btE/AIDoPoYBAAAAAAAAAfkAAABGAAAAmPRJn/RJvz9b1c+L7xLSPwCA6j6WAQAAAAAAAAH6AAAARgAAAJj0SZ/0Sb8/xW6rl07J0j8AgOs+lgEAAAAAAAAB+wAAAEYAAABGWO5phOW+P20V94AlaNM/AADtPpYBAAAAAAAAAfwAAABGAAAAspoG8Y6ivj8BxlZQVvXTPwCA7T6lAQAAAAAAAAH9AAAARgAAAFj+qrsePr4/5XkSF6V81D8AAO8+pQEAAAAAAAAB/gAAAEYAAADMQMNCKfu9PwU7Prtr7NQ/AIDvPrUBAAAAAAAAAf8AAABGAAAAOIPbyTO4vT8TBn5FjErVPwCA7z61AQAAAAAAAAEAAQAARgAAAKrF81A+db0/v9d1vuic1T8AAPE+xAEAAAAAAAABAQEAAEYAAADc5n+Uw1O9P2upbTdF79U/AIDzPsQBAAAAAAAAAQIBAABGAAAAGAgM2EgyvT+jizGFNyTWPwAA9z7UAQAAAAAAAAEDAQAARgAAABgIDNhIMr0/O2c95O1k1j8AAPs+1AEAAAAAAAABBAEAAEYAAADc5n+Uw1O9PxFQuSAcjtY/AAD/PuQBAAAAAAAAAQUBAABGAAAAqsXzUD51vT81PJFUaLHWPwAAAj/kAQAAAAAAAAEGAQAARgAAADiD28kzuL0/DyUNkZba1j8AQAM/8wEAAAAAAAABBwEAAEYAAADMQMNCKfu9PzER5cTi/dY/AMADP/MBAAAAAAAAAQgBAABGAAAAJt0eeJlfvj9X/bz4LiHXPwCABD8DAgAAAAAAAAEJAQAARgAAAEZY7mmE5b4/2+LcPT9Q1z8AwAU/AwIAAAAAAAABCgEAAEYAAABm071bb2u/P2XI/IJPf9c/AIAGPxMCAAAAAAAAAQsBAABGAAAAp5YAhWoJwD/trRzIX67XPwBABz8TAgAAAAAAAAEMAQAARgAAACoBCtUSoMA/1YyEHjTp1z8AwAc/IgIAAAAAAAABDQEAAEYAAAB3SofhNVjBPw1vSGwmHtg/AIAIPyICAAAAAAAAAQ4BAABGAAAALIM+TBYhwj9VR/jTvmTYPwBACD8yAgAAAAAAAAEPAQAARgAAAECrLxW0+sI/7yIEM3Wl2D8AAAg/MgIAAAAAAAABEAEAAEYAAABU0yDeUdTDPyUFyIBn2tg/AAAJPzICAAAAAAAAAREBAABGAAAAzupLBa2+xD+v6ufFdwnZPwCACj9BAgAAAAAAAAESAQAARgAAAEkCdywIqcU/M9AHC4g42T8AgAs/QQIAAAAAAAABEwEAAEYAAADEGaJTY5PGPwm5g0e2Ydk/AMALP1ECAAAAAAAAARQBAABGAAAAOTHNer59xz/NqxNqPnnZPwBACz9RAgAAAAAAAAEVAQAARgAAABc4MgDXeMg/85frnYqc2T8AAAs/YQIAAAAAAAABFgEAAEYAAAD1PpeF73PJP1eRM69OqNk/AAAMP2ECAAAAAAAAARcBAABGAAAA00X8Cghvyj9nhx/J9LnZPwBADj9wAgAAAAAAAAEYAQAARgAAAE9dJzJjWcs/GYTD0da/2T8AQA8/cAIAAAAAAAABGQEAAEYAAAD/ld6cQyLMPyt6r+t80dk/AMAPP4ACAAAAAAAAARoBAABGAAAAS99bqWbazD/bdlP0XtfZPwDADj+AAgAAAAAAAAEbAQAARgAAANNJZfkOcc0/8Ww/DgXp2T8AQA0/kAIAAAAAAAABHAEAAEYAAAAp5sAuf9XNP2NcczlvBto/AID0PpACAAAAAAAAAR0BAABGAAAAV7RuSbcHzj9LO9uPQ0HaPwAAvz6fAgAAAAAAAAEeAQAARgAAACGT4gUyKc4/lxOL99uH2j8AAHc+nwIAAAAAAAABHwEAAEYAAADbHniZX57OP/4n7Ww/DuU/AABgPQAAAAAAAAAAASABAABGAAAA/ZlHi0okzz9EMFNXiv/kPwAAoD0QAAAAAAAAAAEhAQAARgAAACdo9aWCVs8/kjOvTqj55D8AALg9EAAAAAAAAAABIgEAAEYAAAAdFRd9NarPP4g4uUHV8OQ/AAC0PRAAAAAAAAAAASMBAABGAAAAgQRR2/K6zz8wOmc95O3kPwAAvD0QAAAAAAAAAAEkAQAARgAAAEfjxJdt3M8/2DsVOfPq5D8AALQ9IAAAAAAAAAABJQEAAEYAAAARwjhU6P3PP4A9wzQC6OQ/AACuPSAAAAAAAAAAASYBAABGAAAAblBWiLEP0D8mP3EwEeXkPwAArj0gAAAAAAAAAAEnAQAARgAAANA/kOZuINA/bEfXGlzW5D8AALI9IAAAAAAAAAABKAEAAEYAAAA2L8pELDHQP2RM4Q2JzeQ/AADQPS8AAAAAAAAAASkBAABGAAAAmB4Eo+lB0D9aUesAtsTkPwAA+D0vAAAAAAAAAAEqAQAARgAAAEoWIVJIStA/UFb18+K75D8AABU+PwAAAAAAAAABKwEAAEYAAAD+DT4Bp1LQP6JZUesAtuQ/AABAPj8AAAAAAAAAASwBAABGAAAAYP13X2Rj0D/mYbfVS6fkPwAAZT5PAAAAAAAAAAEtAQAARgAAAGD9d19kY9A/3GbByHie5D8AAIU+TwAAAAAAAAABLgEAAEYAAADG7LG9IXTQP9Rry7ulleQ/AICXPm4AAAAAAAAAAS8BAABGAAAAKNzrG9+E0D/KcNWu0ozkPwCAoT5uAAAAAAAAAAEwAQAARgAAAI7LJXqcldA/GHQxpvCG5D8AgKg+bgAAAAAAAAABMQEAAEYAAACksnyHuK7QP2h3jZ0OgeQ/AACrPn0AAAAAAAAAATIBAABGAAAAupnTlNTH0D8QeTuZHX7kPwAArj59AAAAAAAAAAEzAQAARgAAADRwZACu8dA/GHQxpvCG5D8AALE+jQAAAAAAAAABNAEAAEYAAACuRvVrhxvRP3Jyg6rhieQ/AACzPo0AAAAAAAAAATUBAABGAAAAKB2G12BF0T/KcNWu0ozkPwCAsz6dAAAAAAAAAAE2AQAARgAAAFTrM/KYd9E/Im8ns8OP5D8AALY+nQAAAAAAAAABNwEAAEYAAACCueEM0anRP3ptebe0kuQ/AIC6PqwAAAAAAAAAATgBAABGAAAAXn+s1mfk0T96bXm3tJLkPwAAwT6sAAAAAAAAAAE5AQAARgAAAD5Fd6D+HtI/Im8ns8OP5D8AgMk+rAAAAAAAAAABOgEAAEYAAADk6bUmEHvSP3Jyg6rhieQ/AIDPPrwAAAAAAAAAATsBAABGAAAAPIYRXIDf0j8YdDGm8IbkPwCA1D7MAAAAAAAAAAE8AQAARgAAAOQqUOKRO9M/aHeNnQ6B5D8AANg+zAAAAAAAAAABPQEAAEYAAACKz45oo5fTPxB5O5kdfuQ/AIDaPtsAAAAAAAAAAT4BAABGAAAAMnTN7rTz0z+4eumULHvkPwCA3D7bAAAAAAAAAAE/AQAARgAAANgYDHXGT9Q/XnyXkDt45D8AgN4+6wAAAAAAAAABQAEAAEYAAAAwtWeqNrTUP158l5A7eOQ/AIDfPusAAAAAAAAAAUEBAABGAAAAilHD36YY1T9efJeQO3jkPwCA3z76AAAAAAAAAAFCAQAARgAAAOLtHhUXfdU/XnyXkDt45D8AAOA++gAAAAAAAAABQwEAAEYAAACKkl2bKNnVP158l5A7eOQ/AADgPgoBAAAAAAAAAUQBAABGAAAAfD9/ctss1j8IfkWMSnXkPwAA4T4KAQAAAAAAAAFFAQAARgAAAHTsoEmOgNY/rn/zh1ly5D8AgOM+GgEAAAAAAAABRgEAAEYAAAC2oaVx4svWP/yCT393bOQ/AADmPhoBAAAAAAAAAUcBAABGAAAAqE7HSJUf1z/0h1lypGPkPwCA6D4pAQAAAAAAAAFIAQAARgAAAFLzBc+me9c/6oxjZdFa5D8AgOs+KQEAAAAAAAABSQEAAEYAAABEoCemWc/XPzCVyU8cTOQ/AADvPjkBAAAAAAAAAUoBAABGAAAAiFUszq0a2D/Om4E+WEDkPwAA8j45AQAAAAAAAAFLAQAARgAAAMgKMfYBZtg/bqI5LZQ05D8AgPU+SQEAAAAAAAABTAEAAEYAAAAKwDUeVrHYPwyp8RvQKOQ/AAD3PkkBAAAAAAAAAU0BAABGAAAAUHU6Rqr82D9SsVcGGxrkPwCA9z5YAQAAAAAAAAFOAQAARgAAAJAqP27+R9k/SLZh+UcR5D8AAPg+WAEAAAAAAAABTwEAAEYAAAAg6Cbn84rZPz67a+x0COQ/AAD4PmgBAAAAAAAAAVABAABGAAAAsKUOYOnN2T80wHXfof/jPwAA+D5oAQAAAAAAAAFRAQAARgAAAPRaE4g9Gdo/1MYtzt3z4z8AAPk+aAEAAAAAAAABUgEAAEYAAAA0EBiwkWTaPyLKicX77eM/AID5PncBAAAAAAAAAVMBAABGAAAAesUc2OWv2j9yzeW8GejjPwCA+T53AQAAAAAAAAFUAQAARgAAALx6IQA6+9o/wtBBtDfi4z8AgPg+lwEAAAAAAAABVQEAAEYAAABMOAl5Lz7bPxDUnatV3OM/AAD4PpcBAAAAAAAAAVYBAABGAAAAju0NoYOJ2z9g1/mic9bjPwAA+D6XAQAAAAAAAAFXAQAARgAAANCiEsnX1Ns/sNpVmpHQ4z8AAPg+lwEAAAAAAAABWAEAAEYAAADITzSgiijcP1TcA5agzeM/AAD4PqYBAAAAAAAAAVkBAABGAAAAbPRyJpyE3D/+3bGRr8rjPwAA+D6mAQAAAAAAAAFaAQAARgAAABaZsayt4Nw/TOENic3E4z8AAPg+tgEAAAAAAAABWwEAAEYAAAC6PfAyvzzdP0zhDYnNxOM/AAD4PrYBAAAAAAAAAVwBAABGAAAAFNpLaC+h3T9M4Q2JzcTjPwCA9j7GAQAAAAAAAAFdAQAARgAAAGp2p52fBd4/TOENic3E4z8AAPU+xgEAAAAAAAABXgEAAEYAAAASG+YjsWHeP0zhDYnNxOM/AID0PtUBAAAAAAAAAV8BAABGAAAAardBWSHG3j/+3bGRr8rjPwAA9T7VAQAAAAAAAAFgAQAARgAAAMJTnY6RKt8/VNwDlqDN4z8AgPQ+5QEAAAAAAAABYQEAAEYAAAAa8PjDAY/fPwbZp56C0+M/AAD0PuUBAAAAAAAAAWIBAABGAAAAdIxU+XHz3z+41UunZNnjPwAA9D70AQAAAAAAAAFjAQAARgAAAI+Yyb/BJ+A/aNLvr0bf4z8AAPQ+9AEAAAAAAAABZAEAAEYAAADh6uiCylXgPxrPk7go5eM/AIDyPgQCAAAAAAAAAWUBAABGAAAADrmWnQKI4D/KyzfBCuvjPwAA8j4EAgAAAAAAAAFmAQAARgAAADmHRLg6uuA/fMjbyezw4z8AAPI+FAIAAAAAAAABZwEAAEYAAABmVfLScuzgP4TD0da/+eM/AADzPhQCAAAAAAAAAWgBAABGAAAAuacRlnsa4T/ewSPbsPzjPwCA8z4UAgAAAAAAAAFpAQAARgAAAA36MFmESOE/NMB136H/4z8AAPU+IwIAAAAAAAABagEAAEYAAABfTFAcjXbhP46+x+OSAuQ/AID1PiMCAAAAAAAAAWsBAABGAAAA2yLhh2ag4T/mvBnogwXkPwCA9T4zAgAAAAAAAAFsAQAARgAAAFT5cfM/yuE/Prtr7HQI5D8AgPQ+MwIAAAAAAAABbQEAAEYAAAD2U3QH6u/hPz67a+x0COQ/AAD0PkMCAAAAAAAAAW4BAABGAAAAIiIiIiIi4j+Yub3wZQvkPwAA9D5DAgAAAAAAAAFvAQAARgAAAMR8JDbMR+I/7rcP9VYO5D8AAPU+UgIAAAAAAAABcAEAAEYAAABk1yZKdm3iP+63D/VWDuQ/AID0PlICAAAAAAAAAXEBAABGAAAABTIpXiCT4j9ItmH5RxHkPwAA9D5iAgAAAAAAAAFyAQAARgAAAKaMK3LKuOI/oLSz/TgU5D8AAPQ+YgIAAAAAAAABcwEAAEYAAABI5y2GdN7iP/qyBQIqF+Q/AAD1PnECAAAAAAAAAXQBAABGAAAAEcahQu//4j9SsVcGGxrkPwCA9D5xAgAAAAAAAAF1AQAARgAAALIgpFaZJeM/qK+pCgwd5D8AAPQ+gQIAAAAAAAABdgEAAEYAAAAs9zTCck/jPwKu+w79H+Q/AAD0PoECAAAAAAAAAXcBAABGAAAAp83FLUx54z8CrvsO/R/kPwAA9D6RAgAAAAAAAAF4AQAARgAAACCkVpklo+M/Aq77Dv0f5D8AgPI+kQIAAAAAAAABeQEAAEYAAACaeucE/8zjP6ivqQoMHeQ/AADyPqACAAAAAAAAAXoBAABGAAAA78wGyAf74z9SsVcGGxrkPwAA8j6gAgAAAAAAAAF7AQAARgAAAEEfJosQKeQ/+rIFAioX5D8AAPI+sAIAAAAAAAABfAEAAEYAAACVcUVOGVfkP6C0s/04FOQ/AADyPrACAAAAAAAAAX0BAABGAAAAwD/zaFGJ5D9ItmH5RxHkPwAA8z7AAgAAAAAAAAF+AQAARgAAAO0NoYOJu+Q/SLZh+UcR5D8AgPM+wAIAAAAAAAABfwEAAEYAAAAZ3E6ewe3kP6C0s/04FOQ/AIDzPs8CAAAAAAAAAYABAABGAAAARqr8uPkf5T/6sgUCKhfkPwCA8j7PAgAAAAAAAAGBAQAARgAAACVwx4KQWuU/qK+pCgwd5D8AAPI+3wIAAAAAAAABggEAAEYAAAADNpJMJ5XlP1qsTRPuIuQ/AADyPt8CAAAAAAAAAYMBAABGAAAA4ftcFr7P5T+8pZUksi7kPwAA8j7uAgAAAAAAAAGEAQAARgAAAHK5RI+zEuY/xKCLMYU35D8AAPI+7gIAAAAAAAABhQEAAEYAAAAp+52weVHmP86bgT5YQOQ/AADyPv4CAAAAAAAAAYYBAABGAAAAL0XaIuGH5j/YlndLK0nkPwCA8D7+AgAAAAAAAAGHAQAARgAAAFsTiD0ZuuY/iJMbVA1P5D8AAPA+/gIAAAAAAAABiAEAAEYAAACvZacAIujmP5KOEWHgV+Q/AADxPh0DAAAAAAAAAYkBAABGAAAAAbjGwyoW5z/qjGNl0VrkPwCA8j4dAwAAAAAAAAGKAQAARgAAAC6GdN5iSOc/6oxjZdFa5D8AAPI+HQMAAAAAAAABiwEAAEYAAACB2JOha3bnP+qMY2XRWuQ/AADyPh0DAAAAAAAAAYwBAABGAAAA1SqzZHSk5z+SjhFh4FfkPwAA8j4tAwAAAAAAAAGNAQAARgAAACh90id90uc/4JFtWP5R5D8AAPM+LQMAAAAAAAABjgEAAEYAAAChU2OTVvznP4iTG1QNT+Q/AIDzPj0DAAAAAAAAAY8BAABGAAAAgBkuXe026D/YlndLK0nkPwCA8z49AwAAAAAAAAGQAQAARgAAAIZjas9Ubeg/KJrTQklD5D8AAPQ+QAMAAAAAAAABkQEAAEYAAABkKTWZ66foP3adLzpnPeQ/AAD0PkADAAAAAAAAAZIBAABGAAAAQ+//YoLi6D8en901djrkPwAA9D5QAwAAAAAAAAGTAQAARgAAACK1yiwZHek/bqI5LZQ05D8AAPU+UAMAAAAAAAABlAEAAEYAAABMg3hHUU/pP7yllSSyLuQ/AID0Pl8DAAAAAAAAAZUBAABGAAAAelEmYomB6T8MqfEb0CjkPwAA9D5fAwAAAAAAAAGWAQAARgAAAICbYtTwt+k/Aq77Dv0f5D8AAPM+bwMAAAAAAAABlwEAAEYAAADS7YGX+eXpP/qyBQIqF+Q/AADyPm8DAAAAAAAAAZgBAABGAAAAJEChWgIU6j/utw/1Vg7kPwAA8j5vAwAAAAAAAAGZAQAARgAAAHiSwB0LQuo/5rwZ6IMF5D8AAPM+jgMAAAAAAAABmgEAAEYAAADL5N/gE3DqP4TD0da/+eM/AIDyPo4DAAAAAAAAAZsBAABGAAAA0S4cU3um6j8iyonF++3jPwAA8j6OAwAAAAAAAAGcAQAARgAAAJgNkA/2x+o/cs3lvBno4z8AAPI+jgMAAAAAAAABnQEAAEYAAADuX6/S/vXqPxrPk7go5eM/AADyPp4DAAAAAAAAAZ4BAABGAAAAtT4jj3kX6z9yzeW8GejjPwAA3z6eAwAAAAAAAAGfAQAARgAAAMwlepyVMOs/1MYtzt3z4z8AAMQ+3AMAAAAAAAABoAEAAEYAAAAvFbT6UkHrP5i5vfBlC+Q/AACHPtwDAAAAAAAAAaEBAABGAAAAFRDetFY24z/qINob8eHmPwAAwD0AAAAAAAAAAAGiAQAARgAAAFJ7pmpDS+M/4CXkDh7Z5j8AAAM+DwAAAAAAAAABowEAAEYAAAAEc8MZolPjPzokNhMP3OY/AAAUPg8AAAAAAAAAAaQBAABGAAAABHPDGaJT4z/gJeQOHtnmPwAAFT4PAAAAAAAAAAGlAQAARgAAAARzwxmiU+M/4CXkDh7Z5j8AACE+DwAAAAAAAAABpgEAAEYAAAAEc8MZolPjP+Al5A4e2eY/AAAlPi4AAAAAAAAAAacBAABGAAAABHPDGaJT4z/gJeQOHtnmPwAAJz4uAAAAAAAAAAGoAQAARgAAAARzwxmiU+M/LilABjzT5j8AACg+LgAAAAAAAAABqQEAAEYAAAAs9zTCck/jP34snP1ZzeY/AAAsPi4AAAAAAAAAAaoBAABGAAAAUnumakNL4z/OL/j0d8fmPwAAMj4uAAAAAAAAAAGrAQAARgAAAHr/FxMUR+M/dDGm8IbE5j8AADY+LgAAAAAAAAABrAEAAEYAAAChg4m75ELjPyYuSvloyuY/AAA5Pk4AAAAAAAAAAa0BAABGAAAA8ItsDIY64z/WKu4BS9DmPwAAQT5OAAAAAAAAAAGuAQAARgAAADyUT10nMuM/4CXkDh7Z5j8AAEw+TgAAAAAAAAABrwEAAEYAAACKnDKuyCnjP5AiiBcA3+Y/AABVPk4AAAAAAAAAAbABAABGAAAAACmHpzod4z9AHywg4uTmPwAAYD5dAAAAAAAAAAGxAQAARgAAAJw5TUl9DOM/ShoiLbXt5j8AAGs+bQAAAAAAAAABsgEAAEYAAABezoSTkPfiP/oWxjWX8+Y/AAB3Pn0AAAAAAAAAAbMBAABGAAAAImO83aPi4j+sE2o+efnmPwAAfT59AAAAAAAAAAG0AQAARgAAADIA13hYxeI/XhAOR1v/5j8AgIA+jAAAAAAAAAABtQEAAEYAAABDnfETDajiP14QDkdb/+Y/AICDPowAAAAAAAAAAbYBAABGAAAAVDoMr8GK4j9eEA5HW//mPwAAhz6MAAAAAAAAAAG3AQAARgAAAGTXJkp2beI/tA5gS0wC5z8AAIw+nAAAAAAAAAABuAEAAEYAAACc+LKN+0viPw4Nsk89Bec/AICQPqsAAAAAAAAAAbkBAABGAAAA1Bk/0YAq4j9kCwRULgjnPwAAlj6rAAAAAAAAAAG6AQAARgAAAAw7yxQGCeI/GAioXBAO5z8AgJg+uwAAAAAAAAABuwEAAEYAAACSZDqpLN/hP8gETGXyE+c/AICaPrsAAAAAAAAAAbwBAABGAAAAF46pPVO14T/S/0FyxRznPwCAmz7LAAAAAAAAAAG9AQAARgAAAHYzpympj+E/gvzleqci5z8AgJs+ywAAAAAAAAABvgEAAEYAAACuVDNtLm7hPzL5iYOJKOc/AACcPssAAAAAAAAAAb8BAABGAAAAvvFNCONQ4T+M99uHeivnPwAAnD7aAAAAAAAAAAHAAQAARgAAAM+OaKOXM+E/PvR/kFwx5z8AAJ0+2gAAAAAAAAABwQEAAEYAAAC5pxGWexrhPz70f5BcMec/AICfPuoAAAAAAAAAAcIBAABGAAAAfTxJ4I4F4T/k9S2May7nPwAApD7qAAAAAAAAAAHDAQAARgAAABhND4LR9OA/jPfbh3or5z8AgKk++gAAAAAAAAABxAEAAEYAAACN2WN7Q+jgP9r6N3+YJec/AICuPvoAAAAAAAAAAcUBAABGAAAA2uFGzOTf4D8q/pN2th/nPwAAsz76AAAAAAAAAAHGAQAARgAAAAFmuHS12+A/yARMZfIT5z8AALk+CQEAAAAAAAABxwEAAEYAAADa4UbM5N/gP74JVlgfC+c/AIDAPgkBAAAAAAAAAcgBAABGAAAAjdlje0Po4D+0DmBLTALnPwAAxT4ZAQAAAAAAAAHJAQAARgAAAKLAuohfAeE/BBK8Qmr85j8AAMg+GQEAAAAAAAABygEAAEYAAACRI6Dtqh7hP6wTaj55+eY/AADIPigBAAAAAAAAAcsBAABGAAAAWQIUqiVA4T+kGHQxpvDmPwAAyD44AQAAAAAAAAHMAQAARgAAAPxcFr7PZeE/QB8sIOLk5j8AAMg+OAEAAAAAAAABzQEAAEYAAAB2M6cpqY/hP5AiiBcA3+Y/AADIPkgBAAAAAAAAAc4BAABGAAAAF46pPVO14T/gJeQOHtnmPwAAyD5IAQAAAAAAAAHPAQAARgAAAJJkOqks3+E/LilABjzT5j8AAMg+VwEAAAAAAAAB0AEAAEYAAAC+MujDZBHiP34snP1ZzeY/AADJPlcBAAAAAAAAAdEBAABGAAAANwl5Lz474j/OL/j0d8fmPwCAyz5nAQAAAAAAAAHSAQAARgAAALLfCZsXZeI/HDNU7JXB5j8AAM8+ZwEAAAAAAAAB0wEAAEYAAABUOgyvwYriP7o5DNvRteY/AADTPncBAAAAAAAAAdQBAABGAAAA9JQOw2uw4j9gO7rW4LLmPwAA1j53AQAAAAAAAAHVAQAARgAAALxzgn/m0eI/sj4Wzv6s5j8AgNk+hgEAAAAAAAAB1gEAAEYAAACs1mfkMe/iP7I+Fs7+rOY/AADbPoYBAAAAAAAAAdcBAABGAAAAwr2+8U0I4z+yPhbO/qzmPwCA3D6WAQAAAAAAAAHYAQAARgAAAAAph6c6HeM/sj4Wzv6s5j8AgN0+lgEAAAAAAAAB2QEAAEYAAABkGMEF+C3jP7I+Fs7+rOY/AIDdPqUBAAAAAAAAAdoBAABGAAAAyAf7Y7U+4z+yPhbO/qzmPwCA3D6lAQAAAAAAAAHbAQAARgAAAHr/FxMUR+M/sj4Wzv6s5j8AANw+pQEAAAAAAAAB3AEAAEYAAAAs9zTCck/jP7I+Fs7+rOY/AADbPrUBAAAAAAAAAd0BAABGAAAALPc0wnJP4z+yPhbO/qzmPwAA2j61AQAAAAAAAAHeAQAARgAAACz3NMJyT+M/sj4Wzv6s5j8AANo+xQEAAAAAAAAB3wEAAEYAAABSe6ZqQ0vjPwo9aNLvr+Y/AADaPsUBAAAAAAAAAeABAABGAAAAoYOJu+RC4z9gO7rW4LLmPwCA2D7FAQAAAAAAAAHhAQAARgAAADyUT10nMuM/xDQC6KS+5j8AANg+xQEAAAAAAAAB4gEAAEYAAAAAKYenOh3jP3QxpvCGxOY/AADZPtQBAAAAAAAAAeMBAABGAAAAEcahQu//4j9+LJz9Wc3mPwAA1z70AQAAAAAAAAHkAQAARgAAACJjvN2j4uI/iCeSCi3W5j8AgNU+9AEAAAAAAAAB5QEAAEYAAAAyANd4WMXiP5AiiBcA3+Y/AIDVPvQBAAAAAAAAAeYBAABGAAAAaiFjvN2j4j/0G9AoxOrmPwCA1j4DAgAAAAAAAAHnAQAARgAAAKJC7/9iguI/pBh0Mabw5j8AgNc+EwIAAAAAAAAB6AEAAEYAAADaY3tD6GDiP1QVGDqI9uY/AIDXPhMCAAAAAAAAAekBAABGAAAAEoUHh20/4j+sE2o+efnmPwAA2z4iAgAAAAAAAAHqAQAARgAAAEqmk8ryHeI/BBK8Qmr85j8AAOA+IgIAAAAAAAAB6wEAAEYAAACAxx8OePzhP14QDkdb/+Y/AIDkPjICAAAAAAAAAewBAABGAAAAuOirUf3a4T9eEA5HW//mPwAA6T4yAgAAAAAAAAHtAQAARgAAAHx945sQxuE/XhAOR1v/5j8AAOw+QgIAAAAAAAAB7gEAAEYAAAAXjqk9U7XhP14QDkdb/+Y/AIDvPkICAAAAAAAAAe8BAABGAAAAjBr+NsWo4T9eEA5HW//mPwAA9D5RAgAAAAAAAAHwAQAARgAAANsi4YdmoOE/XhAOR1v/5j8AAPs+UQIAAAAAAAAB8QEAAEYAAAAAp1IwN5zhP14QDkdb/+Y/AAAAP1ECAAAAAAAAAfIBAABGAAAA2yLhh2ag4T9eEA5HW//mPwAAAz9RAgAAAAAAAAHzAQAARgAAAGWWjI70rOE/XhAOR1v/5j8AQAQ/YQIAAAAAAAAB9AEAAEYAAACjAVVE4cHhPwQSvEJq/OY/AMAEP3ECAAAAAAAAAfUBAABGAAAAuOirUf3a4T8EErxCavzmPwAABT9xAgAAAAAAAAH2AQAARgAAAFpDrmWnAOI/rBNqPnn55j8AAAU/gAIAAAAAAAAB9wEAAEYAAACtlc0osC7iP1QVGDqI9uY/AEAEP4ACAAAAAAAAAfgBAABGAAAAAujs67hc4j/6FsY1l/PmPwAABD+QAgAAAAAAAAH5AQAARgAAACy2mgbxjuI/+hbGNZfz5j8AwAI/kAIAAAAAAAAB+gEAAEYAAADk9/Mnt83iP1QVGDqI9uY/AMABP58CAAAAAAAAAfsBAABGAAAAdLXboKwQ4z9eEA5HW//mPwCA+T6fAgAAAAAAAAH8AQAARgAAAN/uUXHRV+M/GAioXBAO5z8AgOw+rwIAAAAAAAAB/QEAAEYAAABIKMhB9p7jPyr+k3a2H+c/AIDXPq8CAAAAAAAAAf4BAABGAAAA/2khY7zd4z9G73WdLzrnPwCAvz6/AgAAAAAAAAH/AQAARgAAAAW0XdUjFOQ/YuBXxKhU5z8AgKA+vwIAAAAAAAABAAIAAEYAAAB/iu5A/T3kP37ROeshb+c/AAB/Ps4CAAAAAAAAAQECAABGAAAAvfW29ulS5D+YwhsSm4nnPwAAKD7OAgAAAAAAAAECAgAARgAAABgTFEejXdg/KkjPUUZj6D8AANA9AAAAAAAAAAABAwIAAEYAAADICjH2AWbYPxhS4zegUeg/AAAOPg8AAAAAAAAAAQQCAABGAAAAyAox9gFm2D+0WJsm3EXoPwAAID4PAAAAAAAAAAEFAgAARgAAAMgKMfYBZtg/VF9TFRg66D8AACw+DwAAAAAAAAABBgIAAEYAAADICjH2AWbYP6Rirww2NOg/AABIPh8AAAAAAAAAAQcCAABGAAAAyAox9gFm2D+YZ7n/YivoPwAAZT4fAAAAAAAAAAEIAgAARgAAAMgKMfYBZtg/6GoV94Al6D8AgII+HwAAAAAAAAABCQIAAEYAAADICjH2AWbYPzhuce6eH+g/AACMPh8AAAAAAAAAAQoCAABGAAAAyAox9gFm2D+Gcc3lvBnoPwCAkz4vAAAAAAAAAAELAgAARgAAABgTFEejXdg/LnN74csW6D8AgJY+LwAAAAAAAAABDAIAAEYAAAC0I9ro5UzYP35219jpEOg/AACbPi8AAAAAAAAAAQ0CAABGAAAAnDyD28kz2D/KeTPQBwvoPwAAoD4+AAAAAAAAAAEOAgAARgAAANRdDx9PEtg/dHvhyxYI6D8AgKI+TgAAAAAAAAABDwIAAEYAAABYh36zdejXPxx9j8clBeg/AICjPk4AAAAAAAAAARACAABGAAAAesGz6d6t1z8Qgpm6UvznPwAApD5dAAAAAAAAAAERAgAARgAAAIYUkhIsWtc/YIX1sXD25z8AAKQ+bQAAAAAAAAABEgIAAEYAAAAseDbdu/XWP7CIUamO8Oc/AACkPm0AAAAAAAAAARMCAABGAAAADP1m69Bv1j8AjK2grOrnPwAApD59AAAAAAAAAAEUAgAARgAAADqKekqH4dU/npJlj+je5z8AAKQ+fQAAAAAAAAABFQIAAEYAAADuQP09ZCnVP5SXb4IV1uc/AAClPowAAAAAAAAAARYCAABGAAAAoPd/MUFx1D8ynidxUcrnPwCApD6MAAAAAAAAAAEXAgAARgAAAKK25XW/sNM/KqMxZH7B5z8AAKQ+nAAAAAAAAAABGAIAAEYAAADwfS4L3+fSP3Crl07Jsuc/AACmPpwAAAAAAAAAARkCAABGAAAAjE1a8Z8W0j8YrUVK2K/nPwAAqT6sAAAAAAAAAAEaAgAARgAAACgdhtdgRdE/DLJPPQWn5z8AAKs+rAAAAAAAAAABGwIAAEYAAAAS9ZQOw2vQPwyyTz0Fp+c/AICsPrsAAAAAAAAAARwCAABGAAAAYYmB6Qc1zz8Msk89BafnPwCArT67AAAAAAAAAAEdAgAARgAAADc5n1fMgc0/rLgHLEGb5z8AgK0+uwAAAAAAAAABHgIAAEYAAABv2PYjTt/LP6K9ER9ukuc/AACvPssAAAAAAAAAAR8CAABGAAAAq3dO8M88yj/ywG0WjIznPwCAsD7LAAAAAAAAAAEgAgAARgAAAOEWprxRmsg/QMTJDaqG5z8AgLE+2gAAAAAAAAABIQIAAEYAAAB9pTfnkAjHP5LHJQXIgOc/AICxPtoAAAAAAAAAASICAABGAAAASQJ3LAipxT/gyoH85XrnPwAAsz7qAAAAAAAAAAEjAgAARgAAANo9Ki76asQ/hswv+PR35z8AgLU+6gAAAAAAAAABJAIAAEYAAAAzWFHsZk7DP37ROeshb+c/AAC4PgkBAAAAAAAAASUCAABGAAAAIDBgI8l0wj8m0+fmMGznPwCAuj4JAQAAAAAAAAEmAgAARgAAANLm4hamvME/dNZD3k5m5z8AgLs+CQEAAAAAAAABJwIAAEYAAABOfNnG/SXBPxzY8dldY+c/AIC7PgkBAAAAAAAAASgCAABGAAAA9N99kY3BwD/E2Z/VbGDnPwAAvD4ZAQAAAAAAAAEpAgAARgAAAJpDIlwdXcA/bNtN0Xtd5z8AALw+GQEAAAAAAAABKgIAAEYAAABxdXRB5SrAPxLd+8yKWuc/AACmPikBAAAAAAAAASsCAABGAAAAcXV0QeUqwD+43qnImVfnPwAAhz4pAQAAAAAAAAEsAgAARgAAADdU6P1fTMA/uN6pyJlX5z8AADM+KQEAAAAAAAABLQIAAEYAAACqDS2NE1/WP3BhXHM5b+Y/AADoPQAAAAAAAAAAAS4CAABGAAAAqg0tjRNf1j8YYwpvSGzmPwAAID4QAAAAAAAAAAEvAgAARgAAAFoFSjxyZ9Y/GGMKb0hs5j8AADQ+EAAAAAAAAAABMAIAAEYAAAC+9IOaL3jWP3BhXHM5b+Y/AABCPhAAAAAAAAAAATECAABGAAAAJOS9+OyI1j/KX653KnLmPwAAYT4QAAAAAAAAAAEyAgAARgAAAIjT91aqmdY/IF4AfBt15j8AAHU+EAAAAAAAAAABMwIAAEYAAACcuk5kxrLWP4JXSI3fgOY/AACEPiAAAAAAAAAAATQCAABGAAAAZpnCIEHU1j+gSCq0WJvmPwAAiD4gAAAAAAAAAAE1AgAARgAAAOJvU4wa/tY/YDu61uCy5j8AgIk+LwAAAAAAAAABNgIAAEYAAAAMPgGnUjDXP9Yq7gFL0OY/AACKPi8AAAAAAAAAATcCAABGAAAAnPvoH0hz1z9KGiItte3mPwCAiD4/AAAAAAAAAAE4AgAARgAAAJSoCvf6xtc/ZAsEVC4I5z8AAIg+PwAAAAAAAAABOQIAAEYAAACIVSzOrRrYPz70f5BcMec/AACIPj8AAAAAAAAAAToCAABGAAAAegJOpWBu2D9i4FfEqFTnPwAAiT5PAAAAAAAAAAE7AgAARgAAAHCvb3wTwtg/1s+L7xJy5z8AgIw+TwAAAAAAAAABPAIAAEYAAAAUVK4CJR7ZP0y/vxp9j+c/AACSPl4AAAAAAAAAAT0CAABGAAAADAHQ2ddx2T9msKFB9qnnPwCAmD5eAAAAAAAAAAE+AgAARgAAAE621AEsvdk/KqMxZH7B5z8AgKA+bgAAAAAAAAABPwIAAEYAAACQa9kpgAjaP+yVwYYG2ec/AAClPm4AAAAAAAAAAUACAABGAAAAbjGk8xZD2j9Wiv+kne3nPwAAqT59AAAAAAAAAAFBAgAARgAAAADvi2wMhto/HH2PxyUF6D8AAKs+fQAAAAAAAAABQgIAAEYAAADEzf8oh6faPy5ze+HLFug/AICsPo0AAAAAAAAAAUMCAABGAAAA3rRWNqPA2j9AaWf7cSjoPwCArT6NAAAAAAAAAAFEAgAARgAAAECkkJRg0do/ql2lGQk96D8AgK0+nQAAAAAAAAABRQIAAEYAAABApJCUYNHaP2RVPy++S+g/AACuPp0AAAAAAAAAAUYCAABGAAAA3rRWNqPA2j+CRiFWN2boPwAArj6sAAAAAAAAAAFHAgAARgAAAGLexcrJlto/7DpfdM566D8AALI+rAAAAAAAAAABSAIAAEYAAADSIN5R1FPaPwgsQZtHleg/AIC4PrwAAAAAAAAAAUkCAABGAAAA3nO8eiEA2j98G3XGsbLoPwCAwz68AAAAAAAAAAFKAgAARgAAACDoJufzitk/QA4F6TnK6D8AgNA+zAAAAAAAAAABSwIAAEYAAABkXJFTxhXZPwIBlQvC4eg/AIDYPswAAAAAAAAAAUwCAABGAAAA9NjeEDqY2D8g8nYyO/zoPwCA3z7bAAAAAAAAAAFNAgAARgAAADhNSX0MI9g/4uQGVcMT6T8AgOU+2wAAAAAAAAABTgIAAEYAAADIyZY6gKXXP6bXlndLK+k/AIDsPtsAAAAAAAAAAU8CAABGAAAAvjUeVrE41z8QzNSV4j/pPwAA8D7rAAAAAAAAAAFQAgAARgAAAGaZwiBB1NY/Lr22vFta6T8AgPI+6wAAAAAAAAABUQIAAEYAAAAM/Wbr0G/WP/CvRt/jcek/AIDzPvoAAAAAAAAAAVICAABGAAAAaFgoZb8T1j8OoSgGXYzpPwAA9T76AAAAAAAAAAFTAgAARgAAAHKrBo4MwNU/zpO4KOWj6T8AgPQ+CgEAAAAAAAABVAIAAEYAAAB+/uS2WWzVP5SGSEttu+k/AADzPgoBAAAAAAAAAVUCAABGAAAAPEngjgUh1T9Wedht9dLpPwAA2z4pAQAAAAAAAAFWAgAARgAAAF6DFcVu5tQ/cmq6lG7t6T8AgLo+KQEAAAAAAAABVwIAAEYAAADOxS1MeaPUPzZdSrf2BOo/AAB8PikBAAAAAAAAAVgCAABGAAAA9Bl5zLtY2T+MpdeWd0vrPwAAID4AAAAAAAAAAAFZAgAARgAAAFgJsyp5adk/jKXXlndL6z8AAF8+EAAAAAAAAAABWgIAAEYAAAC++OyINnrZP4yl15Z3S+s/AAB8PhAAAAAAAAAAAVsCAABGAAAAIOgm5/OK2T/moymbaE7rPwAAgT4QAAAAAAAAAAFcAgAARgAAAITXYEWxm9k/mKDNo0pU6z8AgIs+EAAAAAAAAAABXQIAAEYAAADoxpqjbqzZP/CeH6g7V+s/AICQPiAAAAAAAAAAAV4CAABGAAAATrbUASy92T9GnXGsLFrrPwAAlD4gAAAAAAAAAAFfAgAARgAAALClDmDpzdk/Rp1xrCxa6z8AgJg+IAAAAAAAAAABYAIAAEYAAAAUlUi+pt7ZP0adcawsWus/AACfPiAAAAAAAAAAAWECAABGAAAAfISCHGTv2T+gm8OwHV3rPwAAoj49AAAAAAAAAAFiAgAARgAAAHyEghxk79k/oJvDsB1d6z8AgKY+PQAAAAAAAAABYwIAAEYAAAB8hIIcZO/ZP6Cbw7AdXes/AACtPj0AAAAAAAAAAWQCAABGAAAAfISCHGTv2T9SmGe5/2LrPwAAsT49AAAAAAAAAAFlAgAARgAAAMaMZW0F59k/ApULwuFo6z8AALU+TQAAAAAAAAABZgIAAEYAAABknSsPSNbZP7KRr8rDbus/AAC4Pk0AAAAAAAAAAWcCAABGAAAAAK7xsIrF2T9ijlPTpXTrPwCAuz5NAAAAAAAAAAFoAgAARgAAAOjGmqNurNk/FIv324d66z8AAL0+XQAAAAAAAAABaQIAAEYAAAAg6Cbn84rZPx6G7ehag+s/AIC+PmwAAAAAAAAAAWoCAABGAAAApBGWexph2T/QgpHxPInrPwAAxD58AAAAAAAAAAFrAgAARgAAALJkdKRnDdk/gH81+h6P6z8AgMs+iwAAAAAAAAABbAIAAEYAAADAt1LNtLnYP4B/Nfoej+s/AADVPosAAAAAAAAAAW0CAABGAAAAyAox9gFm2D+AfzX6Ho/rPwAA4D6bAAAAAAAAAAFuAgAARgAAACRm8m/wCdg/JoHj9S2M6z8AAOc+qwAAAAAAAAABbwIAAEYAAADIyZY6gKXXP9CCkfE8ies/AIDsPqsAAAAAAAAAAXACAABGAAAAvjUeVrE41z92hD/tS4brPwAA8T6rAAAAAAAAAAFxAgAARgAAAASqiMKDw9Y/Hobt6FqD6z8AAPU+ugAAAAAAAAABcgIAAEYAAADgLrnQmD3WP2yJSeB4fes/AAD4ProAAAAAAAAAAXMCAABGAAAAqsyS0ZGe1T8Ui/fbh3rrPwCA+j7KAAAAAAAAAAF0AgAARgAAAA57MnTN7tQ/Yo5T06V06z8AgP0+ygAAAAAAAAABdQIAAEYAAAB0KdIWCT/UP1qTXcbSa+s/AIAAP9oAAAAAAAAAAXYCAABGAAAAdug3W4d+0z9SmGe5/2LrPwCAAT/aAAAAAAAAAAF3AgAARgAAAHSnnZ8FvtI/Rp1xrCxa6z8AQAI/6QAAAAAAAAABeAIAAEYAAAASd8mFxuzRP+ajKZtoTus/AMACP+kAAAAAAAAAAXkCAABGAAAA/E7YvCgT0T/cqDOOlUXrPwCAAz/5AAAAAAAAAAF6AgAARgAAAJgeBKPpQdA/LKyPhbM/6z8AQAM/+QAAAAAAAAABewIAAEYAAADRy5lwEvLOP3yv63zROes/AAADPwgBAAAAAAAAAXwCAABGAAAA00ll+Q5xzT98r+t80TnrPwAAAz8IAQAAAAAAAAF9AgAARgAAAJumpD6GEcw/fK/rfNE56z8AAAM/GAEAAAAAAAABfgIAAEYAAADL8h3iusLKP9KtPYHCPOs/AIAEPxgBAAAAAAAAAX8CAABGAAAAWy7R46yEyT8srI+Fsz/rPwAABz8oAQAAAAAAAAGAAgAARgAAALVI+KEZaMg/3KgzjpVF6z8AwAk/KAEAAAAAAAABgQIAAEYAAADYQZMcAW3HP4yl15Z3S+s/AMAMPzcBAAAAAAAAAYICAABGAAAA+Toul+hxxj+YoM2jSlTrPwAADT83AQAAAAAAAAGDAgAARgAAAH4jA3CNh8U/Rp1xrCxa6z8AAAw/RwEAAAAAAAABhAIAAEYAAADO6ksFrb7EP1KYZ7n/Yus/AIALP0cBAAAAAAAAAYUCAABGAAAA45AIV0cXxD8ClQvC4WjrPwAACz9HAQAAAAAAAAGGAgAARgAAAP02xajhb8M/spGvysNu6z8AAAs/VwEAAAAAAAABhwIAAEYAAABAqy8VtPrCP2KOU9OldOs/AIALP1cBAAAAAAAAAYgCAABGAAAAsO1HnL63wj8Ui/fbh3rrPwDABj9mAQAAAAAAAAGJAgAARgAAACAwYCPJdMI/bIlJ4Hh96z8AgP8+ZgEAAAAAAAABigIAAEYAAABVUexmTlPCPx6G7ehag+s/AADgPnYBAAAAAAAAAYsCAABGAAAAIDBgI8l0wj8ehu3oWoPrPwCAuT52AQAAAAAAAAGMAgAARgAAAC43nCE6NdY/QFhAxMkN6j8AAGA+AAAAAAAAAAABjQIAAEYAAAD4FRDetFbWPzZdSrf2BOo/AICaPhAAAAAAAAAAAY4CAABGAAAAqg0tjRNf1j/oWe6/2ArqPwAArj4QAAAAAAAAAAGPAgAARgAAAFoFSjxyZ9Y/Nl1Kt/YE6j8AgKo+EAAAAAAAAAABkAIAAEYAAABaBUo8cmfWPzZdSrf2BOo/AACvPhAAAAAAAAAAAZECAABGAAAADP1m69Bv1j82XUq39gTqPwCAsD4vAAAAAAAAAAGSAgAARgAAAHTsoEmOgNY/6Fnuv9gK6j8AgLI+LwAAAAAAAAABkwIAAEYAAADW29qnS5HWP0BYQMTJDeo/AIC1Pi8AAAAAAAAAAZQCAABGAAAA7MIxtWeq1j/wVOTMqxPqPwAAuT4vAAAAAAAAAAGVAgAARgAAALahpXHiy9Y/olGI1Y0Z6j8AALs+LwAAAAAAAAABlgIAAEYAAADib1OMGv7WP6pMfuJgIuo/AIC6Pj4AAAAAAAAAAZcCAABGAAAAci07BRBB1z8MRsbzJC7qPwAAuj4+AAAAAAAAAAGYAgAARgAAAGbaXNzClNc/IDyyDcs/6j8AALs+TgAAAAAAAAABmQIAAEYAAABYh36zdejXPzAynidxUeo/AIC9Pk4AAAAAAAAAAZoCAABGAAAAAiy9OYdE2D9EKIpBF2PqPwAAwj5eAAAAAAAAAAGbAgAARgAAAKjQ+7+YoNg/YBlsaJB96j8AgMc+XgAAAAAAAAABnAIAAEYAAABQdTpGqvzYPywH8pfrneo/AIDMPm0AAAAAAAAAAZ0CAABGAAAARCJcHV1Q2T9I+NO+ZLjqPwAA0T5tAAAAAAAAAAGeAgAARgAAAITXYEWxm9k/vOcH6s7V6j8AANU+fQAAAAAAAAABnwIAAEYAAAAUlUi+pt7ZP4DalwxX7eo/AADZPn0AAAAAAAAAAaACAABGAAAA9FoTiD0Z2j+cy3kz0AfrPwAA3T6NAAAAAAAAAAGhAgAARgAAACApwaJ1S9o/BsC3UWcc6z8AAOE+jQAAAAAAAAABogIAAEYAAADqBzVf8GzaP3K09W/+MOs/AADkPpwAAAAAAAAAAaMCAABGAAAAAO+LbAyG2j/cqDOOlUXrPwCA5z6cAAAAAAAAAAGkAgAARgAAAGLexcrJlto/Uphnuf9i6z8AAOo+rAAAAAAAAAABpQIAAEYAAABi3sXKyZbaPx6G7ehag+s/AIDsPqwAAAAAAAAAAaYCAABGAAAAsOaoG2uO2j+SdSEUxaDrPwCA7T67AAAAAAAAAAGnAgAARgAAAE73br2tfdo/tmH5RxHE6z8AAO8+uwAAAAAAAAABqAIAAEYAAAA0EBiwkWTaP9xN0Xtd5+s/AIDuPrsAAAAAAAAAAakCAABGAAAAvjmHRLg62j+qO1eruAfsPwAA7j7LAAAAAAAAAAGqAgAARgAAAJBr2SmACNo/zicv3wQr7D8AAO8+ywAAAAAAAAABqwIAAEYAAAAArvGwisXZP0wSWRdCUew/AIDxPtsAAAAAAAAAAawCAABGAAAADAHQ2ddx2T8i+9RTcHrsPwAA9T7bAAAAAAAAAAGtAgAARgAAALJkdKRnDdk/oOX+i62g7D8AAPo+6gAAAAAAAAABrgIAAEYAAACo0Pu/mKDYP2zThLsIwew/AIAAP+oAAAAAAAAAAa8CAABGAAAAnDyD28kz2D86wQrrY+HsPwDABD/6AAAAAAAAAAGwAgAARgAAAOKw7Uecvtc/Xq3iHrAE7T8AwAc/+gAAAAAAAAABsQIAAEYAAADWHHVjzVHXPyCgckE4HO0/AEAKPwoBAAAAAAAAAbICAABGAAAAyoj8fv7k1j+Wj6ZsojntPwCACz8KAQAAAAAAAAGzAgAARgAAAL70g5oveNY/WII2jypR7T8AwAs/GQEAAAAAAAABtAIAAEYAAABoWChlvxPWP85xarqUbu0/AEAJPxkBAAAAAAAAAbUCAABGAAAAwLPp3q231T/yXULu4JHtPwDABT8pAQAAAAAAAAG2AgAARgAAAH7+5LZZbNU/vkvIHTyy7T8AgMs+KQEAAAAAAAABtwIAAEYAAABSMDecITrVP+I3oFGI1e0/AABNPlgBAAAAAAAAAbgCAABGAAAA7kD9PWQp1T80O/xIps/tPwAAqj1YAQAAAAAAAAG5AgAARgAAAHItOwUQQdc/iA6ivREf7j8AAFw+AAAAAAAAAAABugIAAEYAAAAkJVi0bknXP4gOor0RH+4/AACXPhAAAAAAAAAAAbsCAABGAAAAJCVYtG5J1z/gDPTBAiLuPwAAqj4QAAAAAAAAAAG8AgAARgAAAFpG5PfzJ9c/6gfqztUq7j8AAKg+EAAAAAAAAAABvQIAAEYAAAD2VqqZNhfXP0IGPNPGLe4/AICtPhAAAAAAAAAAAb4CAABGAAAA4m9TjBr+1j+aBI7XtzDuPwAArz4QAAAAAAAAAAG/AgAARgAAALahpXHiy9Y/8ALg26gz7j8AgK8+LgAAAAAAAAABwAIAAEYAAAAk5L347IjWP0wBMuCZNu4/AAC0Pi4AAAAAAAAAAcECAABGAAAALjecITo11j+i/4PkijnuPwCAuj49AAAAAAAAAAHCAgAARgAAACajIz1ryNU/VPwn7Ww/7j8AAL4+PQAAAAAAAAABwwIAAEYAAAAEKFRLgELVP1z3Hfo/SO4/AIDBPk0AAAAAAAAAAcQCAABGAAAAzsUtTHmj1D8O9MECIk7uPwAAxT5NAAAAAAAAAAHFAgAARgAAAORr6p0T/NM/wPBlCwRU7j8AAMs+TQAAAAAAAAABxgIAAEYAAAAyMzMzMzPTP27tCRTmWe4/AIDTPl0AAAAAAAAAAccCAABGAAAAuhsIDNhI0j/I61sY11zuPwCA2D5dAAAAAAAAAAHIAgAARgAAACgdhtdgRdE/IuqtHMhf7j8AAN0+bAAAAAAAAAAByQIAAEYAAACYHgSj6UHQP3ro/yC5Yu4/AADgPnwAAAAAAAAAAcoCAABGAAAAsVDKfidszj/Q5lElqmXuPwCA4z58AAAAAAAAAAHLAgAARgAAACtkjLd7VMw/KOWjKZto7j8AAOg+fAAAAAAAAAABzAIAAEYAAABDiBSSEizKP9zhRzJ9bu4/AADvPosAAAAAAAAAAc0CAABGAAAAwZvWymYUyD/i3D0/UHfuPwCA9j6LAAAAAAAAAAHOAgAARgAAAAWODMA1HsY/lNnhRzJ97j8AAP4+mwAAAAAAAAABzwIAAEYAAACub3wTwjjEP6DU11QFhu4/AIABP5sAAAAAAAAAAdACAABGAAAAIDBgI8l0wj+oz81h2I7uPwAAAz+rAAAAAAAAAAHRAgAARgAAALu+8U0I48A/sMrDbquX7j8AwAM/qwAAAAAAAAAB0gIAAEYAAABGWO5phOW+P2DHZ3eNne4/AIAEP7oAAAAAAAAAAdMCAABGAAAAas9UbWhpvD9qwl2EYKbuPwBABD+6AAAAAAAAAAHUAgAARgAAAFQlLy3HDro/wsCviFGp7j8AgAM/ugAAAAAAAAAB1QIAAEYAAADMOPFlG/e3Pxq/AY1CrO4/AAD6PsoAAAAAAAAAAdYCAABGAAAAaseCkFpltj90vVORM6/uPwAA6D7KAAAAAAAAAAHXAgAARgAAANA0iHcU9bQ/dL1TkTOv7j8AANA+2gAAAAAAAAAB2AIAAEYAAADq2kTJrk20Pxq/AY1CrO4/AAC2PtoAAAAAAAAAAdkCAABGAAAAIvzQDDQstD9qwl2EYKbuPwAAez4IAQAAAAAAAAHaAgAARgAAAOTptSYQe9I/xNHWv/nD7D8AAHQ+AAAAAAAAAAAB2wIAAEYAAADk6bUmEHvSP1jdmKFir+w/AICoPg8AAAAAAAAAAdwCAABGAAAA5Om1JhB70j8C30adcazsPwAAvj4PAAAAAAAAAAHdAgAARgAAAOTptSYQe9I/qOD0mICp7D8AAMA+DwAAAAAAAAAB3gIAAEYAAADk6bUmEHvSP6jg9JiAqew/AIDMPh8AAAAAAAAAAd8CAABGAAAAStnvhM2L0j8C30adcazsPwAA0z4fAAAAAAAAAAHgAgAARgAAAGDARpLppNI/sNvqpVOy7D8AgNg+HwAAAAAAAAAB4QIAAEYAAACidUu6PfDSPxLVMrcXvuw/AIDZPi8AAAAAAAAAAeICAABGAAAA5CpQ4pE70z/Wx8LZn9XsPwAA2T4+AAAAAAAAAAHjAgAARgAAAD7HqxcCoNM/8rikABnw7D8AgNg+PgAAAAAAAAAB5AIAAEYAAABIWyT80AzUP2ao2CuDDe0/AADYPk4AAAAAAAAAAeUCAABGAAAAaNbz7buS1D80ll5b3i3tPwAA2D5OAAAAAAAAAAHmAgAARgAAAIpRw9+mGNU/qoWShkhL7T8AANk+TgAAAAAAAAAB5wIAAEYAAAD41HUiM5bVP85xarqUbu0/AIDbPl4AAAAAAAAAAegCAABGAAAAaFgoZb8T1j/yXULu4JHtPwAA3j5eAAAAAAAAAAHpAgAARgAAAOzCMbVnqtY/vkvIHTyy7T8AgOE+bQAAAAAAAAAB6gIAAEYAAAAMPgGnUjDXP4w5Tk2X0u0/AIDoPm0AAAAAAAAAAesCAABGAAAAyMmWOoCl1z8AKYJ4AfDtPwAA8T5tAAAAAAAAAAHsAgAARgAAACRm8m/wCdg/HBpkn3oK7j8AgPg+fQAAAAAAAAAB7QIAAEYAAABkG/eXRFXYPzYLRsbzJO4/AEAAP30AAAAAAAAAAe4CAABGAAAAROHBYduP2D+i/4PkijnuPwAAAz+MAAAAAAAAAAHvAgAARgAAAArANR5Wsdg/wPBlCwRU7j8AAAY/nAAAAAAAAAAB8AIAAEYAAADAt1LNtLnYP4Tj9S2Ma+4/AIAJP5wAAAAAAAAAAfECAABGAAAAROHBYduP2D/20ilZ9ojuPwDADT+cAAAAAAAAAAHyAgAARgAAAGQb95dEVdg/Gr8BjUKs7j8AgBI/rAAAAAAAAAAB8wIAAEYAAABwbtXAkQHYP5ipK8V/0u4/AIAXP6wAAAAAAAAAAfQCAABGAAAAGNJ5iyGd1z++lQP5y/XuPwDAGj+7AAAAAAAAAAH1AgAARgAAAFpG5PfzJ9c/PIAtMQkc7z8AAB4/uwAAAAAAAAAB9gIAAEYAAAA6yxQGCaLWPwZus2BkPO8/AMAfP8sAAAAAAAAAAfcCAABGAAAAtmALtmAL1j8sWouUsF/vPwDAIT/LAAAAAAAAAAH4AgAARgAAAMwGyAf7Y9U/oEm/vxp97z8AgCI/2wAAAAAAAAAB+QIAAEYAAADkrIRZlbzUP746oeaTl+8/AMAiP9sAAAAAAAAAAfoCAABGAAAA+lJBqy8V1D/aK4MNDbLvPwCAGD/qAAAAAAAAAAH7AgAARgAAABD5/fzJbdM/9BxlNIbM7z8AQAk/6gAAAAAAAAAB/AIAAEYAAAB0p52fBb7SP1gWrUVK2O8/AAC/PhkBAAAAAAAAAf0CAABGAAAAxpDOWwzp3D94jZ0OgQTvPwAAsD0AAAAAAAAAAAH+AgAARgAAACqACLrJ+dw/Dplf8Onv7j8AAPI9EAAAAAAAAAAB/wIAAEYAAACmVpkloyPdPw6ZX/Dp7+4/AAAIPhAAAAAAAAAAAQADAABGAAAAbDUN4h1F3T8OmV/w6e/uPwAAAT4QAAAAAAAAAAEBAwAARgAAABwtKpF8Td0/Dplf8Onv7j8AAP49IAAAAAAAAAABAgMAAEYAAACEHGTvOV7dPw6ZX/Dp7+4/AAD6PSAAAAAAAAAAAQMDAABGAAAASvvXq7R/3T8OmV/w6e/uPwAA+D0vAAAAAAAAAAEEAwAARgAAAF7iLrnQmN0/Dplf8Onv7j8AAPg9LwAAAAAAAAABBQMAAEYAAAB2yYXG7LHdPw6ZX/Dp7+4/AAD4PT8AAAAAAAAAAQYDAABGAAAAPqj5gmfT3T9cnLvnB+ruPwAA+D0/AAAAAAAAAAEHAwAARgAAAAaHbT/i9N0/XJy75wfq7j8AAPw9TgAAAAAAAAABCAMAAEYAAADOZeH7XBbeP66fF98l5O4/AAD+PU4AAAAAAAAAAQkDAABGAAAAmERVuNc33j/6onPWQ97uPwAA/j1OAAAAAAAAAAEKAwAARgAAABIb5iOxYd4/SqbPzWHY7j8AAAY+XgAAAAAAAAABCwMAAEYAAACK8XaPioveP/Snfclw1e4/AAASPl4AAAAAAAAAAQwDAABGAAAAuL8kqsK93j+YqSvFf9LuPwAAHj5uAAAAAAAAAAENAwAARgAAAOaN0sT6794/6KyHvJ3M7j8AAC0+bgAAAAAAAAABDgMAAEYAAAB2S7o98DLfP5CuNbisye4/AAA6Pn0AAAAAAAAAAQ8DAABGAAAAtgC/ZUR+3z+QrjW4rMnuPwAARz59AAAAAAAAAAEQAwAARgAAAPq1w42Yyd8/mKkrxX/S7j8AAFU+jAAAAAAAAAABEQMAAEYAAACfNeRadgrgP/qic9ZD3u4/AABlPpwAAAAAAAAAARIDAABGAAAAGQx1xk804D9cnLvnB+ruPwAAbD6cAAAAAAAAAAETAwAARgAAAJPiBTIpXuA/vpUD+cv17j8AAHE+nAAAAAAAAAABFAMAAEYAAADnNCX1MYzgP3iNnQ6BBO8/AABzPrsAAAAAAAAAARUDAABGAAAA635hZ5nC4D+Kg4koJxbvPwAAcz67AAAAAAAAAAEWAwAARgAAABhND4LR9OA/7HzROesh7z8AAHQ+uwAAAAAAAAABFwMAAEYAAABsny5F2iLhP/Z3x0a+Ku8/AAB0PrsAAAAAAAAAARgDAABGAAAAvvFNCONQ4T9YcQ9YgjbvPwAAdD67AAAAAAAAAAEZAwAARgAAABFEbcvrfuE/YmwFZVU/7z8AAHE+ygAAAAAAAAABGgMAAEYAAABlloyO9KzhP2pn+3EoSO8/AABuPsoAAAAAAAAAARsDAABGAAAAuOirUf3a4T9yYvF++1DvPwAAbT7aAAAAAAAAAAEcAwAARgAAAL4y6MNkEeI/JF+Vh91W7z8AAG4+2gAAAAAAAAABHQMAAEYAAAAShQeHbT/iPyxai5SwX+8/AABvPuoAAAAAAAAAAR4DAABGAAAAZNcmSnZt4j/eVi+dkmXvPwAAcj7qAAAAAAAAAAEfAwAARgAAAN6tt7VPl+I/kFPTpXRr7z8AAHU++QAAAAAAAAABIAMAAEYAAABahEghKcHiP+ZRJaplbu8/AAB5PvkAAAAAAAAAASEDAABGAAAA01rZjALr4j9AUHeuVnHvPwAAfz75AAAAAAAAAAEiAwAARgAAACit+E8LGeM/QFB3rlZx7z8AAIQ+CQEAAAAAAAABIwMAAEYAAABSe6ZqQ0vjP5pOybJHdO8/AICGPgkBAAAAAAAAASQDAABGAAAAp83FLUx54z+aTsmyR3TvPwCAhz4oAQAAAAAAAAElAwAARgAAAPof5fBUp+M/mk7Jskd07z8AAIg+KAEAAAAAAAABJgMAAEYAAABOcgS0XdXjP5pOybJHdO8/AACJPigBAAAAAAAAAScDAABGAAAAoMQjd2YD5D+aTsmyR3TvPwCAiT4oAQAAAAAAAAEoAwAARgAAABqbtOI/LeQ/mk7Jskd07z8AgIk+OAEAAAAAAAABKQMAAEYAAABu7dOlSFvkP5pOybJHdO8/AICIPjgBAAAAAAAAASoDAABGAAAAwD/zaFGJ5D+aTsmyR3TvPwAAiD5HAQAAAAAAAAErAwAARgAAABWSEixat+Q/mk7Jskd07z8AAIg+RwEAAAAAAAABLAMAAEYAAACPaKOXM+HkP5pOybJHdO8/AACIPlcBAAAAAAAAAS0DAABGAAAA47rCWjwP5T+aTsmyR3TvPwCAhj5XAQAAAAAAAAEuAwAARgAAAF2RU8YVOeU/QFB3rlZx7z8AAIY+ZwEAAAAAAAABLwMAAEYAAADWZ+Qx72LlP0BQd65Wce8/AACGPmcBAAAAAAAAATADAABGAAAAK7oD9feQ5T/mUSWqZW7vPwAAhz52AQAAAAAAAAExAwAARgAAAFWIsQ8ww+U/kFPTpXRr7z8AgIY+dgEAAAAAAAABMgMAAEYAAACDVl8qaPXlPzhVgaGDaO8/AACGPoYBAAAAAAAAATMDAABGAAAA1ah+7XAj5j/eVi+dkmXvPwAAhj6GAQAAAAAAAAE0AwAARgAAAAJ3LAipVeY/hljdmKFi7z8AAIc+lgEAAAAAAAABNQMAAEYAAABVyUvLsYPmP4ZY3ZihYu8/AICJPpYBAAAAAAAAATYDAABGAAAA0J/cNout5j+GWN2YoWLvPwAAjT6lAQAAAAAAAAE3AwAARgAAAHH63ko10+Y/hljdmKFi7z8AgI0+pQEAAAAAAAABOAMAAEYAAADr0G+2Dv3mP4ZY3ZihYu8/AACNPrUBAAAAAAAAATkDAABGAAAAZqcAIugm5z/eVi+dkmXvPwCAjD61AQAAAAAAAAE6AwAARgAAAAcCAzaSTOc/OFWBoYNo7z8AAI0+xAEAAAAAAAABOwMAAEYAAACoXAVKPHLnPzhVgaGDaO8/AICMPsQBAAAAAAAAATwDAABGAAAAcDt5BreT5z84VYGhg2jvPwAAjD7UAQAAAAAAAAE9AwAARgAAADga7cIxtec/OFWBoYNo7z8AgIk+1AEAAAAAAAABPgMAAEYAAAAA+WB/rNbnP95WL52SZe8/AICHPuQBAAAAAAAAAT8DAABGAAAAyNfUOyf45z+GWN2YoWLvPwCAhz7kAQAAAAAAAAFAAwAARgAAAGky10/RHeg/hljdmKFi7z8AgIg+8wEAAAAAAAABQQMAAEYAAAAMjdlje0PoPyxai5SwX+8/AICJPvMBAAAAAAAAAUIDAABGAAAAXt/4JoRx6D8sWouUsF/vPwCAiT7zAQAAAAAAAAFDAwAARgAAALIxGOqMn+g/LFqLlLBf7z8AgIg+AwIAAAAAAAABRAMAAEYAAAAsCKlVZsnoP4ZY3ZihYu8/AACHPgMCAAAAAAAAAUUDAABGAAAAflrIGG/36D/eVi+dkmXvPwCAhz4TAgAAAAAAAAFGAwAARgAAAPowWYRIIek/3lYvnZJl7z8AgIk+EwIAAAAAAAABRwMAAEYAAACbi1uY8kbpP95WL52SZe8/AACLPiICAAAAAAAAAUgDAABGAAAAFGLsA8xw6T/eVi+dkmXvPwCAjD4iAgAAAAAAAAFJAwAARgAAAJA4fW+lmuk/3lYvnZJl7z8AAIs+MgIAAAAAAAABSgMAAEYAAAAKDw7bfsTpP4ZY3ZihYu8/AICJPjICAAAAAAAAAUsDAABGAAAAq2kQ7yjq6T+GWN2YoWLvPwCAiD5BAgAAAAAAAAFMAwAARgAAAEzEEgPTD+o/hljdmKFi7z8AAIk+QQIAAAAAAAABTQMAAEYAAADvHhUXfTXqP4ZY3ZihYu8/AICJPlECAAAAAAAAAU4DAABGAAAAafWlglZf6j8sWouUsF/vPwCAiT5RAgAAAAAAAAFPAwAARgAAALtHxUVfjeo/LFqLlLBf7z8AAIo+YQIAAAAAAAABUAMAAEYAAADAkQG4xsPqPyxai5SwX+8/AACLPmECAAAAAAAAAVEDAABGAAAA7l+v0v716j8sWouUsF/vPwCAij5wAgAAAAAAAAFSAwAARgAAAEGyzpUHJOs/LFqLlLBf7z8AAIo+cAIAAAAAAAABUwMAAEYAAACVBO5YEFLrP4ZY3ZihYu8/AACLPnACAAAAAAAAAVQDAABGAAAA51YNHBmA6z+GWN2YoWLvPwCAjD6AAgAAAAAAAAFVAwAARgAAAGEtnofyqes/hljdmKFi7z8AgI4+gAIAAAAAAAABVgMAAEYAAAAEiKCbnM/rP4ZY3ZihYu8/AICQPpACAAAAAAAAAVcDAABGAAAAfF4xB3b56z8sWouUsF/vPwCAkT6QAgAAAAAAAAFYAwAARgAAAPY0wnJPI+w/fl3ni85Z7z8AAJM+rQIAAAAAAAABWQMAAEYAAAC/EzYvykTsP8xgQ4PsU+8/AICVPq0CAAAAAAAAAVoDAABGAAAAYm44Q3Rq7D9yYvF++1DvPwAAmj69AgAAAAAAAAFbAwAARgAAAClNrP/ui+w/wGVNdhlL7z8AgJ4+vQIAAAAAAAABXAMAAEYAAADyKyC8aa3sPxJpqW03Re8/AACjPswCAAAAAAAAAV0DAABGAAAA4Y4FIbXK7D+4aldpRkLvPwAApj7MAgAAAAAAAAFeAwAARgAAAM/x6oUA6Ow/Bm6zYGQ87z8AgKg+3AIAAAAAAAABXwMAAEYAAAC+VNDqSwXtP7BvYVxzOe8/AACoPtwCAAAAAAAAAWADAABGAAAAhzNEp8Ym7T+wb2FccznvPwAAqD7sAgAAAAAAAAFhAwAARgAAACiORrtwTO0/sG9hXHM57z8AAKg+7AIAAAAAAAABYgMAAEYAAACiZNcmSnbtP7BvYVxzOe8/AACpPvsCAAAAAAAAAWMDAABGAAAARL/ZOvSb7T+wb2FccznvPwCAqT77AgAAAAAAAAFkAwAARgAAAAueTfduve0/sG9hXHM57z8AgKk+CwMAAAAAAAABZQMAAEYAAAD5ADNcutrtP7BvYVxzOe8/AACrPgsDAAAAAAAAAWYDAABGAAAA6mMYwQX47T+wb2FccznvPwCArT4bAwAAAAAAAAFnAwAARgAAAABLb84hEe4/sG9hXHM57z8AALI+GwMAAAAAAAABaAMAAEYAAAA+tjeEDibuP7BvYVxzOe8/AIC3PioDAAAAAAAAAWkDAABGAAAAeiEAOvs67j+wb2FccznvPwCAvD4qAwAAAAAAAAFqAwAARgAAALiMyO/nT+4/sG9hXHM57z8AAMI+OgMAAAAAAAABawMAAEYAAAAcfAJOpWDuP1hxD1iCNu8/AIDEPjoDAAAAAAAAAWwDAABGAAAAgGs8rGJx7j9YcQ9YgjbvPwCAxj46AwAAAAAAAAFtAwAARgAAAORadgoggu4/WHEPWII27z8AgMg+SQMAAAAAAAABbgMAAEYAAABISrBo3ZLuP7BvYVxzOe8/AIDKPkkDAAAAAAAAAW8DAABGAAAArjnqxpqj7j+wb2FccznvPwAAyj5pAwAAAAAAAAFwAwAARgAAADatlc0osO4/Bm6zYGQ87z8AAMo+aQMAAAAAAAABcQMAAEYAAADCIEHUtrzuP2JsBWVVP+8/AADKPmkDAAAAAAAAAXIDAABGAAAAdBhegxXF7j+4aldpRkLvPwAAyj5pAwAAAAAAAAFzAwAARgAAACgQezJ0ze4/EmmpbTdF7z8AAMo+eAMAAAAAAAABdAMAAEYAAACwgyY5AtruPxJpqW03Re8/AADKPngDAAAAAAAAAXUDAABGAAAAPvfRP5Dm7j8SaaltN0XvPwAAyz54AwAAAAAAAAF2AwAARgAAAKDmC55N9+4/EmmpbTdF7z8AgMw+iAMAAAAAAAABdwMAAEYAAABU3ihNrP/uPxJpqW03Re8/AIDOPogDAAAAAAAAAXgDAABGAAAAuM1iq2kQ7z8SaaltN0XvPwCA0j6YAwAAAAAAAAF5AwAARgAAABq9nAknIe8/EmmpbTdF7z8AgNY+mAMAAAAAAAABegMAAEYAAACmMEgQtS3vPxJpqW03Re8/AIDXPrcDAAAAAAAAAXsDAABGAAAADCCCbnI+7z8SaaltN0XvPwAA1z63AwAAAAAAAAF8AwAARgAAAG4PvMwvT+8/EmmpbTdF7z8AgNY+twMAAAAAAAABfQMAAEYAAAD4gmfTvVvvPxJpqW03Re8/AADXPsYDAAAAAAAAAX4DAABGAAAAXnKhMXts7z8SaaltN0XvPwCA2T7GAwAAAAAAAAF/AwAARgAAAOblTDgJee8/EmmpbTdF7z8AAN0+1gMAAAAAAAABgAMAAEYAAABM1YaWxonvPxJpqW03Re8/AADgPtYDAAAAAAAAAYEDAABGAAAA2EgynVSW7z8SaaltN0XvPwCA4j7mAwAAAAAAAAGCAwAARgAAADw4bPsRp+8/EmmpbTdF7z8AgOU+5gMAAAAAAAABgwMAAEYAAADGqxcCoLPvPxJpqW03Re8/AADqPvUDAAAAAAAAAYQDAABGAAAAeqM0sf677z+4aldpRkLvPwCA7D71AwAAAAAAAAGFAwAARgAAACybUWBdxO8/uGpXaUZC7z8AgO4+9QMAAAAAAAABhgMAAEYAAADckm4PvMzvP7hqV2lGQu8/AIDvPgUEAAAAAAAAAYcDAABGAAAAtA79ZuvQ7z9ibAVlVT/vPwAA8T4FBAAAAAAAAAGIAwAARgAAALQO/Wbr0O8/YmwFZVU/7z8AAO4+BQQAAAAAAAABiQMAAEYAAAC0Dv1m69DvP2JsBWVVP+8/AIDqPgUEAAAAAAAAAYoDAABGAAAA3JJuD7zM7z8SaaltN0XvPwAA0j4FBAAAAAAAAAGLAwAARgAAACybUWBdxO8/wGVNdhlL7z8AgJs+BQQAAAAAAAABjAMAAEYAAACeJ6ZZz7fvP35d54vOWe8/AAAcPiQEAAAAAAAAAY0DAABGAAAAxqsXAqCz7z/eVi+dkmXvPwAAfD1DBAAAAAAAAAs="/>
</p:tagLst>
</file>

<file path=ppt/tags/tag10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8987|recordLength=176285|start=0|end=8987|audioFormat={00001610-0000-0010-8000-00AA00389B71}|audioRate=44100|muted=false|volume=0.8|fadeIn=0|fadeOut=0|videoFormat={34363248-0000-0010-8000-00AA00389B71}|videoRate=15|videoWidth=256|videoHeight=256"/>
</p:tagLst>
</file>

<file path=ppt/tags/tag104.xml><?xml version="1.0" encoding="utf-8"?>
<p:tagLst xmlns:a="http://schemas.openxmlformats.org/drawingml/2006/main" xmlns:r="http://schemas.openxmlformats.org/officeDocument/2006/relationships" xmlns:p="http://schemas.openxmlformats.org/presentationml/2006/main">
  <p:tag name="ATHENA.MIXSHAPE" val="|streamable=true|audioOnly=true|recordStart=8987|recordEnd=31992|recordLength=176285|start=8987|end=31992|audioFormat={00001610-0000-0010-8000-00AA00389B71}|audioRate=44100|muted=false|volume=0.8|fadeIn=0|fadeOut=0|videoFormat={34363248-0000-0010-8000-00AA00389B71}|videoRate=15|videoWidth=256|videoHeight=256"/>
</p:tagLst>
</file>

<file path=ppt/tags/tag105.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IAAAABwMAAAAAAQAAAAQAAAAECUlua0F0b21WMQIAAAAJBAAAAA0DBQQAAAALUGVuU3Ryb2tlVjEEAAAACkF0dHJpYnV0ZXMFVHJhY2UJU3RhcnRUaW1lBFR5cGUEBAAED1BlbkF0dHJpYnV0ZXNWMQIAAAAKSW5rVHJhY2VWMQIAAAAQDEFjdGlvblR5cGVWMQIAAAACAAAACQUAAAAJBgAAAC1IAAAAAAAABfn///8MQWN0aW9uVHlwZVYxAQAAAAd2YWx1ZV9fAAgCAAAAAAAAAAUFAAAAD1BlbkF0dHJpYnV0ZXNWMQoAAAAHX2NvbG9yQQdfY29sb3JSB19jb2xvckcHX2NvbG9yQgpGaXRUb0N1cnZlBkhlaWdodA5JZ25vcmVQcmVzc3VyZQ1Jc0hpZ2hsaWdodGVyBVNoYXBlBVdpZHRoAAAAAAAAAAAEAAICAgIBBgEBDEJydXNoU2hhcGVWMQIAAAAGAgAAAP8AAAAAAAAAAAAACEAAAAX4////DEJydXNoU2hhcGVWMQEAAAAHdmFsdWVfXwAIAgAAAAEAAAAAAAAAAAAIQAUGAAAACklua1RyYWNlVjEDAAAADUxpc3RgMStfaXRlbXMMTGlzdGAxK19zaXplD0xpc3RgMStfdmVyc2lvbgQAABhTaGFyZWQuSW5raW5nLklua1BvaW50W10CAAAACAgCAAAACQkAAAB0AAAAdA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NDAUKAAAACklua1BvaW50VjEEAAAAAVgBWQ5QcmVzc3VyZUZhY3RvcglUaW1lU3RhbXAAAAAABgYLEAIAAACIysJ5lWbvP0CsZCUrWek/AABAPgAAAAAAAAAAAQsAAAAKAAAAmPc/rW2h7z9AUIQiFKHoPwAAhT4PAAAAAAAAAAEMAAAACgAAAJj3P61toe8/QFCEIhSh6D8AAJY+DwAAAAAAAAABDQAAAAoAAACY9z+tbaHvP0BQhCIUoeg/AACTPg8AAAAAAAAAAQ4AAAAKAAAAUOQulzWI7z+AIhShCEXoPwAAlj4vAAAAAAAAAAEPAAAACgAAAIjKwnmVZu8/gPSjH/3o5z8AAJY+LwAAAAAAAAABEAAAAAoAAADIsFZc9UTvP0DGM57xjOc/AACXPi8AAAAAAAAAAREAAAAKAAAAmJCPN+0a7z9APOMZz3jmPwCAmD4+AAAAAAAAAAESAAAACgAAAHBwyBLl8O4/AA5zmMMc5j8AgJk+PgAAAAAAAAABEwAAAAoAAABAUAHu3MbuP0DgAhe4wOU/AACcPk4AAAAAAAAAARQAAAAKAAAAGDA6ydSc7j9AhCIUoQjlPwAAnz5OAAAAAAAAAAEVAAAACgAAAAADvZX8Ye4/QIQiFKEI5T8AAKU+TgAAAAAAAAABFgAAAAoAAAD41T9iJCfuP0CEIhShCOU/AICsPk4AAAAAAAAAARcAAAAKAAAAeKJnJ+Tj7T9A4AIXuMDlPwAAsj5dAAAAAAAAAAEYAAAACgAAAJBoNOU7mO0/AA5zmMMc5j8AALg+XQAAAAAAAAABGQAAAAoAAAAwKKabK0TtP0A84xnPeOY/AIC8Pn0AAAAAAAAAARoAAAAKAAAA+NphQ0vf7D9APOMZz3jmPwAAwj59AAAAAAAAAAEbAAAACgAAANCAZ9yaaew/AA5zmMMc5j8AgMc+fQAAAAAAAAABHAAAAAoAAABwE1xfstrrP0CEIhShCOU/AIDNPowAAAAAAAAAAR0AAAAKAAAAAKZQ4slL6z9AVrKSlazkPwCA0D6MAAAAAAAAAAEeAAAACgAAAKA4RWXhvOo/QMxhDnOY4z8AgNI+jAAAAAAAAAABHwAAAAoAAADIxN7gkCXqP0DMYQ5zmOM/AIDVPpwAAAAAAAAAASAAAAAKAAAAWFfTY6iW6T9AzGEOc5jjPwAA2T6cAAAAAAAAAAEhAAAACgAAAHjjbN9X/+g/AChCEYpQ5D8AgNk+rAAAAAAAAAABIgAAAAoAAACobwZbB2joP0CEIhShCOU/AADaPqwAAAAAAAAAASMAAAAKAAAAEOIzuRav5z9APOMZz3jmPwAA2z67AAAAAAAAAAEkAAAACgAAAOBavB6O/uY/gCIUoQhF6D8AgN0+uwAAAAAAAAABJQAAAAoAAAAw2p+LbVbmP8Da1KY2tek/AADhPssAAAAAAAAAASYAAAAKAAAACFMo8eSl5T+AZCUrWcnqPwAA5j7LAAAAAAAAAAEnAAAACgAAALjYZmUsBuU/gJKVrGQl6z8AgOk+2gAAAAAAAAABKAAAAAoAAAAAWErSC17kP4CSlaxkJes/AIDtPtoAAAAAAAAAASkAAAAKAAAA2NDSN4Ot4z+AkpWsZCXrPwAA8T7qAAAAAAAAAAEqAAAACgAAAGA2SofC4+I/gGQlK1nJ6j8AAPU+6gAAAAAAAAABKwAAAAoAAABQohzeaSLiP0CsZCUrWek/AAD4PvoAAAAAAAAAASwAAAAKAAAAwBRKPHlp4T9AUIQiFKHoPwCA+j76AAAAAAAAAAEtAAAACgAAACiHd5qIsOA/gPSjH/3o5z8AgP0+CQEAAAAAAAABLgAAAAoAAABoBlsHaAjgP0CYwxzmMOc/AAABPwkBAAAAAAAAAS8AAAAKAAAAsPEQy+6e3j9APOMZz3jmPwDAAj8ZAQAAAAAAAAEwAAAACgAAAFDjIZbdPd0/AA5zmMMc5j8AwAQ/GQEAAAAAAAABMQAAAAoAAACQoVomjJnbP0DgAhe4wOU/AAAGPxkBAAAAAAAAATIAAAAKAAAAgHn/09oW2j9A4AIXuMDlPwBABz8pAQAAAAAAAAEzAAAACgAAAHBRpIEplNg/QOACF7jA5T8AwAc/KQEAAAAAAAABNAAAAAoAAAAwNv89SCLXP0DgAhe4wOU/AIAIPzgBAAAAAAAAATUAAAAKAAAA8CcQCTfB1T9AhCIUoQjlPwDACD84AQAAAAAAAAE2AAAACgAAALAMa8VVT9Q/QIQiFKEI5T8AgAk/SAEAAAAAAAABNwAAAAoAAABw/nuQRO7SP0BWspKVrOQ/AEAJP0gBAAAAAAAAATgAAAAKAAAAgMlqL8Na0T8AKEIRilDkPwCACD9XAQAAAAAAAAE5AAAACgAAAKBci9fD0c8/AChCEYpQ5D8AwAg/VwEAAAAAAAABOgAAAAoAAABAJkFQAe7MPwAoQhGKUOQ/AEAJP2cBAAAAAAAAATsAAAAKAAAAoAlj5t4ryj9AVrKSlazkPwDACT9nAQAAAAAAAAE8AAAACgAAAIAgXbf8rMc/QIQiFKEI5T8AgAo/dwEAAAAAAAABPQAAAAoAAAAAUcOluk/FP0DgAhe4wOU/AMAKP3cBAAAAAAAAAT4AAAAKAAAAoIEplHjywj9APOMZz3jmPwCACz+GAQAAAAAAAAE/AAAACgAAAMDlZ7122MA/QMYznvGM5z8AwAw/hgEAAAAAAAABQAAAAAoAAAAAYHSSqTm9P4AiFKEIReg/AAAPP4sBAAAAAAAAAUEAAAAKAAAAAPUYqmXCuD+AfvSjH/3oPwBAED+LAQAAAAAAAAFCAAAACgAAAIDwbTei0bQ/QKxkJStZ6T8AQBE/mwEAAAAAAAABQwAAAAoAAADAH5v/HiSxP0CsZCUrWek/AMARP5sBAAAAAAAAAUQAAAAKAAAAgGvxejj6qz/A2tSmNrXpPwDAET+qAQAAAAAAAAFFAAAACgAAAABmDeIzuaY/wNrUpja16T8AgBI/qgEAAAAAAAABRgAAAAoAAAAAx9m+r/6hP8Da1KY2tek/AMATP7oBAAAAAAAAAUcAAAAKAAAAAOwNDlminD9ArGQlK1npPwCAFT+6AQAAAAAAAAFIAAAACgAAAAAZyYlTVJY/gH70ox/96D8AgBc/ugEAAAAAAAABSQAAAAoAAAAA4UXcTyCSP0BQhCIUoeg/AIAZP8kBAAAAAAAAAUoAAAAKAAAAAO5GNJryjT9AUIQiFKHoPwCAGz/JAQAAAAAAAAFLAAAACgAAAAC2w4aWvok/QFCEIhSh6D8AAB4/yQEAAAAAAAABTAAAAAoAAAAAGgKwlKSHP0BQhCIUoeg/AMAgP+kBAAAAAAAAAU0AAAAKAAAAABoCsJSkhz9AUIQiFKHoPwDAIj/pAQAAAAAAAAFOAAAACgAAAABShV2Y2Is/QFCEIhSh6D8AACQ/6QEAAAAAAAABTwAAAAoAAAAA4UXcTyCSP0BQhCIUoeg/AMAkP+kBAAAAAAAAAVAAAAAKAAAAALSKYFVumD+AIhShCEXoPwDAJD/4AQAAAAAAAAFRAAAACgAAAID5eNOu8aA/gPSjH/3o5z8AACU/CAIAAAAAAAABUgAAAAoAAAAAZg3iM7mmP0DGM57xjOc/AAAlPwgCAAAAAAAAAVMAAAAKAAAAgDlSZjkHrT9APOMZz3jmPwAAJT8YAgAAAAAAAAFUAAAACgAAAAC6I7Df7bE/AA5zmMMc5j8AgCU/GAIAAAAAAAABVQAAAAoAAADAivbnYpu1PwAOc5jDHOY/AEAmPycCAAAAAAAAAVYAAAAKAAAAQI+hWiaMuT8ADnOYwxzmPwDAJz8nAgAAAAAAAAFXAAAACgAAAADHJAgqwL0/AA5zmMMc5j8AgCg/NwIAAAAAAAABWAAAAAoAAADgMqwVVz3BP0DgAhe4wOU/AMAoPzcCAAAAAAAAAVkAAAAKAAAA4DUeYtndwz9A4AIXuMDlPwBAKD9GAgAAAAAAAAFaAAAACgAAAIBS/Mv7n8Y/QIQiFKEI5T8AgCc/RgIAAAAAAAABWwAAAAoAAADgiEZTvoPJP0CEIhShCOU/AEAnP1YCAAAAAAAAAVwAAAAKAAAAQL+Q2oBnzD8AKEIRilDkPwCAJz9WAgAAAAAAAAFdAAAACgAAAADCAicDCM8/QMxhDnOY4z8AQCc/ZgIAAAAAAAABXgAAAAoAAABgb3DIEuXQPwBwgQtc4OI/AIAmP2YCAAAAAAAAAV8AAAAKAAAAILE3OGSJ0j8AFKEIRSjiPwDAJj91AgAAAAAAAAFgAAAACgAAAADz/qe1LdQ/AC5wgQtc4D8AwCc/dQIAAAAAAAABYQAAAAoAAADQNMYXB9LVPwDsXve6190/AAAoP3UCAAAAAAAAAWIAAAAKAAAAkHaNh1h21z8AIP3oRz/aPwCAJz+FAgAAAAAAAAFjAAAACgAAAICrnujZCdk/gK973ete1z8AQCc/hQIAAAAAAAABZAAAAAoAAACg0/k6i4zaPwDjGc94xtM/AAAnP6QCAAAAAAAAAWUAAAAKAAAAQCJ3uaxB3D+AcpjDHObQPwCAJz+kAgAAAAAAAAFmAAAACgAAABBkPin+5d0/AL3uda97zT8AQCg/pAIAAAAAAAABZwAAAAoAAADQsrunH5vfPwCWrGQlK8k/AAAoP6QCAAAAAAAAAWgAAAAKAAAAaG0LfeiO4D8AbWpTm9rEPwAAKD+0AgAAAAAAAAFpAAAACgAAAAD73R7ZR+E/ALWpTW1qwz8AACg/tAIAAAAAAAABagAAAAoAAAAoglW5YfjhPwC1qU1tasM/AAAoP8MCAAAAAAAAAWsAAAAKAAAAWAnNU+qo4j8AbWpTm9rEPwBAJz/DAgAAAAAAAAFsAAAACgAAAFid+vxCauM/AJasZCUryT8AgCY/0wIAAAAAAAABbQAAAAoAAACAJHKXyxrkPwC97nWve80/AEAmP9MCAAAAAAAAAW4AAAAKAAAAQKWOKuzC5D8AF7jABS7QPwAAJj/jAgAAAAAAAAFvAAAACgAAAPAlq70Ma+U/gIc5zGEO0z8AACY/4wIAAAAAAAABcAAAAAoAAABgk7Y69fnlPwDjGc94xtM/AIAmP/ICAAAAAAAAAXEAAAAKAAAAWPpmsHWA5j8Am9rUpjbVPwDAJj/yAgAAAAAAAAFyAAAACgAAAOBavB6O/uY/AJva1KY21T8AgCc/AgMAAAAAAAABcwAAAAoAAACQrlt+1mvnPwCb2tSmNtU/AEAoPwIDAAAAAAAAAXQAAAAKAAAAyPuf1rbQ5z8AP/rRj37UPwBAKT8SAwAAAAAAAAF1AAAACgAAAAhJ5C6XNeg/AD/60Y9+1D8AwCk/EgMAAAAAAAABdgAAAAoAAABgiXJ4p4noPwA/+tGPftQ/AMApPyEDAAAAAAAAAXcAAAAKAAAAUMOluk/V6D+AhznMYQ7TPwAAKj8hAwAAAAAAAAF4AAAACgAAAGDwIu4nEOk/gIc5zGEO0z8AgCo/MQMAAAAAAAABeQAAAAoAAABoHaAhAEvpP4CHOcxhDtM/AIAoPzEDAAAAAAAAAXoAAAAKAAAAmD1nRgh16T+AhznMYQ7TPwCAJT8xAwAAAAAAAAF7AAAACgAAAFhX02Ooluk/AM94xjOe0T8AgBU/QAMAAAAAAAABfAAAAAoAAAA4ZIlyeKfpPwDPeMYzntE/AAAAP0ADAAAAAAAAAX0AAAAKAAAAGHE/gUi46T8AP/rRj37UPwCArj5AAwAAAAAAAAs="/>
</p:tagLst>
</file>

<file path=ppt/tags/tag106.xml><?xml version="1.0" encoding="utf-8"?>
<p:tagLst xmlns:a="http://schemas.openxmlformats.org/drawingml/2006/main" xmlns:r="http://schemas.openxmlformats.org/officeDocument/2006/relationships" xmlns:p="http://schemas.openxmlformats.org/presentationml/2006/main">
  <p:tag name="ATHENA.MIXSHAPE" val="|streamable=true|audioOnly=true|recordStart=31992|recordEnd=105191|recordLength=176285|start=31992|end=105191|audioFormat={00001610-0000-0010-8000-00AA00389B71}|audioRate=44100|muted=false|volume=0.8|fadeIn=0|fadeOut=0|videoFormat={34363248-0000-0010-8000-00AA00389B71}|videoRate=15|videoWidth=256|videoHeight=256"/>
</p:tagLst>
</file>

<file path=ppt/tags/tag107.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cAAAAIAAAABwMAAAAAAQAAAAgAAAAECUlua0F0b21WMQIAAAAJBAAAAAkFAAAACQYAAAAJBwAAAAkIAAAACQkAAAAJCgAAAAoFBAAAAAtQZW5TdHJva2VWMQQAAAAKQXR0cmlidXRlcwVUcmFjZQlTdGFydFRpbWUEVHlwZQQEAAQPUGVuQXR0cmlidXRlc1YxAgAAAApJbmtUcmFjZVYxAgAAABAMQWN0aW9uVHlwZVYxAgAAAAIAAAAJCwAAAAkMAAAAACoAAAAAAAAF8////wxBY3Rpb25UeXBlVjEBAAAAB3ZhbHVlX18ACAIAAAAAAAAAAQUAAAAEAAAACQ4AAAAJDwAAACkyAAAAAAAAAfD////z////AAAAAAEGAAAABAAAAAkRAAAACRIAAABsRQAAAAAAAAHt////8////wAAAAABBwAAAAQAAAAJFAAAAAkVAAAALVEAAAAAAAAB6v////P///8AAAAAAQgAAAAEAAAACRcAAAAJGAAAABq/AAAAAAAAAef////z////AAAAAAEJAAAABAAAAAkaAAAACRsAAAApzAAAAAAAAAHk////8////wAAAAABCgAAAAQAAAAJHQAAAAkeAAAAfgkBAAAAAAAB4f////P///8AAAAABQsAAAAPUGVuQXR0cmlidXRlc1YxCgAAAAdfY29sb3JBB19jb2xvclIHX2NvbG9yRwdfY29sb3JCCkZpdFRvQ3VydmUGSGVpZ2h0Dklnbm9yZVByZXNzdXJlDUlzSGlnaGxpZ2h0ZXIFU2hhcGUFV2lkdGgAAAAAAAAAAAQAAgICAgEGAQEMQnJ1c2hTaGFwZVYxAgAAAAYCAAAA/wAAAAAAAAAAAAAIQAAABeD///8MQnJ1c2hTaGFwZVYxAQAAAAd2YWx1ZV9fAAgCAAAAAQAAAAAAAAAAAAhABQwAAAAKSW5rVHJhY2VWMQMAAAANTGlzdGAxK19pdGVtcwxMaXN0YDErX3NpemUPTGlzdGAxK192ZXJzaW9uBAAAGFNoYXJlZC5JbmtpbmcuSW5rUG9pbnRbXQIAAAAICAIAAAAJIQAAAGQAAABkAAAAAQ4AAAALAAAA/wAAAAAAAAAAAAAIQAAAAd7////g////AQAAAAAAAAAAAAhAAQ8AAAAMAAAACSMAAABEAAAARAAAAAERAAAACwAAAP8AAAAAAAAAAAAACEAAAAHc////4P///wEAAAAAAAAAAAAIQAESAAAADAAAAAklAAAARwAAAEcAAAABFAAAAAsAAAD/AAAAAAAAAAAAAAhAAAAB2v///+D///8BAAAAAAAAAAAACEABFQAAAAwAAAAJJwAAALwAAAC8AAAAARcAAAALAAAA/wAAAAAAAAAAAAAIQAAAAdj////g////AQAAAAAAAAAAAAhAARgAAAAMAAAACSkAAABYAAAAWAAAAAEaAAAACwAAAP8AAAAAAAAAAAAACEAAAAHW////4P///wEAAAAAAAAAAAAIQAEbAAAADAAAAAkrAAAAfwAAAH8AAAABHQAAAAsAAAD/AAAAAAAAAAAAAAhAAAAB1P///+D///8BAAAAAAAAAAAACEABHgAAAAwAAAAJLQAAAFMAAABTAAAAByEAAAAAAQAAAIAAAAAECklua1BvaW50VjECAAAACS4AAAAJLwAAAAkwAAAACTEAAAAJMgAAAAkz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NHAcjAAAAAAEAAACAAAAABApJbmtQb2ludFYxAg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NPAclAAAAAAEAAACAAAAABApJbmtQb2ludFYxAg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NOQcnAAAAAAEAAAAAAQAABApJbmtQb2ludFYxAgAAAAkdAQAACR4BAAAJHwEAAAkgAQAACSEBAAAJIgEAAAkjAQAACSQBAAAJJQEAAAkmAQ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NRAcpAAAAAAEAAACAAAAABApJbmtQb2ludFYxAgA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DSgHKwAAAAABAAAAgAAAAAQKSW5rUG9pbnRWMQIAAAAJMQIAAAkyAgAACTMCAAAJNAIAAAk1AgAACTYCAAAJNwIAAAk4AgAACTkCAAAJOgIAAAk7AgAACTwCAAAJPQIAAAk+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oHLQAAAAABAAAAgAAAAAQKSW5rUG9pbnRWMQIAAAAJsAIAAAmxAgAACbIC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AIAAAn5AgAACfoCAAAJ+wIAAAn8AgAACf0CAAAJ/gIAAAn/AgAACQADAAAJAQMAAAkCAwAADS0FLgAAAApJbmtQb2ludFYxBAAAAAFYAVkOUHJlc3N1cmVGYWN0b3IJVGltZVN0YW1wAAAAAAYGCxACAAAAaLElhRyItj8wf7LZ/06QPwAAwD0AAAAAAAAAAAEvAAAALgAAACgsJaAuLLc/MH+y2f9OkD8AAAY+EAAAAAAAAAABMAAAAC4AAADQ2ATxuZK3PzB/stn/TpA/AAAYPhAAAAAAAAAAATEAAAAuAAAAyKYku0DQtz/QKg3YZAKQPwAAGz4QAAAAAAAAAAEyAAAALgAAAHCF5EFF+bc/0CoN2GQCkD8AACo+HwAAAAAAAAABMwAAAC4AAAAwZKTISSK4P9AqDdhkApA/AABBPh8AAAAAAAAAATQAAAAuAAAAMGSkyEkiuD/QKg3YZAKQPwAAYD4fAAAAAAAAAAE1AAAALgAAAIhTBAzMNrg/0CoN2GQCkD8AAHw+HwAAAAAAAAABNgAAAC4AAADYQmRPTku4PzB/stn/TpA/AACLPi8AAAAAAAAAATcAAAAuAAAA2EJkT05LuD8wf7LZ/06QPwAAkz4vAAAAAAAAAAE4AAAALgAAADAyxJLQX7g/MH+y2f9OkD8AgJg+LwAAAAAAAAABOQAAAC4AAAAwMsSS0F+4PzB/stn/TpA/AACbPi8AAAAAAAAAAToAAAAuAAAA2EJkT05LuD/QKg3YZAKQPwCAmz4+AAAAAAAAAAE7AAAALgAAANB0RIXHDbg/YAOFqV3Sjj8AAJ0+PgAAAAAAAAABPAAAAC4AAAB4t8R3vru3PyCx76Lxn40/AICfPl4AAAAAAAAAAT0AAAAuAAAAeBuF47BAtz/AEeWLd2+JPwAAoz5eAAAAAAAAAAE+AAAALgAAAMCghcienLY/AMmPccelhD8AAKg+bQAAAAAAAAABPwAAAC4AAABoR8YmiM+1P6B7GmG5p4E/AACvPn0AAAAAAAAAAUAAAAAuAAAAYA9H/mzZtD9ACrWa6iB8PwAAsz59AAAAAAAAAAFBAAAALgAAAFAJqAvLpbM/wG/Kec4kdj8AALY+fQAAAAAAAAABQgAAAC4AAACg8mhcq4ayP4B5CmaKjXI/AIC3PpwAAAAAAAAAAUMAAAAuAAAAOMuJ8A18sT8A1d9YsihwPwCAtz6cAAAAAAAAAAFEAAAALgAAADCTCsjyhbA/ANXfWLIocD8AALk+nAAAAAAAAAABRQAAAC4AAADglNbFs0ivPwAndV8eW3E/AIC6PpwAAAAAAAAAAUYAAAAuAAAA8MAXCYvXrT/AwV+AOld3PwCAuz6sAAAAAAAAAAFHAAAALgAAACCq2FlruKw/wK7fp8KFfj8AgLs+rAAAAAAAAAABSAAAAC4AAAAgclkxUMKrPwAgRW6RDIQ/AAC9PrsAAAAAAAAAAUkAAAAuAAAAgPdZFj4eqz/AEeWLd2+JPwCAvj67AAAAAAAAAAFKAAAALgAAAIBbGoIwo6o/YAOFqV3Sjj8AgL8+2wAAAAAAAAABSwAAAC4AAACwfFr7K3qqPyAhzeuomZM/AIC/PtsAAAAAAAAAAUwAAAAuAAAAEJ6adCdRqj8wFX0EvhaYPwAAwT7bAAAAAAAAAAFNAAAALgAAABCemnQnUao/QLJ3IAktnT8AgMM+2wAAAAAAAAABTgAAAC4AAACwfFr7K3qqP+jRC5/3R6E/AADFPuoAAAAAAAAAAU8AAAAuAAAAsHxa+yt6qj+IyVMwU2ykPwCAxj7qAAAAAAAAAAFQAAAALgAAALB8Wvsreqo/cGtuQvy2pz8AgMk++gAAAAAAAAABUQAAAC4AAAAQnpp0J1GqP9hhLlZATqs/AADNPvoAAAAAAAAAAVIAAAAuAAAAYL/a7SIoqj84WO5phOWuPwAA0T4KAQAAAAAAAAFTAAAALgAAABACW+AZ1qk/XCfXPmQ+sT8AANU+CgEAAAAAAAABVAAAAC4AAAAQZhtMDFupP/wh84l6Q7M/AADYPhkBAAAAAAAAAVUAAAAuAAAAwAxcqvWNqD+UHA/VkEi1PwCA2z4ZAQAAAAAAAAFWAAAALgAAAFCznAjfwKc/vGvQIUKatz8AAN0+KQEAAAAAAAABVwAAAC4AAAAAWt1myPOmP3y7VS1/srk/AIDePikBAAAAAAAAAVgAAAAuAAAAsAAexbEmpj/MX4A6Vxe8PwCA3z4pAQAAAAAAAAFZAAAALgAAAIDInpyWMKU/ZFqchW0cvj8AgN8+OAEAAAAAAAABWgAAAC4AAADgsV/tdhGkPw7VkEhVGsA/AADgPjgBAAAAAAAAAVsAAAAuAAAAwN2gME6goj86fbWtuQnBPwAA4T5IAQAAAAAAAAFcAAAALgAAACArIu0gBqE/+s8Oc7ECwj8AgOE+SAEAAAAAAAABXQAAAC4AAAAAdkc41TOePyZ4M9gV8sI/AIDhPlgBAAAAAAAAAV4AAAAuAAAAgNjKiF8Jmj8yy+58U87DPwAA4j5YAQAAAAAAAAFfAAAALgAAAOA6Ttnp3pU/qnN1wf2gxD8AAOM+ZwEAAAAAAAABYAAAAC4AAADAWlE3fQaSP24cXuXtVsU/AIDjPmcBAAAAAAAAAWEAAAAuAAAAwOqnYEWkjT+CxajoI/DFPwAA5T53AQAAAAAAAAFiAAAALgAAAMAfrVKQO4c/chmKKzN2xj8AgOc+dwEAAAAAAAABYwAAAC4AAACASrF6/xqCP2Jta25C/MY/AADrPocBAAAAAAAAAWQAAAAuAAAAgN5pewE9ez+ewa6Ql2XHPwAA7z6HAQAAAAAAAAFlAAAALgAAAAAJbqNwHHY/Rmu9UlnFxz8AAPQ+lQEAAAAAAAABZgAAAC4AAAAANHLL3/twP0IVLvRgCMg/AID3PpUBAAAAAAAAAWcAAAAuAAAAAJHovi7XbD82v56VaEvIPwAA+j6lAQAAAAAAAAFoAAAALgAAAACR6L4u12w/EhSmdkl7yD8AgPs+pQEAAAAAAAABaQAAAC4AAAAANHLL3/twP1K+ePeWocg/AAD9PrQBAAAAAAAAAWoAAAAuAAAAAAluo3Acdj+WaEt45MfIPwCA/D60AQAAAAAAAAFrAAAALgAAAADUaLElhXw/ur20OAvbyD8AAPw+xAEAAAAAAAABbAAAAC4AAABAuq/LNQeEP9oSHvkx7sg/AID5PsQBAAAAAAAAAW0AAAAuAAAAwI+ro8YniT/+Z4e5WAHJPwCA9j7UAQAAAAAAAAFuAAAALgAAAMDqp2BFpI0/Ir3weX8UyT8AAPU+1AEAAAAAAAABbwAAAC4AAADAItIOYhCRP6oRlnsaYck/AAD0PuMBAAAAAAAAAXAAAAAuAAAAoJLQX5j8kj9Wu6Q93MDJPwAA9T7jAQAAAAAAAAFxAAAALgAAAMBFT6PFlpQ/9g4koaVjyj8AgPY+8wEAAAAAAAABcgAAAC4AAABA+M3m8jCWP7ZhfWadXMs/AID5PvMBAAAAAAAAAXMAAAAuAAAAQDBNDw4nlz8mtHRMT3LMPwAA/j4DAgAAAAAAAAF0AAAALgAAAOCqTCogy5c/0lqvVFbxzT8AQAA/AwIAAAAAAAABdQAAAC4AAADgqkwqIMuXP3arWv5ks88/AEABPwMCAAAAAAAAAXYAAAAuAAAA4KpMKiDLlz8P/gLUubrQPwDAAT8SAgAAAAAAAAF3AAAALgAAAIDtzBwXeZc/YabYKMGb0T8AgAI/EgIAAAAAAAABeAAAAC4AAABAME0PDieXP235k83+d9I/AEACPyICAAAAAAAAAXkAAAAuAAAAQDBNDw4nlz/joRoSqUrTPwCAAT8iAgAAAAAAAAF6AAAALgAAAIDtzBwXeZc/zZ9s9r8T1D8AwAE/MQIAAAAAAAABewAAAC4AAAAg48tSO8GYP2tIpCoN2NQ/AEACPzECAAAAAAAAAXwAAAAuAAAAIFPKo3Gtmj8L8dteWpzVPwDAAj9BAgAAAAAAAAF9AAAALgAAACA+yA+6PZ0/0ZnEgkpS1j8AgAM/QQIAAAAAAAABfgAAAC4AAAAA86LEBRCgP3PtQ+YT9dY/AMADP1ECAAAAAAAAAX8AAAAuAAAAwEFhnEAloj+n6/epcKHXPwDAAz9RAgAAAAAAAAGAAAAALgAAAIAsXwiJtaQ/ST93DTpE2D8AAAY/YAIAAAAAAAABgQAAAC4AAABgT9yc7DuoP1vowRBw3dg/AMAJP2ACAAAAAAAAAYIAAAAuAAAA0OxYTGJmrD/d5tezEm3ZPwCADj9wAgAAAAAAAAGDAAAALgAAANjVirrpM7A/zTq59iHz2T8AgBM/cAIAAAAAAAABhAAAAC4AAACgJEmSJEmyP+OOSynUato/AIAYP4ACAAAAAAAAAYUAAAAuAAAAUHMHal9etD9DOPgLUOfaPwAAHj+AAgAAAAAAAAGGAAAALgAAAMCghcienLY/oeGk7stj2z8AwCM/jwIAAAAAAAABhwAAAC4AAADY3qPjW8a4PyeLAsHq0ds/AEAqP48CAAAAAAAAAYgAAAAuAAAASD4CeBTHuj8ZiiszdjbcPwBALj+fAgAAAAAAAAGJAAAALgAAAKDPQEJGirw/xzM69TeW3D8AwDE/nwIAAAAAAAABigAAAC4AAACwo//+bvu9P5fd+aac59w/AEAzP64CAAAAAAAAAYsAAAAuAAAAwKme8RAvvz/Z3IT4bS/dPwDAMz+uAgAAAAAAAAGMAAAALgAAAOTwDg2WEsA/94amiRhk3T8AQDM/vgIAAAAAAAABjQAAAC4AAABAlZ5/YoPAPxcxyBrDmN0/AAAzP74CAAAAAAAAAY4AAAAuAAAASErOrqzfwD/nhc/7o8jdPwBALD++AgAAAAAAAAGPAAAALgAAAKAgPlfyEsE/m4VtHF7l3T8AQCM/zgIAAAAAAAABkAAAAC4AAABI//3d9jvBPwcw8YxO/d0/AEAIP84CAAAAAAAAAZEAAAAuAAAAnO5dIXlQwT8rhVpNdRDePwAAyj7tAgAAAAAAAAGSAAAALgAAAHR2Zf2GWtQ//mSz/50gyj8AALg9AAAAAAAAAAABkwAAAC4AAACkYZ3RKXTUP266fp8KF8o/AAD+PRAAAAAAAAAAAZQAAAAuAAAATFlN82p+1D/+ZLP/nSDKPwAAED4QAAAAAAAAAAGVAAAALgAAAPhQ/RSsiNQ//mSz/50gyj8AABY+EAAAAAAAAAABlgAAAC4AAADMTNWlzI3UP/5ks/+dIMo/AAAnPhAAAAAAAAAAAZcAAAAuAAAAdESFxw2Y1D8iuhzAxDPKPwAANT4fAAAAAAAAAAGYAAAALgAAACA8NelOotQ/IrocwMQzyj8AAEU+HwAAAAAAAAABmQAAAC4AAAD0Nw16b6fUPyK6HMDEM8o/AABSPi8AAAAAAAAAAZoAAAAuAAAA9DcNem+n1D8iuhzAxDPKPwAAXz4vAAAAAAAAAAGbAAAALgAAAMgz5QqQrNQ/IrocwMQzyj8AAGs+LwAAAAAAAAABnAAAAC4AAACgL72bsLHUPyK6HMDEM8o/AAB3Pi8AAAAAAAAAAZ0AAAAuAAAAoC+9m7Cx1D8iuhzAxDPKPwAAfT4/AAAAAAAAAAGeAAAALgAAAKAvvZuwsdQ/IrocwMQzyj8AAIQ+PwAAAAAAAAABnwAAAC4AAACgL72bsLHUPyK6HMDEM8o/AICLPj8AAAAAAAAAAaAAAAAuAAAAoC+9m7Cx1D8iuhzAxDPKPwAAlD4/AAAAAAAAAAGhAAAALgAAAKAvvZuwsdQ/IrocwMQzyj8AAJw+TgAAAAAAAAABogAAAC4AAAB4K5Us0bbUP7JkUSBYPco/AAChPk4AAAAAAAAAAaMAAAAuAAAAeCuVLNG21D+yZFEgWD3KPwAApT5OAAAAAAAAAAGkAAAALgAAAHgrlSzRttQ/smRRIFg9yj8AgKs+XgAAAAAAAAABpQAAAC4AAACgL72bsLHUP7JkUSBYPco/AICzPl4AAAAAAAAAAaYAAAAuAAAA9DcNem+n1D+yZFEgWD3KPwAAvD5eAAAAAAAAAAGnAAAALgAAAEhAXVgundQ/IrocwMQzyj8AAMQ+XgAAAAAAAAABqAAAAC4AAADMTNWlzI3UP266fp8KF8o/AADIPm0AAAAAAAAAAakAAAAuAAAAeF11Ykp51D+6uuB+UPrJPwCAyT6NAAAAAAAAAAGqAAAALgAAAEhyPY6nX9Q/ehAO/gLUyT8AAMs+nAAAAAAAAAABqwAAAC4AAAD0gt1KJUvUP1a7pD3cwMk/AIDMPpwAAAAAAAAAAawAAAAuAAAAnJN9B6M21D8yZjt9ta3JPwCAzz6sAAAAAAAAAAGtAAAALgAAAESkHcQgItQ/MmY7fbWtyT8AANQ+rAAAAAAAAAABrgAAAC4AAAAYueXvfQjUPzJmO321rck/AIDZPrwAAAAAAAAAAa8AAAAuAAAASNb9+Znk0z8yZjt9ta3JPwCA4D68AAAAAAAAAAGwAAAALgAAAMD7ZeJ0ttM/MmY7fbWtyT8AAOQ+2wAAAAAAAAABsQAAAC4AAAA8Ic7KT4jTPzJmO321rck/AIDmPtsAAAAAAAAAAbIAAAAuAAAA6EpeIgpV0z8yZjt9ta3JPwCA5z7bAAAAAAAAAAGzAAAALgAAALx4FumjHNM/MmY7fbWtyT8AAOk+6gAAAAAAAAABtAAAAC4AAADkrh6O/NnSPzJmO321rck/AIDqPuoAAAAAAAAAAbUAAAAuAAAA4OD+w3Wc0j8yZjt9ta3JPwCA7T76AAAAAAAAAAG2AAAALgAAAAgXB2nOWdI/VrukPdzAyT8AAPE++gAAAAAAAAABtwAAAC4AAAAwTQ8OJxfSP3oQDv4C1Mk/AAD1PgoBAAAAAAAAAbgAAAAuAAAAhIc/Il/P0T+6uuB+UPrJPwAA+D4KAQAAAAAAAAG5AAAALgAAACzKvxRWfdE//mSz/50gyj8AgPo+GQEAAAAAAAABugAAAC4AAADUDEAHTSvRP2pk70ASWso/AID8PhkBAAAAAAAAAbsAAAAuAAAAfE/A+UPZ0D8+ufYh84nKPwCA/z4pAQAAAAAAAAG8AAAALgAAANCJ8A18kdA/MmNnw/rMyj8AAAE/KQEAAAAAAAABvQAAAC4AAAAgxCAitEnQPwa4bqTb/Mo/AEACPzkBAAAAAAAAAb4AAAAuAAAAcP5QNuwB0D9ut6rlTzbLPwDAAj85AQAAAAAAAAG/AAAALgAAADBpsraJfs8/kgwUpnZJyz8AgAM/SAEAAAAAAAABwAAAAC4AAAAwzXIifAPPP5IMFKZ2Scs/AEAEP0gBAAAAAAAAAcEAAAAuAAAAKDEzjm6Izj+SDBSmdknLPwDABT9IAQAAAAAAAAHCAAAALgAAACCV8/lgDc4/kgwUpnZJyz8AAAg/WAEAAAAAAAABwwAAAC4AAAAg+bNlU5LNP/5h30XjP8s/AMAKP1gBAAAAAAAAAcQAAAAuAAAAyFQk84YhzT9OYkElKSPLPwBADj9nAQAAAAAAAAHFAAAALgAAAMCf9MM8xcw/Kg3YZAIQyz8AQBI/ZwEAAAAAAAABxgAAAC4AAAAY2iTYdH3MPwa4bqTb/Mo/AAAWP3cBAAAAAAAAAccAAAAuAAAACAwFDu4/zD/mYgXktOnKPwAAGj93AQAAAAAAAAHIAAAALgAAALg1lWWoDMw/xg2cI47Wyj8AgB0/lgEAAAAAAAAByQAAAC4AAAAQV9Xeo+PLPzJjZ8P6zMo/AEAhP5YBAAAAAAAAAcoAAAAuAAAAuGd1myHPyz+muDJjZ8PKPwAAJD+WAQAAAAAAAAHLAAAALgAAAGh4FVifuss/gmPJokCwyj8AgCY/lgEAAAAAAAABzAAAAC4AAAC4gGU2XrDLP4JjyaJAsMo/AIAnP5YBAAAAAAAAAc0AAAAuAAAACIm1FB2myz+CY8miQLDKPwDAJz+WAQAAAAAAAAHOAAAALgAAAAiJtRQdpss/gmPJokCwyj8AACg/pgEAAAAAAAABzwAAAC4AAAAIibUUHabLP4JjyaJAsMo/AAAoP6YBAAAAAAAAAdAAAAAuAAAACIm1FB2myz+CY8miQLDKPwBAJz+2AQAAAAAAAAHRAAAALgAAAAiJtRQdpss/gmPJokCwyj8AgCY/tgEAAAAAAAAB0gAAAC4AAAAIibUUHabLP4JjyaJAsMo/AAAfP7YBAAAAAAAAAdMAAAAuAAAAuIBlNl6wyz+CY8miQLDKPwAAFT+2AQAAAAAAAAHUAAAALgAAAGh4FVifuss/MmNnw/rMyj8AgO0+tgEAAAAAAAAB1QAAAC4AAAC4Z3WbIc/LP763DMWVGcs/AACfPtUBAAAAAAAAAdYAAAAuAAAAwh+Rr+fY7z+2wIjyxbvHPwAAJD4AAAAAAAAAAAHXAAAALgAAAIYZ1YiY4O8/whYYUb54xz8AAGM+EAAAAAAAAAAB2AAAAC4AAABwF0HRKOPvP8IWGFG+eMc/AACAPhAAAAAAAAAAAdkAAAAuAAAAhhnViJjg7z8ubOPwKm/HPwAAfT4QAAAAAAAAAAHaAAAALgAAAIYZ1YiY4O8/Lmzj8Cpvxz8AgIM+EAAAAAAAAAAB2wAAAC4AAACGGdWImODvPy5s4/Aqb8c/AACFPh8AAAAAAAAAAdwAAAAuAAAAnBtpQAje7z8ubOPwKm/HPwCAhj4fAAAAAAAAAAHdAAAALgAAAMIfka/n2O8/Lmzj8Cpvxz8AgIY+HwAAAAAAAAAB3gAAAC4AAADuI7kex9PvPy5s4/Aqb8c/AACGPh8AAAAAAAAAAd8AAAAuAAAALip1RRbM7z/CFhhRvnjHPwAAhj4vAAAAAAAAAAHgAAAALgAAAIQyxSPVwe8/whYYUb54xz8AgIQ+LwAAAAAAAAAB4QAAAC4AAADsPKm5A7XvP8IWGFG+eMc/AACEPj8AAAAAAAAAAeIAAAAuAAAAbEkhB6Kl7z8CwerRC5/HPwAAhD4/AAAAAAAAAAHjAAAALgAAAAJYLQywk+8/AsHq0Qufxz8AAIQ+TgAAAAAAAAAB5AAAAC4AAADAamGAnXzvPwLB6tELn8c/AACHPl4AAAAAAAAAAeUAAAAuAAAAqoG9Y2pg7z8CwerRC5/HPwAAjD5eAAAAAAAAAAHmAAAALgAAAH6WhY/HRu8/AsHq0Qufxz8AgI8+bgAAAAAAAAAB5wAAAC4AAABSq027JC3vPwLB6tELn8c/AACSPm4AAAAAAAAAAegAAAAuAAAAEL6BLxIW7z9yFrZxeJXHPwAAmT59AAAAAAAAAAHpAAAALgAAALrOIeyPAe8/cha2cXiVxz8AgKI+fQAAAAAAAAAB6gAAAC4AAABm38GoDe3uP8IWGFG+eMc/AICrPo0AAAAAAAAAAesAAAAuAAAAEPBhZYvY7j/CFhhRvnjHPwAAtT6cAAAAAAAAAAHsAAAALgAAALgAAiIJxO4/whYYUb54xz8AgLw+nAAAAAAAAAAB7QAAAC4AAABiEaLehq/uP8IWGFG+eMc/AIDEPpwAAAAAAAAAAe4AAAAuAAAAICTWUnSY7j/CFhhRvnjHPwAAyj6sAAAAAAAAAAHvAAAALgAAAM40dg/yg+4/whYYUb54xz8AANA+rAAAAAAAAAAB8AAAAC4AAACMR6qD32zuP8IWGFG+eMc/AIDSPqwAAAAAAAAAAfEAAAAuAAAASFre98xV7j9yFrZxeJXHPwCA1D68AAAAAAAAAAHyAAAALgAAAB5vpiMqPO4/cha2cXiVxz8AgNQ+vAAAAAAAAAAB8wAAAC4AAADyg25PhyLuP3IWtnF4lcc/AADTPtsAAAAAAAAAAfQAAAAuAAAA3JrKMlQG7j9yFrZxeJXHPwCA0z7bAAAAAAAAAAH1AAAALgAAAPC1ToUA5e0/cha2cXiVxz8AgNQ+2wAAAAAAAAAB9gAAAC4AAADwzj4gPcbtP3IWtnF4lcc/AADUPtsAAAAAAAAAAfcAAAAuAAAA7Ocuu3mn7T9yFrZxeJXHPwAA1D7rAAAAAAAAAAH4AAAALgAAAOwAH1a2iO0/cha2cXiVxz8AANQ+6wAAAAAAAAAB+QAAAC4AAAC+FeeBE2/tP3IWtnF4lcc/AADUPvoAAAAAAAAAAfoAAAAuAAAAqixDZeBS7T9yFrZxeJXHPwAA1D76AAAAAAAAAAH7AAAALgAAAH5BC5E9Oe0/cha2cXiVxz8AANQ+EwEAAAAAAAAB/AAAAC4AAABSVtO8mh/tP3IWtnF4lcc/AADVPhMBAAAAAAAAAf0AAAAuAAAAJmub6PcF7T8CwerRC5/HPwCA1j4iAQAAAAAAAAH+AAAALgAAAPp/YxRV7Ow/tsCI8sW7xz8AgNc+IgEAAAAAAAAB/wAAAC4AAADOlCtAstLsP0ZrvVJZxcc/AIDXPjIBAAAAAAAAAQABAAAuAAAApqnzaw+57D9Ga71SWcXHPwAA2D4yAQAAAAAAAAEBAQAALgAAAHq+u5dsn+w/asAmE4DYxz8AANk+QgEAAAAAAAABAgEAAC4AAABg1Rd7OYPsP2rAJhOA2Mc/AIDaPkIBAAAAAAAAAQMBAAAuAAAAdPCbzeVh7D9Ga71SWcXHPwCA3D5RAQAAAAAAAAEEAQAALgAAAIgLICCSQOw/Rmu9UlnFxz8AgN8+UQEAAAAAAAABBQEAAC4AAACKJBC7ziHsP7bAiPLFu8c/AADjPlEBAAAAAAAAAQYBAAAuAAAAcjtsnpsF7D+2wIjyxbvHPwAA5T5xAQAAAAAAAAEHAQAALgAAAHBUXDnY5us/tsCI8sW7xz8AgOY+cQEAAAAAAAABCAEAAC4AAABYa7gcpcrrP0ZrvVJZxcc/AIDoPnEBAAAAAAAAAQkBAAAuAAAAMICASAKx6z+2wIjyxbvHPwCA6z5xAQAAAAAAAAEKAQAALgAAAO6StLzvmes/AsHq0Qufxz8AAO4+gAEAAAAAAAABCwEAAC4AAACupegw3YLrPwLB6tELn8c/AIDxPoABAAAAAAAAAQwBAAAuAAAAbLgcpcpr6z8CwerRC5/HPwAA9D6QAQAAAAAAAAENAQAALgAAAEDN5NAnUus/IhZUkjKyxz8AgPc+kAEAAAAAAAABDgEAAC4AAAAU4qz8hDjrP7bAiPLFu8c/AAD8Pp8BAAAAAAAAAQ8BAAAuAAAA6PZ0KOIe6z9Ga71SWcXHPwDAAD+fAQAAAAAAAAEQAQAALgAAAKYJqZzPB+s/asAmE4DYxz8AQAM/rwEAAAAAAAABEQEAAC4AAAB8HnHILO7qP/ZqW3MT4sc/AAAGP68BAAAAAAAAARIBAAAuAAAAUDM59InU6j+KFZDTpuvHPwBABz+/AQAAAAAAAAETAQAALgAAACJIASDnuuo/QhUu9GAIyD8AwAc/vwEAAAAAAAABFAEAAC4AAADkWjWU1KPqP9K/YlT0Ecg/AIAIP84BAAAAAAAAARUBAAAuAAAAjmvVUFKP6j+GvwB1ri7IPwDACT/OAQAAAAAAAAEWAQAALgAAACJ64VVgfeo/Nr+elWhLyD8AAAo/3gEAAAAAAAABFwEAAC4AAAC0iO1abmvqP8pp0/X7VMg/AAAKP94BAAAAAAAAARgBAAAuAAAANpVlqAxc6j/KadP1+1TIPwCACT/uAQAAAAAAAAEZAQAALgAAAMqjca0aSuo/WhQIVo9eyD8AAAk/7gEAAAAAAAABGgEAAC4AAABKsOn6uDrqP1oUCFaPXsg/AEAGP/0BAAAAAAAAARsBAAAuAAAA4L71/8Yo6j9+aXEWtnHIPwBAAj/9AQAAAAAAAAEcAQAALgAAAIjPlbxEFOo/EhSmdkl7yD8AALs+LAIAAAAAAAABHQEAAC4AAAAoA16TJ/y/Py33NMJyT9M/AACAPQAAAAAAAAAAAR4BAAAuAAAA6NceclkxwD/joRoSqUrTPwAAtj0QAAAAAAAAAAEfAQAALgAAAETHfrXbRcA/46EaEqlK0z8AANA9EAAAAAAAAAABIAEAAC4AAACctt74XVrAP+OhGhKpStM/AADcPRAAAAAAAAAAASEBAAAuAAAA8KU+POBuwD/joRoSqUrTPwAA+j0fAAAAAAAAAAEiAQAALgAAAJid7l0hecA/46EaEqlK0z8AAA8+HwAAAAAAAAABIwEAAC4AAABAlZ5/YoPAP+OhGhKpStM/AAAkPh8AAAAAAAAAASQBAAAuAAAA7IxOoaONwD/joRoSqUrTPwAAPz4fAAAAAAAAAAElAQAALgAAAOyMTqGjjcA/46EaEqlK0z8AAGA+LwAAAAAAAAABJgEAAC4AAADsjE6ho43AP+OhGhKpStM/AAB1Pi8AAAAAAAAAAScBAAAuAAAA7IxOoaONwD/joRoSqUrTPwAAhD4vAAAAAAAAAAEoAQAALgAAAOyMTqGjjcA/46EaEqlK0z8AgI8+PwAAAAAAAAABKQEAAC4AAABAlZ5/YoPAP51MAGLfRdM/AICcPj8AAAAAAAAAASoBAAAuAAAA8KU+POBuwD8LossBTDzTPwCAoj4/AAAAAAAAAAErAQAALgAAAJy23vhdWsA/C6LLAUw80z8AgKo+PwAAAAAAAAABLAEAAC4AAACQz86TmjvAP8FMsVGCN9M/AICzPk4AAAAAAAAAAS0BAAAuAAAAPPle61QIwD9595ahuDLTPwAAvT5eAAAAAAAAAAEuAQAALgAAANBF3oUeqr8/efeWobgy0z8AAMg+bgAAAAAAAAABLwEAAC4AAAAQy95qDAa/Py+ifPHuLdM/AADOPn0AAAAAAAAAATABAAAuAAAAyHEfyfU4vj/pTGJBJSnTPwAA0j59AAAAAAAAAAExAQAALgAAAAgpAORcV70/ofdHkVsk0z8AgNQ+jQAAAAAAAAABMgEAAC4AAAAA8YC7QWG8Pw9NEzHIGtM/AIDWPpwAAAAAAAAAATMBAAAuAAAAQNpBDCJCuz81TcQgawzTPwCA1z6cAAAAAAAAAAE0AQAALgAAAJDDAl0CI7o/FfhaYET50j8AgNc+nAAAAAAAAAABNQEAAC4AAACAvWNqYO+4P2H4vD+K3NI/AADYPqwAAAAAAAAAATYBAAAuAAAAeLfEd767tz/1TTnPmcTSPwAA2T6sAAAAAAAAAAE3AQAALgAAAGixJYUciLY/0fjPDnOx0j8AgNg+vAAAAAAAAAABOAEAAC4AAACwmubV/Gi1P6+jZk5MntI/AADYPrwAAAAAAAAAATkBAAAuAAAAoJRH41o1tD8d+THuuJTSPwAA2D7LAAAAAAAAAAE6AQAALgAAAPB9CDQ7FrM/jU79jSWL0j8AANk+ywAAAAAAAAABOwEAAC4AAACIVinInQuyP0X54t1bhtI/AIDbPtsAAAAAAAAAATwBAAAuAAAA4A0K4wQqsT/7o8gtkoHSPwAA4D7bAAAAAAAAAAE9AQAALgAAAIC0SkHuXLA/tU6ufch80j8AgOI+6wAAAAAAAAABPgEAAC4AAAAwthY/rx+vP235k83+d9I/AIDkPusAAAAAAAAAAT8BAAAuAAAA8MAXCYvXrT8jpHkdNXPSPwCA5D76AAAAAAAAAAFAAQAALgAAAHDLGNNmj6w/I6R5HTVz0j8AAOQ++gAAAAAAAAABQQEAAC4AAAAw1hmdQkerP9tOX21rbtI/AADkPvoAAAAAAAAAAUIBAAAuAAAAEJ6adCdRqj+R+US9oWnSPwAA5T4KAQAAAAAAAAFDAQAALgAAAMBE29IQhKk/S6QqDdhk0j8AgOU+CgEAAAAAAAABRAEAAC4AAABw6xsx+raoP0ukKg3YZNI/AIDlPhkBAAAAAAAAAUUBAAAuAAAAYE/cnOw7qD9LpCoN2GTSPwAA6D4ZAQAAAAAAAAFGAQAALgAAAPCRXI/j6ac/S6QqDdhk0j8AAOs+KQEAAAAAAAABRwEAAC4AAACQ1NyB2penP5H5RL2hadI/AADuPikBAAAAAAAAAUgBAAAuAAAAkNTcgdqXpz+R+US9oWnSPwCA8T45AQAAAAAAAAFJAQAALgAAAJDU3IHal6c/kflEvaFp0j8AAPQ+OQEAAAAAAAABSgEAAC4AAADwkVyP4+mnP9tOX21rbtI/AAD1PjkBAAAAAAAAAUsBAAAuAAAAYE/cnOw7qD8jpHkdNXPSPwCA9T45AQAAAAAAAAFMAQAALgAAAMAMXKr1jag/bfmTzf530j8AAPY+WAEAAAAAAAABTQEAAC4AAABgh1vFBzKpP/ujyC2SgdI/AAD3PlgBAAAAAAAAAU4BAAAuAAAAYCObWRWtqT9F+eLdW4bSPwCA9z5YAQAAAAAAAAFPAQAALgAAABCemnQnUao/16MXPu+P0j8AAPk+aAEAAAAAAAABUAEAAC4AAADgGJqPOfWqP2dOTJ6CmdI/AID6PncBAAAAAAAAAVEBAAAuAAAAgJOZqkuZqz/5+ID+FaPSPwCA/D53AQAAAAAAAAFSAQAALgAAANDsWExiZqw/GU7qvjy20j8AgP4+hwEAAAAAAAABUwEAAC4AAADwJNh0fVytP/VNOc+ZxNI/AMAAP4cBAAAAAAAAAVQBAAAuAAAAoDsXJJ17rj/PTYjf9tLSPwBAAD+WAQAAAAAAAAFVAQAALgAAAGBSVtO8mq8/Yfi8P4rc0j8AgP8+lgEAAAAAAAABVgEAAC4AAACAtEpB7lywP/Gi8Z8d5tI/AID/PqYBAAAAAAAAAVcBAAAuAAAAOC9KXAABsT+DTSYAse/SPwBAAD/EAQAAAAAAAAFYAQAALgAAAOCpSXcSpbE/W011EA7+0j8AAAA/xAEAAAAAAAABWQEAAC4AAACgJEmSJEmyP+33qXChB9M/AAD/PtMBAAAAAAAAAVoBAAAuAAAAQJ9IrTbtsj81TcQgawzTPwCA/j7TAQAAAAAAAAFbAQAALgAAAKgq6ITGfLM/f6Le0DQR0z8AAP8+0wEAAAAAAAABXAEAAC4AAAD4tYdcVgy0P8X3+ID+FdM/AMAAP+MBAAAAAAAAAV0BAAAuAAAAaEEnNOabtD8PTRMxyBrTPwAAAz/jAQAAAAAAAAFeAQAALgAAALjMxgt2K7U/V6It4ZEf0z8AQAU/8wEAAAAAAAABXwEAAC4AAABoR8YmiM+1P1eiLeGRH9M/AIAHP/MBAAAAAAAAAWABAAAuAAAAGMLFQZpztj+h90eRWyTTPwCACD8CAgAAAAAAAAFhAQAALgAAANA8xVysF7c/6UxiQSUp0z8AQAk/AgIAAAAAAAABYgEAAC4AAAB4t8R3vru3Py+ifPHuLdM/AMAJPxICAAAAAAAAAWMBAAAuAAAAMDLEktBfuD8vonzx7i3TPwDACT8SAgAAAAAAAAFkAQAALgAAAIC9Y2pg77g/L6J88e4t0z8AgAo/IQIAAAAAAAABZQEAAC4AAACYJ8PI9Ke5Py+ifPHuLdM/AMALPyECAAAAAAAAAWYBAAAuAAAA4ICCagt1uj8vonzx7i3TPwCADD8xAgAAAAAAAAFnAQAALgAAAPDq4cifLbs/6UxiQSUp0z8AQA0/MQIAAAAAAAABaAEAAC4AAAAAVUEnNOa7P6H3R5FbJNM/AEAOP0ECAAAAAAAAAWkBAAAuAAAAoM9AQkaKvD9Xoi3hkR/TPwBADz9BAgAAAAAAAAFqAQAALgAAAGBKQF1YLr0/D00TMcga0z8AwA8/UAIAAAAAAAABawEAAC4AAAAIxT94atK9P8X3+ID+FdM/AIAQP1ACAAAAAAAAAWwBAAAuAAAAwD8/k3x2vj9/ot7QNBHTPwDAED9gAgAAAAAAAAFtAQAALgAAAMCpnvEQL78/f6Le0DQR0z8AgBE/YAIAAAAAAAABbgEAAC4AAAB4JJ4MI9O/P3+i3tA0EdM/AMARP3ACAAAAAAAAAW8BAAAuAAAAkM/Ok5o7wD/F9/iA/hXTPwCAEj9wAgAAAAAAAAFwAQAALgAAAOyMTqGjjcA/xff4gP4V0z8AwBI/cAIAAAAAAAABcQEAAC4AAACcOS7yLvTAP8X3+ID+FdM/AMASP38CAAAAAAAAAXIBAAAuAAAA9Pat/zdGwT/F9/iA/hXTPwAAEz9/AgAAAAAAAAFzAQAALgAAAEy0LQ1BmME/xff4gP4V0z8AgBM/jwIAAAAAAAABdAEAAC4AAACkca0aSurBP8X3+ID+FdM/AEATP48CAAAAAAAAAXUBAAAuAAAAAC8tKFM8wj/F9/iA/hXTPwCAEj+eAgAAAAAAAAF2AQAALgAAAFTsrDVcjsI/xff4gP4V0z8AQBI/ngIAAAAAAAABdwEAAC4AAABYiOzJaQnDPw9NEzHIGtM/AIASP64CAAAAAAAAAXgBAAAuAAAAZCQsXneEwz+h90eRWyTTPwBAEj+uAgAAAAAAAAF5AQAALgAAAGjAa/KE/8M/L6J88e4t0z8AgBE/vgIAAAAAAAABegEAAC4AAABwXKuGknrEPwuiywFMPNM/AMARP74CAAAAAAAAAXsBAAAuAAAAbPjqGqD1xD8t9zTCck/TPwBAEj/NAgAAAAAAAAF8AQAALgAAAHSUKq+tcMU/B/eD0s9d0z8AABI/zQIAAAAAAAABfQEAAC4AAADQOLoheuHFPytM7ZL2cNM/AIARP90CAAAAAAAAAX4BAAAuAAAAMN1JlEZSxj9LoVZTHYTTPwBAET/dAgAAAAAAAAF/AQAALgAAAICB2QYTw8Y/t0vaww2c0z8AgBE/7QIAAAAAAAABgAEAAC4AAAAwLrlXninHP49LKdRqqtM/AMARP+0CAAAAAAAAAYEBAAAuAAAAOOPohuiFxz9pS3jkx7jTPwDAET/8AgAAAAAAAAGCAQAALgAAADiYGLYy4sc/+fWsRFvC0z8AABI//AIAAAAAAAABgwEAAC4AAACQVZjDOzTIP4ug4aTuy9M/AIASPwwDAAAAAAAAAYQBAAAuAAAA6BIY0USGyD/V9ftUuNDTPwDAEj8MAwAAAAAAAAGFAQAALgAAAEjQl95N2Mg/90plFd/j0z8AwBI/GwMAAAAAAAABhgEAAC4AAABAhccNmDTJPz+gf8Wo6NM/AAATPxsDAAAAAAAAAYcBAAAuAAAA+DGnXiObyT/RSrQlPPLTPwAAEz8rAwAAAAAAAAGIAQAALgAAAADn1o1t98k/0Uq0JTzy0z8AABM/KwMAAAAAAAABiQEAAC4AAAD4mwa9t1PKP9FKtCU88tM/AAATPzsDAAAAAAAAAYoBAAAuAAAAWFmGysClyj8/oH/FqOjTPwAAFD87AwAAAAAAAAGLAQAALgAAAKgWBtjJ98o/90plFd/j0z8AgBU/OwMAAAAAAAABjAEAAC4AAAAI1IXl0knLP631SmUV39M/AAAXP0oDAAAAAAAAAY0BAAAuAAAACIm1FB2myz/V9ftUuNDTPwBAGD9KAwAAAAAAAAGOAQAALgAAAGBGNSIm+Ms/1fX7VLjQ0z8AABg/WgMAAAAAAAABjwEAAC4AAAAIDAUO7j/MP4ug4aTuy9M/AAAYP1oDAAAAAAAAAZABAAAuAAAAwNHU+bWHzD9DS8f0JMfTPwAAGD9qAwAAAAAAAAGRAQAALgAAAMCf9MM8xcw/+fWsRFvC0z8AABg/agMAAAAAAAABkgEAAC4AAADIbRSOwwLNP7OgkpSRvdM/AIAYP3kDAAAAAAAAAZMBAAAuAAAAcDPkeYtKzT9pS3jkx7jTPwBAGT95AwAAAAAAAAGUAQAALgAAAMjwY4eUnM0/IfZdNP6z0z8AQBo/iQMAAAAAAAABlQEAAC4AAAB4tjNzXOTNP49LKdRqqtM/AEAbP4kDAAAAAAAAAZYBAAAuAAAAKHwDXyQszj9J9g4koaXTPwAAGz+YAwAAAAAAAAGXAQAALgAAANBB00rsc84/t0vaww2c0z8AABs/mAMAAAAAAAABmAEAAC4AAAAw/1JY9cXOPyWhpWN6ktM/AAAbP6gDAAAAAAAAAZkBAAAuAAAA2MQiRL0Nzz9LoVZTHYTTPwCAGz+oAwAAAAAAAAGaAQAALgAAAIhxApVIdM8/A0w8o1N/0z8AwBs/uAMAAAAAAAABmwEAAC4AAAAwHuLl09rPP7v2IfOJetM/AMAbP7gDAAAAAAAAAZwBAAAuAAAASOE4LNAl0D8rTO2S9nDTPwAAHD/HAwAAAAAAAAGdAQAALgAAAHSzgGU2XtA/maG4MmNn0z8AgBw/xwMAAAAAAAABngEAAC4AAACkhcienJbQP09MnoKZYtM/AMAcP9cDAAAAAAAAAZ8BAAAuAAAAzFcQ2ALP0D9PTJ6CmWLTPwCAHT/XAwAAAAAAAAGgAQAALgAAAPwpWBFpB9E/T0yegpli0z8AgBw/5wMAAAAAAAABoQEAAC4AAADU809sEErRP09MnoKZYtM/AMAbP+cDAAAAAAAAAaIBAAAuAAAArL1Hx7eM0T9PTJ6CmWLTPwDAGj/2AwAAAAAAAAGjAQAALgAAALCLZ5E+ytE/maG4MmNn0z8AQBo/9gMAAAAAAAABpAEAAC4AAACwWYdbxQfSP+H20uIsbNM/AIAaP/YDAAAAAAAAAaUBAAAuAAAA3CvPlCtA0j8rTO2S9nDTPwBAGz8GBAAAAAAAAAGmAQAALgAAAAz+Fs6ReNI/K0ztkvZw0z8AwBs/BgQAAAAAAAABpwEAAC4AAAAMzDaYGLbSPytM7ZL2cNM/AMAbPxUEAAAAAAAAAagBAAAuAAAAwJEGhOD90j/h9tLiLGzTPwBAGz8VBAAAAAAAAAGpAQAALgAAAJRb/t6HQNM/maG4MmNn0z8AABs/JQQAAAAAAAABqgEAAC4AAABoJfY5L4PTP5mhuDJjZ9M/AAAbPyUEAAAAAAAAAasBAAAuAAAAQO/tlNbF0z+ZobgyY2fTPwCAGz81BAAAAAAAAAGsAQAALgAAABi55e99CNQ/4fbS4ixs0z8AwBs/NQQAAAAAAAABrQEAAC4AAAAghwW6BEbUP3GhB0PAddM/AMAbP0QEAAAAAAAAAa4BAAAuAAAA+FD9FKyI1D8DTDyjU3/TPwAAHD9EBAAAAAAAAAGvAQAALgAAACQjRU4SwdQ/S6FWUx2E0z8AABw/VAQAAAAAAAABsAEAAC4AAABM9YyHePnUPyWhpWN6ktM/AEAbP1QEAAAAAAAAAbEBAAAuAAAAqMv8L74s1T9t9r8TRJfTPwCAGj9kBAAAAAAAAAGyAQAALgAAAACibNgDYNU/bfa/E0SX0z8AwBo/ZAQAAAAAAAABswEAAC4AAACAfATwKI7VP232vxNEl9M/AEAbP3MEAAAAAAAAAbQBAAAuAAAArE5MKY/G1T8loaVjepLTPwAAGz9zBAAAAAAAAAG1AQAALgAAALAcbPMVBNY/lfZwA+eI0z8AgBo/gwQAAAAAAAABtgEAAC4AAADY7rMsfDzWPwNMPKNTf9M/AMAaP4MEAAAAAAAAAbcBAAAuAAAANMUj1cFv1j8rTO2S9nDTPwBAGz+SBAAAAAAAAAG4AQAALgAAAIybk30Ho9Y/T0yegpli0z8AwBs/kgQAAAAAAAABuQEAAC4AAAC4bdu2bdvWP3VMT3I8VNM/AMAbP6IEAAAAAAAAAboBAAAuAAAA5D8j8NMT1z+dTABi30XTPwAAHD+iBAAAAAAAAAG7AQAALgAAABASayk6TNc/efeWobgy0z8AABw/sgQAAAAAAAABvAEAAC4AAACU7AJBX3rXPw9NEzHIGtM/AAAcP7IEAAAAAAAAAb0BAAAuAAAAwL5KesWy1z/t96lwoQfTPwCAHD/BBAAAAAAAAAG+AQAALgAAABiVuiIL5tc/FfhaYET50j8AwBw/wQQAAAAAAAABvwEAAC4AAABwayrLUBnYP2H4vD+K3NI/AMAcP8EEAAAAAAAAAcABAAAuAAAAxEGac5ZM2D89o1N/Y8nSPwAAHT/hBAAAAAAAAAHBAQAALgAAAHQgWvqaddg/GU7qvjy20j8AAB0/4QQAAAAAAAABwgEAAC4AAAAc/xmBn57YP9H4zw5zsdI/AEAcP+EEAAAAAAAAAcMBAAAuAAAA+OEBd4PC2D/5+ID+FaPSPwCAGz/wBAAAAAAAAAHEAQAALgAAAPjIEdxG4dg/r6NmTkye0j8AgBo/8AQAAAAAAAABxQEAAC4AAAAkm1kVrRnZP/n4gP4Vo9I/AEAaP/AEAAAAAAAAAcYBAAAuAAAAqHXxLNJH2T9nTkyegpnSPwAAGj8PBQAAAAAAAAHHAQAALgAAAFBUsbPWcNk/+fiA/hWj0j8AgBo/DwUAAAAAAAAByAEAAC4AAAAsN5mpupTZP4ejtV6prNI/AEAbPw8FAAAAAAAAAckBAAAuAAAAABqBn5642T/R+M8Oc7HSPwAAGz8fBQAAAAAAAAHKAQAALgAAANj8aJWC3Nk/q/geH9C/0j8AgBo/HwUAAAAAAAABywEAAC4AAACs31CLZgDaPz2jU39jydI/AMAaPy8FAAAAAAAAAcwBAAAuAAAAhMI4gUok2j8Xo6KPwNfSPwDAGz8vBQAAAAAAAAHNAQAALgAAAFilIHcuSNo/Yfi8P4rc0j8AQBs/PgUAAAAAAAABzgEAAC4AAABcjDDc8WbaPzn4C1Dn6tI/AAAaPz4FAAAAAAAAAc8BAAAuAAAAYHNAQbWF2j8V+FpgRPnSPwCAGT9OBQAAAAAAAAHQAQAALgAAAIheeBVYn9o/o6KPwNcC0z8AABk/TgUAAAAAAAAB0QEAAC4AAADcTdhY2rPaPzVNxCBrDNM/AAAZP04FAAAAAAAAAdIBAAAuAAAAOD04nFzI2j/F9/iA/hXTPwAAGT9tBQAAAAAAAAHTAQAALgAAALgwwE6+19o/V6It4ZEf0z8AABk/bQUAAAAAAAAB1AEAAC4AAABgKHBw/+HaPy+ifPHuLdM/AIAZP20FAAAAAAAAAdUBAAAuAAAANCRIASDn2j8LossBTDzTPwDAEz9tBQAAAAAAAAHWAQAALgAAADQkSAEg59o/dUxPcjxU0z8AAAs/fQUAAAAAAAAB1wEAAC4AAACMLJjf3tzaP5mhuDJjZ9M/AIDiPn0FAAAAAAAAAdgBAAAuAAAAOD04nFzI2j9LoVZTHYTTPwCAnz67BQAAAAAAAAHZAQAALgAAAID1qCohXIw/ulUtf7LZzz8AAPA9AAAAAAAAAAAB2gEAAC4AAADA6lLmRhqQP7pVLX+y2c8/AAAmPg8AAAAAAAAAAdsBAAAuAAAAYGVSAVm+kD9uVcufbPbPPwAAPD4PAAAAAAAAAAHcAQAALgAAAGDVUFKPqpI/AQAAAAAA0D8AAEU+DwAAAAAAAAAB3QEAAC4AAAAgUFBtoU6TP5OqNGCTCdA/AABePg8AAAAAAAAAAd4BAAAuAAAAQIjPlbxElD/b/04QXQ7QPwAAej4PAAAAAAAAAAHfAQAALgAAAKB9zsvgjJU/JVVpwCYT0D8AgIw+HwAAAAAAAAAB4AEAAC4AAABAME0PDieXP7X/nSC6HNA/AICbPh8AAAAAAAAAAeEBAAAuAAAAIOPLUjvBmD/9VLjQgyHQPwAAqj4+AAAAAAAAAAHiAQAALgAAACBTyqNxrZo/RarSgE0m0D8AgLA+PgAAAAAAAAAB4wEAAC4AAABggEgCseucP4//7DAXK9A/AIC3Pj4AAAAAAAAAAeQBAAAuAAAAYGtGbvl7nz/VVAfh4C/QPwCAvz4+AAAAAAAAAAHlAQAALgAAAHDoofopWKE/H6ohkao00D8AgMQ+PgAAAAAAAAAB5gEAAC4AAAAgmyA+V/KiP2f/O0F0OdA/AADJPk4AAAAAAAAAAecBAAAuAAAA4E2fgYSMpD+xVFbxPT7QPwAAzj5OAAAAAAAAAAHoAQAALgAAALAAHsWxJqY/Q/+KUdFH0D8AgNM+XgAAAAAAAAAB6QEAAC4AAABQs5wI38CnP0P/ilHRR9A/AIDWPl4AAAAAAAAAAeoBAAAuAAAAwETb0hCEqT+xVFbxPT7QPwCA2D5tAAAAAAAAAAHrAQAALgAAANC02SNHcKs/Z/87QXQ50D8AgNo+bQAAAAAAAAAB7AEAAC4AAABARhjueDOtP9VUB+HgL9A/AIDcPn0AAAAAAAAAAe0BAAAuAAAAkNdWuKr2rj/9VLjQgyHQPwCA4D6MAAAAAAAAAAHuAQAALgAAANCjqoRwcbA/JVVpwCYT0D8AAOc+jAAAAAAAAAAB7wEAAC4AAADo2ymti2exPwEAAAAAANA/AADtPowAAAAAAAAAAfABAAAuAAAA8BOp1aZdsj+6VS1/stnPPwCA9D6cAAAAAAAAAAHxAQAALgAAAFg7iEFEaLM/Kqv4Hh/Qzz8AAPg+nAAAAAAAAAAB8gEAAC4AAAAIUsfwY4e0P3arWv5ks88/AID5PqwAAAAAAAAAAfMBAAAuAAAAYHmmXAGStT/mACae0anPPwAA+j6sAAAAAAAAAAH0AQAALgAAABCQ5QshsbY/UlbxPT6gzz8AAPo+uwAAAAAAAAAB9QEAAC4AAABwheRBRfm3P1JW8T0+oM8/AAD6PrsAAAAAAAAAAfYBAAAuAAAAQGpDu+tVuT9SVvE9PqDPPwAA+z7LAAAAAAAAAAH3AQAALgAAAEg+AngUx7o/UlbxPT6gzz8AgPo+ywAAAAAAAAAB+AEAAC4AAAAAI2HxuiO8P1JW8T0+oM8/AAD6PtsAAAAAAAAAAfkBAAAuAAAAuAfAamGAvT9SVvE9PqDPPwAA+T7bAAAAAAAAAAH6AQAALgAAAMDbfieK8b4/UlbxPT6gzz8AAPg+6gAAAAAAAAAB+wEAAC4AAADo1x5yWTHAP1JW8T0+oM8/AAD4PuoAAAAAAAAAAfwBAAAuAAAAnDku8i70wD82AYh9F43PPwAA+T76AAAAAAAAAAH9AQAALgAAAFCbPXIEt8E/NgGIfReNzz8AgPk++gAAAAAAAAAB/gEAAC4AAACs9PwTG4TCPzYBiH0Xjc8/AAD7PgkBAAAAAAAAAf8BAAAuAAAAuEVs13Jbwz82AYh9F43PPwCA+j4JAQAAAAAAAAEAAgAALgAAALyW25rKMsQ/NgGIfReNzz8AAPk+GQEAAAAAAAABAQIAAC4AAAAg16qhpB7FPzYBiH0Xjc8/AID4PhkBAAAAAAAAAQICAAAuAAAA0B/Khj0Axj9SVvE9PqDPPwAA+D4ZAQAAAAAAAAEDAgAALgAAAIho6WvW4cY/5gAmntGpzz8AAPg+KQEAAAAAAAABBAIAAC4AAACIoGiU8dfHP3arWv5ks88/AAD5PikBAAAAAAAAAQUCAAAuAAAAmNjnvAzOyD92q1r+ZLPPPwCA+j44AQAAAAAAAAEGAgAALgAAAKAQZ+UnxMk/lgDEvovGzz8AgPw+OAEAAAAAAAABBwIAAC4AAAAAUTbsAbDKPyqr+B4f0M8/AID+PkgBAAAAAAAAAQgCAAAuAAAACIm1FB2myz8qq/geH9DPPwBAAD9IAQAAAAAAAAEJAgAALgAAAMDR1Pm1h8w/Kqv4Hh/Qzz8AwAA/WAEAAAAAAAABCgIAAC4AAAAYEqQAkHPNP5YAxL6Lxs8/AMAAP1gBAAAAAAAAAQsCAAAuAAAAgCCT0fCczj92q1r+ZLPPPwBAAD9nAQAAAAAAAAEMAgAALgAAADA30oAQvM8/dqta/mSzzz8AAP8+ZwEAAAAAAAABDQIAAC4AAABMr1j2VmPQP3arWv5ks88/AID/PncBAAAAAAAAAQ4CAAAuAAAA/EJIrKXo0D92q1r+ZLPPPwDAAD93AQAAAAAAAAEPAgAALgAAAADfh0CzY9E/dqta/mSzzz8AgAE/hgEAAAAAAAABEAIAAC4AAAAwf+9DoNnRP3arWv5ks88/AMABP4YBAAAAAAAAARECAAAuAAAA5BLf+e5e0j92q1r+ZLPPPwBAAT+WAQAAAAAAAAESAgAALgAAALiq9h4d39I/5gAmntGpzz8AAAE/lgEAAAAAAAABEwIAAC4AAACUQg5ES1/TP+YAJp7Rqc8/AAABP6YBAAAAAAAAARQCAAAuAAAAwOJ1RzjV0z9SVvE9PqDPPwAAAT+mAQAAAAAAAAEVAgAALgAAAPSC3UolS9Q/NgGIfReNzz8AgAE/tQEAAAAAAAABFgIAAC4AAAB4K5Us0bbUPzYBiH0Xjc8/AMACP7UBAAAAAAAAARcCAAAuAAAAqMv8L74s1T8SrB698HnPPwAABD/FAQAAAAAAAAEYAgAALgAAANRrZDOrotU/8la1/Mlmzz8AwAU/xQEAAAAAAAABGQIAAC4AAAAEDMw2mBjWP/JWtfzJZs8/AAAHP8UBAAAAAAAAARoCAAAuAAAAXLBbqWSJ1j/yVrX8yWbPPwDACD/VAQAAAAAAAAEbAgAALgAAAJBQw6xR/9Y/XqyAnDZdzz8AgAk/1QEAAAAAAAABHAIAAC4AAAAU+XqO/WrXP16sgJw2Xc8/AEAKP+QBAAAAAAAAAR0CAAAuAAAAmKEycKnW1z/yVrX8yWbPPwBADD/kAQAAAAAAAAEeAgAALgAAAMRBmnOWTNg/8la1/Mlmzz8AgA8/9AEAAAAAAAABHwIAAC4AAAD44QF3g8LYP6JWUx2Eg88/AIARP/QBAAAAAAAAASACAAAuAAAATIaR6U8z2T9SVvE9PqDPPwAAEz8DAgAAAAAAAAEhAgAALgAAANQuScv7ntk/dqta/mSzzz8AABM/AwIAAAAAAAABIgIAAC4AAACs31CLZgDaP7pVLX+y2c8/AIASPxMCAAAAAAAAASMCAAAuAAAAiJBYS9Fh2j8BAAAAAADQPwBAEj8TAgAAAAAAAAEkAgAALgAAANxN2Fjas9o/2/9OEF0O0D8AABI/IwIAAAAAAAABJQIAAC4AAABgD4DVwgDbPyVVacAmE9A/AAATPyMCAAAAAAAAASYCAAAuAAAAONl3MGpD2z+1/50guhzQPwCAFD8yAgAAAAAAAAEnAgAALgAAADynl/rwgNs/tf+dILoc0D8AgBY/MgIAAAAAAAABKAIAAC4AAABoed8zV7nbPyVVacAmE9A/AAAZP0ICAAAAAAAAASkCAAAuAAAAlEsnbb3x2z8lVWnAJhPQPwBAGz9CAgAAAAAAAAEqAgAALgAAAMAdb6YjKtw/k6o0YJMJ0D8AAB4/UgIAAAAAAAABKwIAAC4AAABw/C4tKFPcPwEAAAAAANA/AMAfP1ICAAAAAAAAASwCAAAuAAAA8NbGRE2B3D9uVcufbPbPPwDAIT9hAgAAAAAAAAEtAgAALgAAAMy5rjoxpdw/ulUtf7LZzz8AgCI/YQIAAAAAAAABLgIAAC4AAACcnJYwFcncPyqr+B4f0M8/AMAiP3ECAAAAAAAAAS8CAAAuAAAApIOmldjn3D+WAMS+i8bPPwDAID9xAgAAAAAAAAEwAgAALgAAAMxu3ml7Ad0/dqta/mSzzz8AgB0/oAIAAAAAAAABMQIAAC4AAAAktEmw6frYP0j2DiShpes/AAAcPgAAAAAAAAAAATICAAAuAAAAJLRJsOn62D/sIBz8BajrPwAAWD4PAAAAAAAAAAEzAgAALgAAAFC4cR/J9dg/7CAc/AWo6z8AAHQ+DwAAAAAAAAABNAIAAC4AAABQuHEfyfXYP+wgHPwFqOs/AABvPg8AAAAAAAAAATUCAAAuAAAAULhxH8n12D/sIBz8BajrPwAAdj4PAAAAAAAAAAE2AgAALgAAAFC4cR/J9dg/7CAc/AWo6z8AAHc+HwAAAAAAAAABNwIAAC4AAABQuHEfyfXYP+wgHPwFqOs/AAB3Ph8AAAAAAAAAATgCAAAuAAAAULhxH8n12D/sIBz8BajrPwAAgD4fAAAAAAAAAAE5AgAALgAAAFC4cR/J9dg/7CAc/AWo6z8AgIc+HwAAAAAAAAABOgIAAC4AAABQuHEfyfXYP+wgHPwFqOs/AICLPi4AAAAAAAAAATsCAAAuAAAAULhxH8n12D/sIBz8BajrPwCAmD4uAAAAAAAAAAE8AgAALgAAAFC4cR/J9dg/7CAc/AWo6z8AAKo+PgAAAAAAAAABPQIAAC4AAABQuHEfyfXYP+wgHPwFqOs/AAC7Pj4AAAAAAAAAAT4CAAAuAAAAULhxH8n12D/sIBz8BajrPwCAzD4+AAAAAAAAAAE/AgAALgAAAPivIUEKANk/kEsp1Gqq6z8AANg+TgAAAAAAAAABQAIAAC4AAACkp9FiSwrZP5BLKdRqqus/AADjPk4AAAAAAAAAAUECAAAuAAAAJJtZFa0Z2T+QSynUaqrrPwCA6j5OAAAAAAAAAAFCAgAALgAAAHiKuVgvLtk/kEsp1Gqq6z8AgPE+XAAAAAAAAAABQwIAAC4AAACAccm98kzZP+wgHPwFqOs/AID4PmwAAAAAAAAAAUQCAAAuAAAAfFjZIrZr2T9I9g4koaXrPwBAAD98AAAAAAAAAAFFAgAALgAAAKhDEfdYhdk/SPYOJKGl6z8AAAQ/fAAAAAAAAAABRgIAAC4AAADULknL+57ZP0j2DiShpes/AMAIP4sAAAAAAAAAAUcCAAAuAAAA1BVZML+92T9I9g4koaXrPwAADT+LAAAAAAAAAAFIAgAALgAAANj8aJWC3Nk/SPYOJKGl6z8AABE/mwAAAAAAAAABSQIAAC4AAADY43j6RfvZP0j2DiShpes/AAATP6oAAAAAAAAAAUoCAAAuAAAA1MqIXwka2j/sIBz8BajrPwBAFD+qAAAAAAAAAAFLAgAALgAAALCtcFXtPdo/kEsp1Gqq6z8AwBQ/qgAAAAAAAAABTAIAAC4AAACIkFhL0WHaP9qgQ4Q0r+s/AIAVP6oAAAAAAAAAAU0CAAAuAAAADGvwYvaP2j8i9l00/rPrPwBAFT+6AAAAAAAAAAFOAgAALgAAAIhFiHobvto/sqCSlJG96z8AABU/ygAAAAAAAAABTwIAAC4AAAAMICCSQOzaP/r1rERbwus/AIAVP8oAAAAAAAAAAVACAAAuAAAAkPq3qWUa2z9ES8f0JMfrPwBAFj/ZAAAAAAAAAAFRAgAALgAAAOTQJ1KrTds/jKDhpO7L6z8AQBc/2QAAAAAAAAABUgIAAC4AAAA8p5f68IDbPy7L7nxTzus/AEAYP/kAAAAAAAAAAVMCAAAuAAAAQHW3xHe+2z/W9ftUuNDrPwDAGT/5AAAAAAAAAAFUAgAALgAAABw/rx8fAdw/1vX7VLjQ6z8AgBs/+QAAAAAAAAABVQIAAC4AAAD0CKd6xkPcPxxLFgWC1es/AIAdP/kAAAAAAAAAAVYCAAAuAAAAnM52Zo6L3D8Kyz2NsNzrPwAAID8IAQAAAAAAAAFXAgAALgAAAEiURlJW09w/Css9jbDc6z8AwCE/CAEAAAAAAAABWAIAAC4AAAAkXj6t/RXdP671SmUV3+s/AMAjPxgBAAAAAAAAAVkCAAAuAAAApB/mKeZi3T+cdXLtQ+brPwAAJT8YAQAAAAAAAAFaAgAALgAAACjhjabOr90/QKB/xajo6z8AQCY/JwEAAAAAAAABWwIAAC4AAADUpl2SlvfdP+TKjJ0N6+s/AMAmPycBAAAAAAAAAVwCAAAuAAAArHBV7T063j/kyoydDevrPwCAJz83AQAAAAAAAAFdAgAALgAAAIQ6TUjlfN4/QKB/xajo6z8AwCc/NwEAAAAAAAABXgIAAC4AAAAM/PTEzcneP5x1cu1D5us/AIAoP0cBAAAAAAAAAV8CAAAuAAAAuMHEsJUR3z/CdSPd5tfrPwDAKD9HAQAAAAAAAAFgAgAALgAAAGiHlJxdWd8/LsvufFPO6z8AgCk/VgEAAAAAAAABYQIAAC4AAAAUTWSIJaHfP4yg4aTuy+s/AMApP1YBAAAAAAAAAWICAAAuAAAAwBI0dO3o3z/69axEW8LrPwDAKT9WAQAAAAAAAAFjAgAALgAAAE7ulWfKFeA/aEt45Me46z8AACo/ZgEAAAAAAAABZAIAAC4AAAA40xEVHjfgPyL2XTT+s+s/AAAqP2YBAAAAAAAAAWUCAAAuAAAADrb5CgJb4D/aoEOENK/rPwAAKj92AQAAAAAAAAFmAgAALgAAAOSY4QDmfuA/2qBDhDSv6z8AgCo/dgEAAAAAAAABZwIAAC4AAAC8e8n2yaLgP5BLKdRqqus/AMAqP4UBAAAAAAAAAWgCAAAuAAAAaFqJfc7L4D/sIBz8BajrPwCAKz+FAQAAAAAAAAFpAgAALgAAAP42tUxj9+A/SPYOJKGl6z8AwCs/pAEAAAAAAAABagIAAC4AAACYE+Eb+CLhP0j2DiShpes/AIAsP6QBAAAAAAAAAWsCAAAuAAAAGO54Mx1R4T9I9g4koaXrPwCAKz+kAQAAAAAAAAFsAgAALgAAAJrIEEtCf+E/SPYOJKGl6z8AwCo/pAEAAAAAAAABbQIAAC4AAAAypTwa16rhP+wgHPwFqOs/AMAqP7QBAAAAAAAAAW4CAAAuAAAAyIFo6WvW4T+QSynUaqrrPwBAKz+0AQAAAAAAAAFvAgAALgAAAGBelLgAAuI/2qBDhDSv6z8AwCs/xAEAAAAAAAABcAIAAC4AAAD0OsCHlS3iP9qgQ4Q0r+s/AIAsP8QBAAAAAAAAAXECAAAuAAAAZBPE50pe4j/aoEOENK/rPwDALD/TAQAAAAAAAAFyAgAALgAAAObtW/9vjOI/2qBDhDSv6z8AgC0/0wEAAAAAAAABcwIAAC4AAABoyPMWlbriP9qgQ4Q0r+s/AEAuP+MBAAAAAAAAAXQCAAAuAAAA6qKLLrro4j+QSynUaqrrPwDALz/jAQAAAAAAAAF1AgAALgAAAH5/t/1OFOM/kEsp1Gqq6z8AgDA/8wEAAAAAAAABdgIAAC4AAAAYXOPM4z/jP9qgQ4Q0r+s/AEAxP/MBAAAAAAAAAXcCAAAuAAAAxDqjU+ho4z/aoEOENK/rPwDAMT/zAQAAAAAAAAF4AgAALgAAAHAZY9rskeM/2qBDhDSv6z8AwDE/EgIAAAAAAAABeQIAAC4AAAAc+CJh8brjP9qgQ4Q0r+s/AAAyPxICAAAAAAAAAXoCAAAuAAAAntK6eBbp4z/aoEOENK/rPwCAMj8SAgAAAAAAAAF7AgAALgAAACCtUpA7F+Q/2qBDhDSv6z8AQDI/IQIAAAAAAAABfAIAAC4AAAC2iX5f0ELkP9qgQ4Q0r+s/AAAyPyECAAAAAAAAAX0CAAAuAAAATGaqLmVu5D/aoEOENK/rPwAAMj8hAgAAAAAAAAF+AgAALgAAAA5H/mzZlOQ/aEt45Me46z8AgDI/MQIAAAAAAAABfwIAAC4AAADQJ1KrTbvkP2hLeOTHuOs/AMAyPzECAAAAAAAAAYACAAAuAAAAkAim6cHh5D9oS3jkx7jrPwDAMj9BAgAAAAAAAAGBAgAALgAAAGrrjd+lBeU/aEt45Me46z8AADM/QQIAAAAAAAABggIAAC4AAABAznXViSnlP2hLeOTHuOs/AIAzP1ACAAAAAAAAAYMCAAAuAAAAFrFdy21N5T9oS3jkx7jrPwDAMz9QAgAAAAAAAAGEAgAALgAAAO6TRcFRceU/aEt45Me46z8AgDQ/YAIAAAAAAAABhQIAAC4AAACudJn/xZflPyL2XTT+s+s/AMA0P2ACAAAAAAAAAYYCAAAuAAAAhleB9am75T98y1BcmbHrPwCANT9uAgAAAAAAAAGHAgAALgAAAFw6aeuN3+U/2qBDhDSv6z8AwDU/bgIAAAAAAAABiAIAAC4AAAA0HVHhcQPmP9qgQ4Q0r+s/AMA1P30CAAAAAAAAAYkCAAAuAAAADAA511Un5j+QSynUaqrrPwAANj99AgAAAAAAAAGKAgAALgAAAAznSDwZRuY/7CAc/AWo6z8AgDY/jQIAAAAAAAABiwIAAC4AAAD4y8TpbGfmP+wgHPwFqOs/AEA2P40CAAAAAAAAAYwCAAAuAAAA4rBAl8CI5j/sIBz8BajrPwAANj+cAgAAAAAAAAGNAgAALgAAAOSXUPyDp+Y/SPYOJKGl6z8AADY/nAIAAAAAAAABjgIAAC4AAADSfMyp18jmP0j2DiShpes/AIA2P6wCAAAAAAAAAY8CAAAuAAAA6GVwxgrl5j9I9g4koaXrPwBANz+sAgAAAAAAAAGQAgAALgAAAOpMgCvOA+c//qD0c9eg6z8AQDg/vAIAAAAAAAABkQIAAC4AAADWMfzYISXnP1p255tynus/AAA4P7wCAAAAAAAAAZICAAAuAAAA1BgMPuVD5z+4S9rDDZzrPwAAOD/LAgAAAAAAAAGTAgAALgAAANb/G6OoYuc/uEvaww2c6z8AADg/ywIAAAAAAAABlAIAAC4AAADE5JdQ/IPnP7hL2sMNnOs/AIA4P9sCAAAAAAAAAZUCAAAuAAAAxsuntb+i5z+4S9rDDZzrPwBAOD/bAgAAAAAAAAGWAgAALgAAANq0S9Lyvuc/uEvaww2c6z8AADg/6wIAAAAAAAABlwIAAC4AAADyne/uJdvnP7hL2sMNnOs/AAA4P+sCAAAAAAAAAZgCAAAuAAAACIeTC1n35z9aduebcp7rPwCAOD/rAgAAAAAAAAGZAgAALgAAADRyy9/7EOg//qD0c9eg6z8AwDg/+gIAAAAAAAABmgIAAC4AAABeXQO0niroP/6g9HPXoOs/AMA4P/oCAAAAAAAAAZsCAAAuAAAAoErPP7FB6D/+oPRz16DrPwCAOT8ZAwAAAAAAAAGcAgAALgAAAM41BxRUW+g//qD0c9eg6z8AwDo/GQMAAAAAAAABnQIAAC4AAAAOI9OfZnLoP/6g9HPXoOs/AAA8PxkDAAAAAAAAAZ4CAAAuAAAAThCfK3mJ6D9aduebcp7rPwBAPT8ZAwAAAAAAAAGfAgAALgAAAHj71v8bo+g/uEvaww2c6z8AwD0/KQMAAAAAAAABoAIAAC4AAACO5HocT7/oP7hL2sMNnOs/AIA+PykDAAAAAAAAAaECAAAuAAAAksuKgRLe6D9u9r8TRJfrPwBAPj85AwAAAAAAAAGiAgAALgAAAKq0Lp5F+ug/JqGlY3qS6z8AAD4/OQMAAAAAAAABowIAAC4AAAC+ndK6eBbpPyahpWN6kus/AIA+P0gDAAAAAAAAAaQCAAAuAAAA6ogKjxsw6T/cS4uzsI3rPwBAPz9IAwAAAAAAAAGlAgAALgAAACx21houR+k/OCF+20uL6z8AwD8/WAMAAAAAAAABpgIAAC4AAABqY6KmQF7pPzghfttLi+s/AIBAP1gDAAAAAAAAAacCAAAuAAAA2FSWoTJw6T84IX7bS4vrPwDAQD9oAwAAAAAAAAGoAgAALgAAAFhIHlSUf+k/OCF+20uL6z8AwEA/aAMAAAAAAAABqQIAAC4AAADsPTq+ZYzpPzghfttLi+s/AEBAP3cDAAAAAAAAAaoCAAAuAAAAhDNWKDeZ6T+U9nAD54jrPwAAQD93AwAAAAAAAAGrAgAALgAAAC4rBkp4o+k/lPZwA+eI6z8AADs/hwMAAAAAAAABrAIAAC4AAAAEJ97amKjpP6Z2SXu4ges/AEA0P4cDAAAAAAAAAa0CAAAuAAAABCfe2pio6T8UzBQbJXjrPwAAGz+HAwAAAAAAAAGuAgAALgAAAEQtmgHooOk/ZMx2+mpb6z8AgPM+lgMAAAAAAAABrwIAAC4AAACEM1YoN5npP4x3bxmKK+s/AICePpYDAAAAAAAAAbACAAAuAAAA2A/zFHOxzj8K3gx2hbzkPwAAAD4AAAAAAAAAAAGxAgAALgAAANj2Ano20M4/Hl7l7Va15D8AADE+EAAAAAAAAAABsgIAAC4AAAAw5mK9uOTOP8KI8sW7t+Q/AABIPhAAAAAAAAAAAbMCAAAuAAAAMM1yInwDzz/CiPLFu7fkPwAASz4QAAAAAAAAAAG0AgAALgAAACi0goc/Is8/wojyxbu35D8AAFo+EAAAAAAAAAABtQIAAC4AAADgkkIOREvPP8KI8sW7t+Q/AABkPh8AAAAAAAAAAbYCAAAuAAAAMGmytol+zz/CiPLFu7fkPwAAcD4fAAAAAAAAAAG3AgAALgAAAOgVkgcV5c8/wojyxbu35D8AAHs+LwAAAAAAAAABuAIAAC4AAABI4Tgs0CXQP8KI8sW7t+Q/AICDPi8AAAAAAAAAAbkCAAAuAAAAdLOAZTZe0D/CiPLFu7fkPwCAhj4/AAAAAAAAAAG6AgAALgAAAHiBoC+9m9A/wojyxbu35D8AgIk+PwAAAAAAAAABuwIAAC4AAAB8T8D5Q9nQP2az/50guuQ/AICOPj8AAAAAAAAAAbwCAAAuAAAAeB3gw8oW0T+uCBpO6r7kPwCAkj5OAAAAAAAAAAG9AgAALgAAAFTn1x5yWdE/5N1bhuLK5D8AAJg+TgAAAAAAAAABvgIAAC4AAADYqH+bWqbRPwYzxUYJ3uQ/AICbPl4AAAAAAAAAAb8CAAAuAAAAWGonGEPz0T/MsjvflPPkPwAAnj5eAAAAAAAAAAHAAgAALgAAAAgXB2nOWdI/gLLZ/04Q5T8AgKE+bQAAAAAAAAABwQIAAC4AAADkxw4pObvSP9jchPhtL+U/AACmPm0AAAAAAAAAAcICAAAuAAAAkHTuecQh0z/UMT3J8VDlPwCAqz59AAAAAAAAAAHDAgAALgAAAJQpHqkOftM/LFzowRBw5T8AgLI+jQAAAAAAAAABxAIAAC4AAAAU68Ul98rTP1yG4sqMneU/AAC3Po0AAAAAAAAAAcUCAAAuAAAAxLCVEb8S1D/qhc/7o8jlPwAAuz6NAAAAAAAAAAHGAgAALgAAAMh+tdtFUNQ/wNrW3IT45T8AAL0+nAAAAAAAAAABxwIAAC4AAAD4UP0UrIjUPxRaOqYnOeY/AIC9PpwAAAAAAAAAAcgCAAAuAAAAeCuVLNG21D9UWcX3+IDmPwCAvD6sAAAAAAAAAAHJAgAALgAAACAKVbPV39Q/yi2SgcLU5j8AALw+rAAAAAAAAAABygIAAC4AAAD47DypuQPVP9Ksk2sfMuc/AAC8PrwAAAAAAAAAAcsCAAAuAAAAVNyc7DsY1T9q1sm1D5nnPwAAvD68AAAAAAAAAAHMAgAALgAAANTPJJ+dJ9U/NtVBOPgL6D8AgLo+vAAAAAAAAAABzQIAAC4AAACoy/wvvizVP2CprOJ7fOg/AAC6PssAAAAAAAAAAc4CAAAuAAAAqMv8L74s1T8sqCRlZO/oPwAAuT7LAAAAAAAAAAHPAgAALgAAANTPJJ+dJ9U//Kac50xi6T8AALg+2wAAAAAAAAAB0AIAAC4AAAAo2HR9XB3VP1pQScrI3uk/AAC4PtsAAAAAAAAAAdECAAAuAAAAfODEWxsT1T9cJAOFqV3qPwAAuD7qAAAAAAAAAAHSAgAALgAAAKTk7Mr6DdU/GKOij8DX6j8AgLY+6gAAAAAAAAAB0wIAAC4AAADM6BQ62gjVP3ZMT3I8VOs/AAC2PvoAAAAAAAAAAdQCAAAuAAAA+Ow8qbkD1T+MoOGk7svrPwAAtz76AAAAAAAAAAHVAgAALgAAAPjsPKm5A9U/Wp9ZJ9c+7D8AgLg+CgEAAAAAAAAB1gIAAC4AAAD47DypuQPVPyie0am/sew/AAC/PgoBAAAAAAAAAdcCAAAuAAAAJPFkGJn+1D+Yx1YEDSftPwAAxz4ZAQAAAAAAAAHYAgAALgAAAHj5tPZX9NQ/1huaJmKQ7T8AgMw+GQEAAAAAAAAB2QIAAC4AAADQAQXVFurUP25F0HBS9+0/AADQPikBAAAAAAAAAdoCAAAuAAAAeBKlkZTV1D/OmcSCSlLuPwCA0T4pAQAAAAAAAAHbAgAALgAAAHgrlSzRttQ//hh3XEqh7j8AgNE+OQEAAAAAAAAB3AIAAC4AAADMTNWlzI3UP4htHF7l7e4/AADSPjkBAAAAAAAAAd0CAAAuAAAASHI9jqdf1D80wnJPIyzvPwAA0j5IAQAAAAAAAAHeAgAALgAAAJysbaLfF9Q/QOy7aPxn7z8AANI+SAEAAAAAAAAB3wIAAC4AAAAU68Ul98rTP2CW3fmmnO8/AADSPlgBAAAAAAAAAeACAAAuAAAAwC1GGO540z+iQLB69MLvPwAA0j5YAQAAAAAAAAHhAgAALgAAAJB07nnEIdM/xpUZOxvW7z8AANI+ZwEAAAAAAAAB4gIAAC4AAABk1IZ216vSP1ZATpuu3+8/AADSPmcBAAAAAAAAAeMCAAAuAAAAYDhH4skw0j9WQE6brt/vPwAA0z5nAQAAAAAAAAHkAgAALgAAAACtpwo6odE/ImsMY7bT7z8AgNU+hwEAAAAAAAAB5QIAAC4AAAB4HeDDyhbRP2xrbkL8tu8/AADZPocBAAAAAAAAAeYCAAAuAAAApIXInpyW0D/ga4ER5YvvPwAA3j6HAQAAAAAAAAHnAgAALgAAAJzpiAqPG9A/aOxsWJ9Z7z8AgOM+hwEAAAAAAAAB6AIAAC4AAADgkkIOREvPPyjt4QbOEe8/AIDnPpYBAAAAAAAAAekCAAAuAAAA0FrD5ShVzj+emDwFM8XuPwAA6j6WAQAAAAAAAAHqAgAALgAAAHAz5HmLSs0/OkRI8zpq7j8AgOw+pgEAAAAAAAAB6wIAAC4AAAAIDAUO7j/MPzTFRgneDO4/AIDvPqYBAAAAAAAAAewCAAAuAAAACNSF5dJJyz/m8Cpvt6rtPwAA8T62AQAAAAAAAAHtAgAALgAAAFhydmX9hso/qJznTGJB7T8AgPI+tgEAAAAAAAAB7gIAAC4AAAD4/8YoqtjJP0rzOmrmxOw/AIDzPsUBAAAAAAAAAe8CAAAuAAAAoHQnURpJyT+OdJtfz0rsPwCA8z7FAQAAAAAAAAHwAgAALgAAAJjY57wMzsg/oCC6HMDE6z8AAPY+1QEAAAAAAAAB8QIAAC4AAADoEhjRRIbIP4x3bxmKK+s/AID6PtUBAAAAAAAAAfICAAAuAAAA6CsIbIFnyD9G+eLdW4bqPwCA/z7kAQAAAAAAAAHzAgAALgAAAJAjuI3Cccg/btAhQprX6T8AQAM/5AEAAAAAAAAB9AIAAC4AAADo+Sc2CKXIP2DSHm7gHOk/AAAGP/QBAAAAAAAAAfUCAAAuAAAAmKYHh5MLyT+sqQ7CwV/oPwCACD/0AQAAAAAAAAH2AgAALgAAAPAYt8Pmuck/+ID+FaOi5z8AQAw/BAIAAAAAAAAB9wIAAC4AAACwesZDvHzKP8SCSlJG9uY/AAARPwQCAAAAAAAAAfgCAAAuAAAACNSF5dJJyz/IWdjG4VXmPwAAFT8TAgAAAAAAAAH5AgAALgAAAGgtRYfpFsw/RFvCIz/G5T8AQBk/EwIAAAAAAAAB+gIAAC4AAABol6Tlfc/MPy4HMPGMTuU/AAAcPyMCAAAAAAAAAfsCAAAuAAAAyAlUItF9zT8oiC4HMPHkPwAAHz8jAgAAAAAAAAH8AgAALgAAACh8A18kLM4/MN69ZSiu5D8AQCA/IwIAAAAAAAAB/QIAAC4AAADYxCJEvQ3PP0gJ3gx2heQ/AMAgP0ICAAAAAAAAAf4CAAAuAAAAcP5QNuwB0D9aibaER37kPwCAGz9CAgAAAAAAAAH/AgAALgAAAHSakMr5fNA/al5HzZyY5D8AgBM/QgIAAAAAAAABAAMAAC4AAABQMqjvJ/3QP9Jdgw4R0uQ/AADpPkICAAAAAAAAAQEDAAAuAAAALMq/FFZ90T8iMp+oNzTlPwCAlj5SAgAAAAAAAAECAwAALgAAAAgw9wMLO9I/goaTui+P5T8AAC4+UgIAAAAAAAAL"/>
</p:tagLst>
</file>

<file path=ppt/tags/tag108.xml><?xml version="1.0" encoding="utf-8"?>
<p:tagLst xmlns:a="http://schemas.openxmlformats.org/drawingml/2006/main" xmlns:r="http://schemas.openxmlformats.org/officeDocument/2006/relationships" xmlns:p="http://schemas.openxmlformats.org/presentationml/2006/main">
  <p:tag name="ATHENA.MIXSHAPE" val="|streamable=true|audioOnly=true|recordStart=105191|recordEnd=169259|recordLength=176285|start=105191|end=169259|audioFormat={00001610-0000-0010-8000-00AA00389B71}|audioRate=44100|muted=false|volume=0.8|fadeIn=0|fadeOut=0|videoFormat={34363248-0000-0010-8000-00AA00389B71}|videoRate=15|videoWidth=256|videoHeight=256"/>
</p:tagLst>
</file>

<file path=ppt/tags/tag109.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kAAAAKAAAABwMAAAAAAQAAABAAAAAECUlua0F0b21WMQIAAAAJBAAAAAkFAAAACQYAAAAJBwAAAAkIAAAACQkAAAAJCgAAAAkLAAAACQwAAAANBwUEAAAAC1BlblN0cm9rZVYxBAAAAApBdHRyaWJ1dGVzBVRyYWNlCVN0YXJ0VGltZQRUeXBlBAQABA9QZW5BdHRyaWJ1dGVzVjECAAAACklua1RyYWNlVjECAAAAEAxBY3Rpb25UeXBlVjECAAAAAgAAAAkNAAAACQ4AAAAONAAAAAAAAAXx////DEFjdGlvblR5cGVWMQEAAAAHdmFsdWVfXwAIAgAAAAAAAAABBQAAAAQAAAAJEAAAAAkRAAAADk8AAAAAAAAB7v////H///8AAAAAAQYAAAAEAAAACRMAAAAJFAAAAEJaAAAAAAAAAev////x////AAAAAAEHAAAABAAAAAkWAAAACRcAAACYWwAAAAAAAAHo////8f///wAAAAABCAAAAAQAAAAJGQAAAAkaAAAAR3gAAAAAAAAB5f////H///8AAAAAAQkAAAAEAAAACRwAAAAJHQAAAFGsAAAAAAAAAeL////x////AAAAAAEKAAAABAAAAAkfAAAACSAAAABY2gAAAAAAAAHf////8f///wAAAAABCwAAAAQAAAAJIgAAAAkjAAAAHNwAAAAAAAAB3P////H///8AAAAAAQwAAAAEAAAACSUAAAAJJgAAANPfAAAAAAAAAdn////x////AAAAAAUNAAAAD1BlbkF0dHJpYnV0ZXNWMQoAAAAHX2NvbG9yQQdfY29sb3JSB19jb2xvckcHX2NvbG9yQgpGaXRUb0N1cnZlBkhlaWdodA5JZ25vcmVQcmVzc3VyZQ1Jc0hpZ2hsaWdodGVyBVNoYXBlBVdpZHRoAAAAAAAAAAAEAAICAgIBBgEBDEJydXNoU2hhcGVWMQIAAAAGAgAAAP8AAAAAAAAAAAAACEAAAAXY////DEJydXNoU2hhcGVWMQEAAAAHdmFsdWVfXwAIAgAAAAEAAAAAAAAAAAAIQAUOAAAACklua1RyYWNlVjEDAAAADUxpc3RgMStfaXRlbXMMTGlzdGAxK19zaXplD0xpc3RgMStfdmVyc2lvbgQAABhTaGFyZWQuSW5raW5nLklua1BvaW50W10CAAAACAgCAAAACSkAAABbAAAAWwAAAAEQAAAADQAAAP8AAAAAAAAAAAAACEAAAAHW////2P///wEAAAAAAAAAAAAIQAERAAAADgAAAAkrAAAAUQAAAFEAAAABEwAAAA0AAAD/AAAAAAAAAAAAAAhAAAAB1P///9j///8BAAAAAAAAAAAACEABFAAAAA4AAAAJLQAAABoAAAAaAAAAARYAAAANAAAA/wAAAAAAAAAAAAAIQAAAAdL////Y////AQAAAAAAAAAAAAhAARcAAAAOAAAACS8AAAAiAAAAIgAAAAEZAAAADQAAAP8AAAAAAAAAAAAACEAAAAHQ////2P///wEAAAAAAAAAAAAIQAEaAAAADgAAAAkxAAAA7QAAAO0AAAABHAAAAA0AAAD/AAAAAAAAAAAAAAhAAAABzv///9j///8BAAAAAAAAAAAACEABHQAAAA4AAAAJMwAAAIMAAACDAAAAAR8AAAANAAAA/wAAAAAAAAAAAAAIQAAAAcz////Y////AQAAAAAAAAAAAAhAASAAAAAOAAAACTUAAAAnAAAAJwAAAAEiAAAADQAAAP8AAAAAAAAAAAAACEAAAAHK////2P///wEAAAAAAAAAAAAIQAEjAAAADgAAAAk3AAAAVgAAAFYAAAABJQAAAA0AAAD/AAAAAAAAAAAAAAhAAAAByP///9j///8BAAAAAAAAAAAACEABJgAAAA4AAAAJOQAAABgAAAAYAAAABykAAAAAAQAAAIAAAAAECklua1BvaW50VjEC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NJQcrAAAAAAEAAACAAAAABApJbmtQb2ludFYxAg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0vBy0AAAAAAQAAACAAAAAECklua1BvaW50VjECAAAACeYAAAAJ5wAAAAnoAAAACekAAAAJ6gAAAAnrAAAACewAAAAJ7QAAAAnuAAAACe8AAAAJ8AAAAAnxAAAACfIAAAAJ8wAAAAn0AAAACfUAAAAJ9gAAAAn3AAAACfgAAAAJ+QAAAAn6AAAACfsAAAAJ/AAAAAn9AAAACf4AAAAJ/wAAAA0GBy8AAAAAAQAAAEAAAAAECklua1BvaW50VjECAAAACQABAAAJAQEAAAkCAQAACQMBAAAJBAEAAAkFAQAACQYBAAAJBwEAAAkIAQAACQkBAAAJCgEAAAkLAQAACQwBAAAJDQEAAAkOAQAACQ8BAAAJEAEAAAkRAQAACRIBAAAJEwEAAAkUAQAACRUBAAAJFgEAAAkXAQAACRgBAAAJGQEAAAkaAQAACRsBAAAJHAEAAAkdAQAACR4BAAAJHwEAAAkgAQAACSEBAAANHgcxAAAAAAEAAAAAAQAABApJbmtQb2ludFYxAgA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CQ0CAAAJDgIAAA0TBzMAAAAAAQAAAAABAAAECklua1BvaW50VjECAA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19BzUAAAAAAQAAAEAAAAAECklua1BvaW50VjECAAAACZICAAAJkwIAAAmUAgAACZUCAAAJlgIAAAmXAgAACZgCAAAJmQIAAAmaAgAACZsCAAAJnAIAAAmdAgAACZ4CAAAJnwIAAAmgAgAACaECAAAJogIAAAmjAgAACaQCAAAJpQIAAAmmAgAACacCAAAJqAIAAAmpAgAACaoCAAAJqwIAAAmsAgAACa0CAAAJrgIAAAmvAgAACbACAAAJsQIAAAmyAgAACbMCAAAJtAIAAAm1AgAACbYCAAAJtwIAAAm4AgAADRkHNwAAAAABAAAAgAAAAAQKSW5rUG9pbnRWMQIA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AIAAAn5AgAACfoCAAAJ+wIAAAn8AgAACf0CAAAJ/gIAAAn/AgAACQADAAAJAQMAAAkCAwAACQMDAAAJBAMAAAkFAwAACQYDAAAJBwMAAAkIAwAACQkDAAAJCgMAAAkLAwAACQwDAAAJDQMAAAkOAwAADSoHOQAAAAABAAAAIAAAAAQKSW5rUG9pbnRWMQIAAAAJDwMAAAkQAwAACREDAAAJEgMAAAkTAwAACRQDAAAJFQMAAAkWAwAACRcDAAAJGAMAAAkZAwAACRoDAAAJGwMAAAkcAwAACR0DAAAJHgMAAAkfAwAACSADAAAJIQMAAAkiAwAACSMDAAAJJAMAAAklAwAACSYDAAANCAU6AAAACklua1BvaW50VjEEAAAAAVgBWQ5QcmVzc3VyZUZhY3RvcglUaW1lU3RhbXAAAAAABgYLEAIAAAAWBdx8053vPwrPMQwKb9c/AABgPQAAAAAAAAAAATsAAAA6AAAAnrpEMXmi7z+4qowSCHrXPwAAnD0PAAAAAAAAAAE8AAAAOgAAAGIVeQvMpO8/uKqMEgh61z8AALA9DwAAAAAAAAABPQAAADoAAAAmcK3lHqfvP+I8Xw+JdNc/AACoPQ8AAAAAAAAAAT4AAAA6AAAAJnCt5R6n7z/iPF8PiXTXPwAAqD0PAAAAAAAAAAE/AAAAOgAAACZwreUep+8/4jxfD4l01z8AAKQ9DwAAAAAAAAABQAAAADoAAADqyuG/canvPwrPMQwKb9c/AACgPR8AAAAAAAAAAUEAAAA6AAAAdIBKdBeu7z8KzzEMCm/XPwAAoD0fAAAAAAAAAAFCAAAAOgAAAIjrG91it+8/Cs8xDApv1z8AAKQ9LgAAAAAAAAABQwAAADoAAADU+7hrW77vPwrPMQwKb9c/AADWPS4AAAAAAAAAAUQAAAA6AAAAIgxW+lPF7z8KzzEMCm/XPwAAND5OAAAAAAAAAAFFAAAAOgAAAG4c84hMzO8/YPPWBQxk1z8AAHw+TgAAAAAAAAABRgAAADoAAAC8LJAXRdPvP2Dz1gUMZNc/AACXPk4AAAAAAAAAAUcAAAA6AAAACj0tpj3a7z9g89YFDGTXPwCAqD5OAAAAAAAAAAFIAAAAOgAAAJLylVrj3u8/YPPWBQxk1z8AALI+XQAAAAAAAAABSQAAADoAAAAaqP4OiePvP4iFqQKNXtc/AIC6Pl0AAAAAAAAAAUoAAAA6AAAA3gIz6dvl7z8IPCH5D07XPwAAvj5tAAAAAAAAAAFLAAAAOgAAAN4CM+nb5e8/MM7z9ZBI1z8AgL4+bQAAAAAAAAABTAAAADoAAAAaqP4OiePvP1pgxvIRQ9c/AAC+Pm0AAAAAAAAAAU0AAAA6AAAAVk3KNDbh7z+uhGvsEzjXPwAAvj5tAAAAAAAAAAFOAAAAOgAAAM6XYYCQ3O8/roRr7BM41z8AAL4+fQAAAAAAAAABTwAAADoAAABE4vjL6tfvP66Ea+wTONc/AAC+Pn0AAAAAAAAAAVAAAAA6AAAA9tFbPfLQ7z9aYMbyEUPXPwAAvj59AAAAAAAAAAFRAAAAOgAAAKrBvq75ye8/MM7z9ZBI1z8AAMA+jAAAAAAAAAABUgAAADoAAACYVu1FrsDvPzDO8/WQSNc/AIDEPpwAAAAAAAAAAVMAAAA6AAAA/jWzKL2y7z8IPCH5D07XPwCAyD6rAAAAAAAAAAFUAAAAOgAAAGIVeQvMpO8/CDwh+Q9O1z8AAM0+qwAAAAAAAAABVQAAADoAAAAGmgoUiJTvP4iFqQKNXtc/AADPPrsAAAAAAAAAAVYAAAA6AAAA4MNnQvGB7z9g89YFDGTXPwCA0D7LAAAAAAAAAAFXAAAAOgAAAL7txHBab+8/4jxfD4l01z8AgNE+ywAAAAAAAAABWAAAADoAAABOB4UQy1XvP2SG5xgGhdc/AIDRPtoAAAAAAAAAAVkAAAA6AAAA3CBFsDs87z+Uq8oogaDXPwAA0j7aAAAAAAAAAAFaAAAAOgAAAGo6BVCsIu8/FvVSMv6w1z8AANI+2gAAAAAAAAABWwAAADoAAADArvnJbwvvP8TQrTj8u9c/AADSPvoAAAAAAAAAAVwAAAA6AAAAEiPuQzP07j8ciGNF+NHXPwAA0j76AAAAAAAAAAFdAAAAOgAAACzyFphJ3+4/dD8ZUvTn1z8AANI++gAAAAAAAAABXgAAADoAAAAIHHTGsszuP9D2zl7w/dc/AADTPvoAAAAAAAAAAV8AAAA6AAAAHuucGsm37j/Q9s5e8P3XPwCA0z4JAQAAAAAAAAFgAAAAOgAAAMJvLiOFp+4/UEBXaG0O2D8AgNM+CQEAAAAAAAABYQAAADoAAABi9L8rQZfuP1BAV2htDtg/AADUPhkBAAAAAAAAAWIAAAA6AAAABHlRNP2G7j9QQFdobQ7YPwAA1T4ZAQAAAAAAAAFjAAAAOgAAAC6zS/Fee+4/fNIpZe4I2D8AgNg+KAEAAAAAAAABZAAAADoAAABY7UWuwG/uP9D2zl7w/dc/AADfPigBAAAAAAAAAWUAAAA6AAAARoJ0RXVm7j/6iKFbcfjXPwAA5T44AQAAAAAAAAFmAAAAOgAAAPhx17Z8X+4/Iht0WPLy1z8AgOs+OAEAAAAAAAABZwAAADoAAACsYToohFjuP3Q/GVL059c/AIDvPjgBAAAAAAAAAWgAAAA6AAAAIqzRc95T7j/KY75L9tzXPwAA8j5IAQAAAAAAAAFpAAAAOgAAAFxRnZmLUe4/HIhjRfjR1z8AgPQ+SAEAAAAAAAABagAAADoAAABcUZ2Zi1HuP0YaNkJ5zNc/AID2PkgBAAAAAAAAAWsAAAA6AAAA6AYGTjFW7j9yrAg/+sbXPwCA+D5IAQAAAAAAAAFsAAAAOgAAAHC8bgLXWu4/xNCtOPy71z8AgPo+VwEAAAAAAAABbQAAADoAAACCJ0BrImTuP8TQrTj8u9c/AAD6PlcBAAAAAAAAAW4AAAA6AAAAWO1FrsBv7j/sYoA1fbbXPwAA+j53AQAAAAAAAAFvAAAAOgAAAC6zS/Fee+4/FvVSMv6w1z8AAPs+dwEAAAAAAAABcAAAADoAAADI04UOUInuP2wZ+CsAptc/AID8PoYBAAAAAAAAAXEAAAA6AAAAKE/0BZSZ7j8QYkIfBJDXPwAA/D6GAQAAAAAAAAFyAAAAOgAAAIbKYv3Xqe4/ZIbnGAaF1z8AAPw+lgEAAAAAAAABcwAAADoAAABu+zmpwb7uP7iqjBIIetc/AAD+PpYBAAAAAAAAAXQAAAA6AAAAGodFL/7V7j/iPF8PiXTXPwCAAD+lAQAAAAAAAAF1AAAAOgAAAIpthY+N7+4/4jxfD4l01z8AgAI/pQEAAAAAAAABdgAAADoAAAD8U8XvHAnvP+I8Xw+JdNc/AAAFP7UBAAAAAAAAAXcAAAA6AAAAajoFUKwi7z+4qowSCHrXPwDABj+1AQAAAAAAAAF4AAAAOgAAANwgRbA7PO8/ZIbnGAaF1z8AAAg/xQEAAAAAAAABeQAAADoAAACIrFA2eFPvPzz0FByFitc/AMAJP8UBAAAAAAAAAXoAAAA6AAAAcN0n4mFo7z++PZ0lApvXPwAADD/UAQAAAAAAAAF7AAAAOgAAAJSzyrP4eu8/bBn4KwCm1z8AQA0/1AEAAAAAAAABfAAAADoAAADyLjmrPIvvP2wZ+CsAptc/AEAOP+QBAAAAAAAAAX0AAAA6AAAAjk9zyC2Z7z8W9VIy/rDXPwDADj/kAQAAAAAAAAF+AAAAOgAAACZwreUep+8/xNCtOPy71z8AwA4/9AEAAAAAAAABfwAAADoAAAD+NbMovbLvP8TQrTj8u9c/AIAQP/QBAAAAAAAAAYAAAAA6AAAA1Pu4a1u+7z/E0K04/LvXPwAAEz8DAgAAAAAAAAGBAAAAOgAAACIMVvpTxe8/cqwIP/rG1z8AQBQ/AwIAAAAAAAABggAAADoAAACqwb6u+cnvP0YaNkJ5zNc/AEAVPxMCAAAAAAAAAYMAAAA6AAAAqsG+rvnJ7z9GGjZCeczXPwBAFT8TAgAAAAAAAAGEAAAAOgAAAOZmitSmx+8/HIhjRfjR1z8AgBQ/EwIAAAAAAAABhQAAADoAAABesSEgAcPvPxyIY0X40dc/AEAUPxMCAAAAAAAAAYYAAAA6AAAATEZQt7W57z/KY75L9tzXPwCAFD8iAgAAAAAAAAGHAAAAOgAAACZwreUep+8/ymO+S/bc1z8AQBY/QgIAAAAAAAABiAAAADoAAABCP9Y5NZLvP6DR60514tc/AAAZP0ICAAAAAAAAAYkAAAA6AAAAzliW2aV47z/KY75L9tzXPwDAGj9CAgAAAAAAAAGKAAAAOgAAAE4HhRDLVe8/ymO+S/bc1z8AwBw/UQIAAAAAAAABiwAAADoAAABCAAuTSi7vPxyIY0X40dc/AAAdP1ECAAAAAAAAAYwAAAA6AAAAdJ5cO3cE7z9GGjZCeczXPwAAHT9hAgAAAAAAAAGNAAAAOgAAAGaX4r323O4/xNCtOPy71z8AAB0/YQIAAAAAAAABjgAAADoAAAAe65waybfuPxb1UjL+sNc/AIAdP2ECAAAAAAAAAY8AAAA6AAAA2D5Xd5uS7j9sGfgrAKbXPwDAHT9zAgAAAAAAAAGQAAAAOgAAAJKSEdRtbe4/lKvKKIGg1z8AwB0/cwIAAAAAAAABkQAAADoAAAAQQQALk0ruP749nSUCm9c/AAAeP3MCAAAAAAAAAZIAAAA6AAAAFqVX9l0s7j8QYkIfBJDXPwAAHj9zAgAAAAAAAAGTAAAAOgAAAGwZTHAhFe4/EGJCHwSQ1z8AgBk/gwIAAAAAAAABlAAAADoAAABIQ6meigLuPxBiQh8EkNc/AMATP4MCAAAAAAAAAZUAAAA6AAAAvqoDMW4P5T9khucYBoXXPwAABD4AAAAAAAAAAAGWAAAAOgAAAIYFOAvBEeU/uKqMEgh61z8AADg+EAAAAAAAAAABlwAAADoAAAAQu6C/ZhblP7iqjBIIetc/AABQPhAAAAAAAAAAAZgAAAA6AAAA1BXVmbkY5T/iPF8PiXTXPwAAVT4kAAAAAAAAAAGZAAAAOgAAANQV1Zm5GOU/4jxfD4l01z8AAGc+JAAAAAAAAAABmgAAADoAAACYcAl0DBvlP+I8Xw+JdNc/AAB6PiQAAAAAAAAAAZsAAAA6AAAAmHAJdAwb5T/iPF8PiXTXPwAAhz4kAAAAAAAAAAGcAAAAOgAAAFzLPU5fHeU/4jxfD4l01z8AgI4+JAAAAAAAAAABnQAAADoAAABcyz1OXx3lPwrPMQwKb9c/AICWPiQAAAAAAAAAAZ4AAAA6AAAAXMs9Tl8d5T8KzzEMCm/XPwAAmj4zAAAAAAAAAAGfAAAAOgAAAFzLPU5fHeU/Cs8xDApv1z8AgJ4+MwAAAAAAAAABoAAAADoAAABcyz1OXx3lPwrPMQwKb9c/AACkPjMAAAAAAAAAAaEAAAA6AAAAXMs9Tl8d5T8KzzEMCm/XPwCAqT4zAAAAAAAAAAGiAAAAOgAAAJhwCXQMG+U/4jxfD4l01z8AgK8+QwAAAAAAAAABowAAADoAAADUFdWZuRjlP7iqjBIIetc/AIC1PkMAAAAAAAAAAaQAAAA6AAAASmBs5RMU5T+4qowSCHrXPwCAuz5DAAAAAAAAAAGlAAAAOgAAAL6qAzFuD+U/PPQUHIWK1z8AgME+QwAAAAAAAAABpgAAADoAAAA29Zp8yArlP749nSUCm9c/AIDIPmIAAAAAAAAAAacAAAA6AAAArj8yyCIG5T+Uq8oogaDXPwCA0T5yAAAAAAAAAAGoAAAAOgAAAGIvlTkq/+Q/bBn4KwCm1z8AANw+cgAAAAAAAAABqQAAADoAAAAWH/iqMfjkP2wZ+CsAptc/AADkPoEAAAAAAAAAAaoAAAA6AAAABLQmQubu5D9sGfgrAKbXPwCA6z6RAAAAAAAAAAGrAAAAOgAAACzuIP9H4+Q/bBn4KwCm1z8AgPA+kQAAAAAAAAABrAAAADoAAABWKBu8qdfkP5SryiiBoNc/AAD1PqEAAAAAAAAAAa0AAAA6AAAAgmIVeQvM5D++PZ0lApvXPwAA+T6hAAAAAAAAAAGuAAAAOgAAAG73QxDAwuQ/EGJCHwSQ1z8AAP4+wAAAAAAAAAABrwAAADoAAABejHKndLnkPzz0FByFitc/AEAAP8AAAAAAAAAAAbAAAAA6AAAAiMZsZNat5D9khucYBoXXPwBAAT/AAAAAAAAAAAGxAAAAOgAAALAAZyE4ouQ/uKqMEgh61z8AwAE/0AAAAAAAAAABsgAAADoAAAAW4CwER5TkP+I8Xw+JdNc/AIACP9AAAAAAAAAAAbMAAAA6AAAAuGS+DAOE5D8KzzEMCm/XPwBAAz/fAAAAAAAAAAG0AAAAOgAAAJSOGztsceQ/YPPWBQxk1z8AQAQ/3wAAAAAAAAABtQAAADoAAABwuHhp1V7kP2Dz1gUMZNc/AAAEP+8AAAAAAAAAAbYAAAA6AAAATuLVlz5M5D+IhakCjV7XPwAABD/vAAAAAAAAAAG3AAAAOgAAAKJWyhECNeQ/shd8/w1Z1z8AAAQ//gAAAAAAAAABuAAAADoAAAD2yr6LxR3kPwg8IfkPTtc/AIAEP/4AAAAAAAAAAbkAAAA6AAAASj+zBYkG5D8wzvP1kEjXPwBABT8OAQAAAAAAAAG6AAAAOgAAAGIO3Fmf8eM/MM7z9ZBI1z8AQAY/DgEAAAAAAAABuwAAADoAAAA+ODmICN/jPwg8IfkPTtc/AAAGPx4BAAAAAAAAAbwAAAA6AAAAGmKWtnHM4z8IPCH5D07XPwCABT8eAQAAAAAAAAG9AAAAOgAAALzmJ78tvOM/CDwh+Q9O1z8AwAU/LQEAAAAAAAABvgAAADoAAABca7nH6avjP4iFqQKNXtc/AEAGPy0BAAAAAAAAAb8AAAA6AAAAhqWzhEug4z9g89YFDGTXPwDABj89AQAAAAAAAAHAAAAAOgAAALLfrUGtlOM/uKqMEgh61z8AwAY/PQEAAAAAAAABwQAAADoAAADYGaj+DonjPzz0FByFitc/AAAHP00BAAAAAAAAAcIAAAA6AAAABFSiu3B94z++PZ0lApvXPwCABz9NAQAAAAAAAAHDAAAAOgAAADCOnHjSceM/bBn4KwCm1z8AwAc/XAEAAAAAAAABxAAAADoAAABYyJY1NGbjPxb1UjL+sNc/AIAIP1wBAAAAAAAAAcUAAAA6AAAARl3FzOhc4z/sYoA1fbbXPwDACD9sAQAAAAAAAAHGAAAAOgAAAHCXv4lKUeM/xNCtOPy71z8AwAg/bAEAAAAAAAABxwAAADoAAACa0blGrEXjP8TQrTj8u9c/AAAJP3sBAAAAAAAAAcgAAAA6AAAAxAu0Aw464z9yrAg/+sbXPwCACT97AQAAAAAAAAHJAAAAOgAAAO5FrsBvLuM/Rho2QnnM1z8AwAo/ewEAAAAAAAABygAAADoAAAAWgKh90SLjP0YaNkJ5zNc/AIAMP4sBAAAAAAAAAcsAAAA6AAAAQrqiOjMX4z8ciGNF+NHXPwAADj+LAQAAAAAAAAHMAAAAOgAAAGz0nPeUC+M/HIhjRfjR1z8AwA8/mwEAAAAAAAABzQAAADoAAACVLpe09v/iPxyIY0X40dc/AIAQP5sBAAAAAAAAAc4AAAA6AAAAg8PFS6v24j8ciGNF+NHXPwBAET+qAQAAAAAAAAHPAAAAOgAAAHJY9OJf7eI/HIhjRfjR1z8AQBI/qgEAAAAAAAAB0AAAADoAAAAmSFdUZ+biPxyIY0X40dc/AMATP6oBAAAAAAAAAdEAAAA6AAAA1je6xW7f4j8ciGNF+NHXPwAAFT+6AQAAAAAAAAHSAAAAOgAAAIknHTd22OI/HIhjRfjR1z8AQBY/ugEAAAAAAAAB0wAAADoAAAABcrSC0NPiPxyIY0X40dc/AEAXP8oBAAAAAAAAAdQAAAA6AAAAebxLzirP4j8ciGNF+NHXPwDAGD/KAQAAAAAAAAHVAAAAOgAAAPEG4xmFyuI/HIhjRfjR1z8AgBo/2QEAAAAAAAAB1gAAADoAAABnUXpl38XiPxyIY0X40dc/AIAcP9kBAAAAAAAAAdcAAAA6AAAA3psRsTnB4j8ciGNF+NHXPwCAHT/ZAQAAAAAAAAHYAAAAOgAAAFTmqPyTvOI/HIhjRfjR1z8AQB4/6QEAAAAAAAAB2QAAADoAAADMMEBI7rfiPxyIY0X40dc/AMAeP+kBAAAAAAAAAdoAAAA6AAAACNYLbpu14j8ciGNF+NHXPwCAHz/pAQAAAAAAAAHbAAAAOgAAAER715NIs+I/HIhjRfjR1z8AQCA/+AEAAAAAAAAB3AAAADoAAACAIKO59bDiPxyIY0X40dc/AEAhP/gBAAAAAAAAAd0AAAA6AAAAgCCjufWw4j8ciGNF+NHXPwBAIj/4AQAAAAAAAAHeAAAAOgAAAIAgo7n1sOI/HIhjRfjR1z8AQCM/+AEAAAAAAAAB3wAAADoAAACAIKO59bDiPxyIY0X40dc/AAAjPwgCAAAAAAAAAeAAAAA6AAAAgCCjufWw4j8ciGNF+NHXPwAAIz8IAgAAAAAAAAHhAAAAOgAAAIAgo7n1sOI/HIhjRfjR1z8AACM/CAIAAAAAAAAB4gAAADoAAACAIKO59bDiPxyIY0X40dc/AIAjPwgCAAAAAAAAAeMAAAA6AAAAgCCjufWw4j8ciGNF+NHXPwDAHj8YAgAAAAAAAAHkAAAAOgAAAER715NIs+I/ymO+S/bc1z8AQBg/GAIAAAAAAAAB5QAAADoAAADMMEBI7rfiP6DR60514tc/AADrPhgCAAAAAAAAAeYAAAA6AAAAeOH6RrfY7T+whU86pcytPwAAaD4AAAAAAAAAAAHnAAAAOgAAANZcaT776O0/mDkN7rxIrT8AAKA+DwAAAAAAAAAB6AAAADoAAAByfaNb7PbtPwAX5CCtoK0/AAC0Pg8AAAAAAAAAAekAAAA6AAAA0PgRUzAH7j8YYyZtlSSuPwAAsz4PAAAAAAAAAAHqAAAAOgAAAORj47t7EO4/MK9ouX2orj8AgLo+DwAAAAAAAAAB6wAAADoAAAC4Ken+GRzuP6jYgThWhK8/AIC8Ph8AAAAAAAAAAewAAAA6AAAAju/uQbgn7j8cp+6BC3KwPwCAvT4fAAAAAAAAAAHtAAAAOgAAACoQKV+pNe4/UGWUQNC7sT8AgLw+LwAAAAAAAAAB7gAAADoAAAAA1i6iR0HuP5RJWyWJR7M/AAC8Pi8AAAAAAAAAAe8AAAA6AAAAmPZovzhP7j+Ywq5JLkG1PwAAvD4+AAAAAAAAAAHwAAAAOgAAAKxhOiiEWO4/CD/6xrfUtz8AALw+PgAAAAAAAAAB8QAAADoAAAC8zAuRz2HuP9iYHHcxwLo/AAC9Pj4AAAAAAAAAAfIAAAA6AAAAzjfd+Rpr7j8Y0BVamwO+PwCAwD5OAAAAAAAAAAHzAAAAOgAAABxIeogTcu4/rBaYsXzEwD8AAMY+XgAAAAAAAAAB9AAAADoAAABqWBcXDHnuP6j82sInncI/AADHPl4AAAAAAAAAAfUAAAA6AAAAtmi0pQSA7j9Qvnja0IDEPwAAxz5eAAAAAAAAAAH2AAAAOgAAAMjThQ5Qie4/nMhg5X1Oxj8AgMg+bQAAAAAAAAAB9wAAADoAAAAU5CKdSJDuP+Q/ON0w+8c/AIDMPm0AAAAAAAAAAfgAAAA6AAAAYvS/K0GX7j8gke6u72XJPwCAzj59AAAAAAAAAAH5AAAAOgAAAOypKODmm+4/rHM5Z7akyj8AgNA+fQAAAAAAAAAB+gAAADoAAAB2X5GUjKDuP4BUCPOKlss/AIDRPowAAAAAAAAAAfsAAAA6AAAAOrrFbt+i7j+gxmtlZ1zMPwCA0T6MAAAAAAAAAAH8AAAAOgAAAP4U+kgype4/wKW+xEkBzT8AAMo+nAAAAAAAAAAB/QAAADoAAADCby4jhafuP3w6SwQ2b80/AADAPpwAAAAAAAAAAf4AAAA6AAAADoDLsX2u7j8sqbYdLpvNPwAAjz7bAAAAAAAAAAH/AAAAOgAAAFqQaEB2te4/1PEAETKFzT8AADg+2wAAAAAAAAABAAEAADoAAAAizYpTaWHvP0iku+t7WcY/AABsPgAAAAAAAAAAAQEBAAA6AAAAIs2KU2lh7z8EOUgraMfGPwAAoj4PAAAAAAAAAAECAQAAOgAAACLNilNpYe8/tBSjMWbSxj8AALY+DwAAAAAAAAABAwEAADoAAABeclZ5Fl/vPxTyeWRWKsc/AAC1Pg8AAAAAAAAAAQQBAAA6AAAAXnJWeRZf7z90PECETGHHPwCAvD4PAAAAAAAAAAEFAQAAOgAAAJoXIp/DXO8/MNHMwzjPxz8AgL8+LgAAAAAAAAABBgEAADoAAADWvO3EcFrvP/j4aRYfXsg/AADCPi4AAAAAAAAAAQcBAAA6AAAATgeFEMtV7z8Ya82I+yPJPwAAwj4uAAAAAAAAAAEIAQAAOgAAAMRRHFwlUe8/PN0w+9fpyT8AAMI+PgAAAAAAAAABCQEAADoAAAA8nLOnf0zvPwQr73Oyuso/AADCPj4AAAAAAAAAAQoBAAA6AAAA7IsWGYdF7z+AVAjzipbLPwAAwj4+AAAAAAAAAAELAQAAOgAAAKB7eYqOPu8/oMZrZWdczD8AAMI+PgAAAAAAAAABDAEAADoAAACQEKghQzXvPxRddNFFF80/AADCPk4AAAAAAAAAAQ0BAAA6AAAAfqXWuPcr7z/gFyI3JsfNPwAAwj5OAAAAAAAAAAEOAQAAOgAAADCVOSr/JO8/TBsakAphzj8AAMI+XQAAAAAAAAABDwEAADoAAADihJybBh7vP2RnXNzy5M4/AADDPl0AAAAAAAAAARABAAA6AAAADL+WWGgS7z90s54o22jPPwAAyT5tAAAAAAAAAAERAQAAOgAAAPxTxe8cCe8/4JB1W8vAzz8AANE+bQAAAAAAAAABEgEAADoAAADo6POG0f/uP5D/4HTD7M8/AADbPn0AAAAAAAAAARMBAAA6AAAA2H0iHob27j8kNybHXQzQPwAA5j59AAAAAAAAAAEUAQAAOgAAAAK4HNvn6u4/JDcmx10M0D8AgPE+fQAAAAAAAAABFQEAADoAAABml+K99tzuPyQ3JsddDNA/AID9PowAAAAAAAAAARYBAAA6AAAACBx0xrLM7j+Q/+B0w+zPPwAAAz+MAAAAAAAAAAEXAQAAOgAAAB7rnBrJt+4/4JB1W8vAzz8AQAc/nAAAAAAAAAABGAEAADoAAAA6usVu36LuPywiCkLTlM8/AAAJP6sAAAAAAAAAARkBAAA6AAAAjC666KKL7j8U1sf16hDPPwBACj+rAAAAAAAAAAEaAQAAOgAAABxIeogTcu4/BIqFqQKNzj8AwAo/uwAAAAAAAAABGwEAADoAAAAirNFz3lPuP+SqMkog6M0/AIALP7sAAAAAAAAAARwBAAA6AAAAKhApX6k17j8g8ITkPzjNPwBACz+7AAAAAAAAAAEdAQAAOgAAAGwZTHAhFe4/VDXXfl+IzD8AAAs/2gAAAAAAAAABHgEAADoAAAByfaNb7PbtPzzplDJ3BMw/AAALP9oAAAAAAAAAAR8BAAA6AAAAAJdj+1zd7T8knVLmjoDLPwAACz/aAAAAAAAAAAEgAQAAOgAAAGZ2Kd5rz+0/vCxroKQHyz8AAAI/2gAAAAAAAAABIQEAADoAAABSC1h1IMbtPwQr73Oyuso/AIDrPhkBAAAAAAAAASIBAAA6AAAA2OLIiScd1z8ciGNF+NHXPwAA2D0AAAAAAAAAAAEjAQAAOgAAAA4kPcQJOdc/Rho2QnnM1z8AABU+EAAAAAAAAAABJAEAADoAAAC4r0hKRlDXP8TQrTj8u9c/AAAoPhAAAAAAAAAAASUBAAA6AAAA3oXrG91i1z9yrAg/+sbXPwAAJz4QAAAAAAAAAAEmAQAAOgAAAPDwvIQobNc/cqwIP/rG1z8AAC8+EAAAAAAAAAABJwEAADoAAAAAXI7tc3XXP3KsCD/6xtc/AAAtPiAAAAAAAAAAASgBAAA6AAAAnHzICmWD1z9yrAg/+sbXPwAAKz4gAAAAAAAAAAEpAQAAOgAAADSdAihWkdc/cqwIP/rG1z8AACs+IAAAAAAAAAABKgEAADoAAABac6X57KPXP3KsCD/6xtc/AAAtPi8AAAAAAAAAASsBAAA6AAAABv+wfym71z9yrAg/+sbXPwAAPD4vAAAAAAAAAAEsAQAAOgAAALCKvAVm0tc/Rho2QnnM1z8AAFI+PwAAAAAAAAABLQEAADoAAADoyzBASO7XP0YaNkJ5zNc/AABuPj8AAAAAAAAAAS4BAAA6AAAAHA2leioK2D8ciGNF+NHXPwAAiD5OAAAAAAAAAAEvAQAAOgAAAE5OGbUMJtg/HIhjRfjR1z8AAJU+TgAAAAAAAAABMAEAADoAAAAgsMcM4E/YPxyIY0X40dc/AICgPl4AAAAAAAAAATEBAAA6AAAAalwNsA112D8ciGNF+NHXPwCApT5uAAAAAAAAAAEyAQAAOgAAAK4IU1M7mtg/HIhjRfjR1z8AgKs+bgAAAAAAAAABMwEAADoAAAB+agGrDsTYPxyIY0X40dc/AICzPm4AAAAAAAAAATQBAAA6AAAATMyvAuLt2D8ciGNF+NHXPwAAvD5uAAAAAAAAAAE1AQAAOgAAAKbjxg5bHNk/HIhjRfjR1z8AAMU+jQAAAAAAAAABNgEAADoAAAAA+90a1ErZPxyIY0X40dc/AIDMPo0AAAAAAAAAATcBAAA6AAAAZn3Gj5iC2T8ciGNF+NHXPwCA1D6NAAAAAAAAAAE4AQAAOgAAAEhKRlC3tdk/ymO+S/bc1z8AANc+nQAAAAAAAAABOQEAADoAAAAqF8YQ1ujZP3Q/GVL059c/AADYPp0AAAAAAAAAAToBAAA6AAAAlpmuhZog2j/Q9s5e8P3XPwAA2D6sAAAAAAAAAAE7AQAAOgAAAHRmLka5U9o/0PbOXvD91z8AANg+rAAAAAAAAAABPAEAADoAAABWM64G2IbaP9D2zl7w/dc/AADZPqwAAAAAAAAAAT0BAAA6AAAAJpVcXquw2j/Q9s5e8P3XPwCA2z68AAAAAAAAAAE+AQAAOgAAAApi3B7K49o/0PbOXvD91z8AAN8+vAAAAAAAAAABPwEAADoAAABgefMqQxLbP9D2zl7w/dc/AADjPssAAAAAAAAAAUABAAA6AAAAMNuhghY82z/6iKFbcfjXPwAA6D7LAAAAAAAAAAFBAQAAOgAAAP48UNrpZds/Iht0WPLy1z8AgO0+6wAAAAAAAAABQgEAADoAAADOnv4xvY/bP3Q/GVL059c/AIDzPusAAAAAAAAAAUMBAAA6AAAAoACtiZC52z+g0etOdeLXPwCA+j7rAAAAAAAAAAFEAQAAOgAAAG5iW+Fj49s/ymO+S/bc1z8AAP4+6wAAAAAAAAABRQEAADoAAABgmqwKzh/cPxyIY0X40dc/AID/PvoAAAAAAAAAAUYBAAA6AAAAzByVf5JX3D9GGjZCeczXPwCAAD/6AAAAAAAAAAFHAQAAOgAAADafffRWj9w/cqwIP/rG1z8AwAE/CgEAAAAAAAABSAEAADoAAACeIWZpG8fcP8TQrTj8u9c/AIACPwoBAAAAAAAAAUkBAAA6AAAAgO7lKTr63D/sYoA1fbbXPwDAAj8aAQAAAAAAAAFKAQAAOgAAAGK7ZepYLd0/bBn4KwCm1z8AAAM/GgEAAAAAAAABSwEAADoAAAC80nz20VvdP5SryiiBoNc/AAADPykBAAAAAAAAAUwBAAA6AAAAmp/8tvCO3T8QYkIfBJDXPwBAAj8pAQAAAAAAAAFNAQAAOgAAAH5sfHcPwt0/uKqMEgh61z8AAAI/OQEAAAAAAAABTgEAADoAAABgOfw3LvXdP+I8Xw+JdNc/AAACPzkBAAAAAAAAAU8BAAA6AAAAtFATRKcj3j9g89YFDGTXPwCAAj9IAQAAAAAAAAFQAQAAOgAAAJgdkwTGVt4/iIWpAo1e1z8AQAI/SAEAAAAAAAABUQEAADoAAAB66hLF5IneP7IXfP8NWdc/AAACP1gBAAAAAAAAAVIBAAA6AAAA9tfMovTK3j+yF3z/DVnXPwAAAj9YAQAAAAAAAAFTAQAAOgAAAHDFhoAEDN8/CDwh+Q9O1z8AgAI/WAEAAAAAAAABVAEAADoAAADuskBeFE3fPwg8IfkPTtc/AMACP3cBAAAAAAAAAVUBAAA6AAAAaqD6OySO3z8IPCH5D07XPwDAAj93AQAAAAAAAAFWAQAAOgAAAOSNtBk0z98/CDwh+Q9O1z8AAAM/dwEAAAAAAAABVwEAADoAAAAmiE5HfAPgPwg8IfkPTtc/AIADP3cBAAAAAAAAAVgBAAA6AAAAXMnCgV4f4D+yF3z/DVnXPwBAAz+XAQAAAAAAAAFZAQAAOgAAAFVla5aTPeA/shd8/w1Z1z8AAAM/lwEAAAAAAAABWgEAADoAAABPARSryFvgP7IXfP8NWdc/AAADP5cBAAAAAAAAAVsBAAA6AAAAhEKI5ap34D+yF3z/DVnXPwAAAz+XAQAAAAAAAAFcAQAAOgAAALqD/B+Nk+A/iIWpAo1e1z8AQAI/pgEAAAAAAAABXQEAADoAAAB2etkOFbTgP2Dz1gUMZNc/AAACP6YBAAAAAAAAAV4BAAA6AAAA+Mvq1+/W4D9g89YFDGTXPwAAAj+2AQAAAAAAAAFfAQAAOgAAALfCx8Z39+A/Cs8xDApv1z8AgAI/tgEAAAAAAAABYAEAADoAAAB0uaS1/xfhPwrPMQwKb9c/AMACP8UBAAAAAAAAAWEBAAA6AAAAMrCBpIc44T8KzzEMCm/XPwDAAj/FAQAAAAAAAAFiAQAAOgAAAPGmXpMPWeE/Cs8xDApv1z8AQAI/1QEAAAAAAAABYwEAADoAAADqQgeoRHfhPwrPMQwKb9c/AAACP9UBAAAAAAAAAWQBAAA6AAAA5N6vvHmV4T8KzzEMCm/XPwAAAj/lAQAAAAAAAAFlAQAAOgAAABkgJPdbseE/4jxfD4l01z8AgAI/5QEAAAAAAAABZgEAADoAAAATvMwLkc/hP7iqjBIIetc/AMACP/QBAAAAAAAAAWcBAAA6AAAAC1h1IMbt4T+4qowSCHrXPwCAAz/0AQAAAAAAAAFoAQAAOgAAAMlOUg9ODuI/ZIbnGAaF1z8AQAM/BAIAAAAAAAABaQEAADoAAABLoGPYKDHiPzz0FByFitc/AIACPwQCAAAAAAAAAWoBAAA6AAAACpdAx7BR4j8QYkIfBJDXPwBAAj8UAgAAAAAAAAFrAQAAOgAAAMeNHbY4cuI/vj2dJQKb1z8AgAI/FAIAAAAAAAABbAEAADoAAACFhPqkwJLiP749nSUCm9c/AMACPxQCAAAAAAAAAW0BAAA6AAAAgCCjufWw4j++PZ0lApvXPwDAAj8zAgAAAAAAAAFuAQAAOgAAALVhF/TXzOI/vj2dJQKb1z8AAAM/MwIAAAAAAAABbwEAADoAAADqoosuuujiPxBiQh8EkNc/AAADPzMCAAAAAAAAAXABAAA6AAAAHeT/aJwE4z889BQchYrXPwCAAz8zAgAAAAAAAAFxAQAAOgAAAFIldKN+IOM/ZIbnGAaF1z8AQAQ/QgIAAAAAAAABcgEAADoAAADEC7QDDjrjP2SG5xgGhdc/AAAEP0ICAAAAAAAAAXMBAAA6AAAANPLzY51T4z9khucYBoXXPwAABD9SAgAAAAAAAAF0AQAAOgAAADCOnHjSceM/PPQUHIWK1z8AgAM/UgIAAAAAAAABdQEAADoAAADuhHlnWpLjPzz0FByFitc/AAADP18CAAAAAAAAAXYBAAA6AAAAqHtWVuKy4z8QYkIfBJDXPwCAAz9fAgAAAAAAAAF3AQAAOgAAACzNZx+91eM/EGJCHwSQ1z8AQAQ/bgIAAAAAAAABeAEAADoAAADqw0QORfbjPxBiQh8EkNc/AAAEP24CAAAAAAAAAXkBAAA6AAAA4l/tInoU5D8QYkIfBJDXPwAABD9+AgAAAAAAAAF6AQAAOgAAABihYV1cMOQ/EGJCHwSQ1z8AgAQ/fgIAAAAAAAABewEAADoAAABO4tWXPkzkPxBiQh8EkNc/AMAFP44CAAAAAAAAAXwBAAA6AAAAhCNK0iBo5D++PZ0lApvXPwAABj+OAgAAAAAAAAF9AQAAOgAAAPIJijKwgeQ/lKvKKIGg1z8AgAU/nQIAAAAAAAABfgEAADoAAABk8MmSP5vkP2wZ+CsAptc/AIAEP50CAAAAAAAAAX8BAAA6AAAA1tYJ88605D9sGfgrAKbXPwBABD+tAgAAAAAAAAGAAQAAOgAAAEa9SVNezuQ/FvVSMv6w1z8AAAQ/rQIAAAAAAAABgQEAADoAAADIDlscOfHkP+xigDV9ttc/AIAEP7wCAAAAAAAAAYIBAAA6AAAAELugv2YW5T/E0K04/LvXPwDABD+8AgAAAAAAAAGDAQAAOgAAAMyxfa7uNuU/xNCtOPy71z8AwAQ/zAIAAAAAAAABhAEAADoAAADETSbDI1XlP0YaNkJ5zNc/AAAFP8wCAAAAAAAAAYUBAAA6AAAAvunO11hz5T8ciGNF+NHXPwAABT/cAgAAAAAAAAGGAQAAOgAAAPQqQxI7j+U/HIhjRfjR1z8AAAU/3AIAAAAAAAABhwEAADoAAABmEYNyyqjlPxyIY0X40dc/AIAFP+sCAAAAAAAAAYgBAAA6AAAA1vfC0lnC5T8ciGNF+NHXPwBABT/rAgAAAAAAAAGJAQAAOgAAAEbeAjPp2+U/HIhjRfjR1z8AgAQ/+wIAAAAAAAABigEAADoAAAC2xEKTePXlP8pjvkv23Nc/AMAEP/sCAAAAAAAAAYsBAAA6AAAAZFBOGbUM5j/KY75L9tzXPwBABT8LAwAAAAAAAAGMAQAAOgAAANI2jnlEJuY/dD8ZUvTn1z8AwAU/CwMAAAAAAAABjQEAADoAAACAwpn/gD3mP3Q/GVL059c/AMAFPwsDAAAAAAAAAY4BAAA6AAAAtAMOOmNZ5j/6iKFbcfjXPwBABT8aAwAAAAAAAAGPAQAAOgAAAHT66ijreeY/0PbOXvD91z8AAAU/GgMAAAAAAAABkAEAADoAAABslpM9IJjmP1BAV2htDtg/AAAFPyoDAAAAAAAAAZEBAAA6AAAAZjI8UlW25j+CZTp46CnYPwAABT8qAwAAAAAAAAGSAQAAOgAAAF7O5GaK1OY/hvhKi+JK2D8AAAU/OQMAAAAAAAABkwEAADoAAABWao17v/LmP7YdLptdZtg/AAAFPzkDAAAAAAAAAZQBAAA6AAAAjqsBtqEO5z8O1eOnWXzYPwAABT9JAwAAAAAAAAGVAQAAOgAAAP6RQRYxKOc/aIyZtFWS2D8AgAU/SQMAAAAAAAABlgEAADoAAAA007VQE0TnP8JDT8FRqNg/AMAFP1kDAAAAAAAAAZcBAAA6AAAA3l7B1k9b5z8c+wTOTb7YPwCABj9ZAwAAAAAAAAGYAQAAOgAAAIzqzFyMcuc/crK62knU2D8AgAU/aAMAAAAAAAABmQEAADoAAAB0G6QIdofnP0yz+PDC+tg/AMAEP2gDAAAAAAAAAZoBAAA6AAAAWkx7tF+c5z+A2NsAPhbZPwBABD94AwAAAAAAAAGbAQAAOgAAAH4iHob2ruc/gmvsEzg32T8AAAQ/eAMAAAAAAAABnAEAADoAAACi+MBXjcHnPzbaVy0wY9k/AEADP3gDAAAAAAAAAZ0BAAA6AAAAiimYA3fW5z/mSMNGKI/ZPwAAAz+XAwAAAAAAAAGeAQAAOgAAADa1o4mz7ec/xEkBXaG12T8AAAM/lwMAAAAAAAABnwEAADoAAABai0ZbSgDoP3S4bHaZ4dk/AAADP5cDAAAAAAAAAaABAAA6AAAA8quAeDsO6D+A3o2cjSPaPwBAAj+nAwAAAAAAAAGhAQAAOgAAAMpxhrvZGeg/4ChUvINa2j8AAAI/pwMAAAAAAAABogEAADoAAADc3FckJSPoP2gF7dj6i9o/AAACP6cDAAAAAAAAAaMBAAA6AAAAKO30sh0q6D8adFjy8rfaPwCAAj+2AwAAAAAAAAGkAQAAOgAAALCiXWfDLug/IAdpBe3Y2j8AQAI/tgMAAAAAAAABpQEAADoAAAB2/ZFBFjHoP9J11B7lBNs/AAACP8YDAAAAAAAAAaYBAAA6AAAAdv2RQRYx6D+C5D843TDbPwAAAj/GAwAAAAAAAAGnAQAAOgAAACjt9LIdKug/XuV9TlZX2z8AAAI/1gMAAAAAAAABqAEAADoAAADc3FckJSPoP74vRG5Mjts/AEABP9YDAAAAAAAAAakBAAA6AAAABhdS4YYX6D9wnq+HRLrbPwCAAD/lAwAAAAAAAAGqAQAAOgAAAPKrgHg7Dug/Ig0boTzm2z8AAP8+5QMAAAAAAAABqwEAADoAAADiQK8P8AToP9J7hro0Etw/AID+PvUDAAAAAAAAAawBAAA6AAAADHupzFH55z/aDpfNLjPcPwAA/j71AwAAAAAAAAGtAQAAOgAAADa1o4mz7ec/Olld7SRq3D8AAP8+BQQAAAAAAAABrgEAADoAAABe751GFeLnP+zHyAYdltw/AID/PgUEAAAAAAAAAa8BAAA6AAAAiimYA3fW5z9ypGEjlMfcPwCAAD8UBAAAAAAAAAGwAQAAOgAAALRjksDYyuc/UKWfOQ3u3D8AQAA/FAQAAAAAAAABsQEAADoAAAAYQ1ij57znPwIUC1MFGt0/AAAAPyQEAAAAAAAAAbIBAAA6AAAAusfpq6Os5z8Gpxtm/zrdPwAAAD8kBAAAAAAAAAGzAQAAOgAAAJbxRtoMmuc/DDoseflb3T8AgAA/MwQAAAAAAAABtAEAADoAAAA4dtjiyInnPxTNPIzzfN0/AMAAPzMEAAAAAAAAAbUBAAA6AAAAFKA1ETJ35z8WYE2f7Z3dPwDAAD9DBAAAAAAAAAG2AQAAOgAAAC5vXmVIYuc/oDzmu2TP3T8AAAE/QwQAAAAAAAABtwEAADoAAACA41LfC0vnPygZf9jbAN4/AIABP1MEAAAAAAAAAbgBAAA6AAAA1FdHWc8z5z+w9Rf1UjLePwBAAT9TBAAAAAAAAAG5AQAAOgAAACjMO9OSHOc/jvZVC8xY3j8AAAE/UwQAAAAAAAABugEAADoAAAAwMJO+Xf7mPz5lwSTEhN4/AAABP2IEAAAAAAAAAbsBAAA6AAAArt6B9YLb5j8aZv86PavePwAAAT9iBAAAAAAAAAG8AQAAOgAAAO7npAb7uuY/9mY9UbbR3j8AgAE/dwQAAAAAAAABvQEAADoAAAAw8ccXc5rmPyiMIGEx7d4/AEACP3cEAAAAAAAAAb4BAAA6AAAAOFUfAz585j9+Q9ZtLQPfPwAAAj+WBAAAAAAAAAG/AQAAOgAAADy5du4IXuY/2PqLeikZ3z8AAAI/lgQAAAAAAAABwAEAADoAAAAIeAK0JkLmPzCyQYclL98/AAACP5YEAAAAAAAAAcEBAAA6AAAADtxZn/Ej5j+0+8mQoj/fPwCAAj+WBAAAAAAAAAHCAQAAOgAAAIqKSNYWAeY/OEVSmh9Q3z8AwAI/pgQAAAAAAAABwwEAADoAAAAKOTcNPN7lP7qO2qOcYN8/AIADP6YEAAAAAAAAAcQBAAA6AAAAxIzxaQ655T882GKtGXHfPwDABD+1BAAAAAAAAAHFAQAAOgAAAPQqQxI7j+U/wCHrtpaB3z8AgAY/tQQAAAAAAAABxgEAADoAAADoI8mUumflP2r9Rb2UjN8/AAAIP8UEAAAAAAAAAccBAAA6AAAA3hxPFzpA5T8Y2aDDkpffPwBACT/FBAAAAAAAAAHIAQAAOgAAAJhwCXQMG+U/GNmgw5KX3z8AwAk/5AQAAAAAAAAByQEAADoAAABSxMPQ3vXkPxjZoMOSl98/AMAJP+QEAAAAAAAAAcoBAAA6AAAAChh+LbHQ5D9Ca3PAE5LfPwCACj/kBAAAAAAAAAHLAQAAOgAAAP4QBLAwqeQ/QmtzwBOS3z8AQAs/5AQAAAAAAAABzAEAADoAAADyCYoysIHkP2r9Rb2UjN8/AMALP/QEAAAAAAAAAc0BAAA6AAAA1pc+TORQ5D+Ujxi6FYffPwCADD/0BAAAAAAAAAHOAQAAOgAAAH6AJ0BrIuQ/wCHrtpaB3z8AwAw/BAUAAAAAAAABzwEAADoAAACuHnnol/jjP8Ah67aWgd8/AIANPwQFAAAAAAAAAdABAAA6AAAAohf/ahfR4z/AIeu2loHfPwBADj8EBQAAAAAAAAHRAQAAOgAAABBbHDnxpOM/FEaQsJh23z8AwA8/IwUAAAAAAAAB0gEAADoAAAAEVKK7cH3jPxRGkLCYdt8/AIAQPyMFAAAAAAAAAdMBAAA6AAAA+EwoPvBV4z882GKtGXHfPwBAET8jBQAAAAAAAAHUAQAAOgAAACrreeYcLOM/Zmo1qppr3z8AwBE/MgUAAAAAAAAB1QEAADoAAADR02Lao/3iP478B6cbZt8/AIASPzIFAAAAAAAAAdYBAAA6AAAAtWEX9NfM4j/iIK2gHVvfPwDAEz8yBQAAAAAAAAHXAQAAOgAAAJfvyw0MnOI/OEVSmh9Q3z8AgBU/QgUAAAAAAAAB2AEAADoAAAA/2LQBk23iP4xp95MhRd8/AIAWP0IFAAAAAAAAAdkBAAA6AAAAqxvSz2xB4j/ejZyNIzrfPwDAFj9SBQAAAAAAAAHaAQAAOgAAABdf751GFeI/MLJBhyUv3z8AABc/UgUAAAAAAAAB2wEAADoAAAC+R9iRzebhP1hEFISmKd8/AAAXP2EFAAAAAAAAAdwBAAA6AAAA3XpY0a6z4T+waLl9qB7fPwCAFz9hBQAAAAAAAAHdAQAAOgAAAPut2BCQgOE/sGi5fage3z8AQBg/cQUAAAAAAAAB3gEAADoAAAAb4VhQcU3hP1hEFISmKd8/AAAYP3EFAAAAAAAAAd8BAAA6AAAAw8lBRPge4T8GIG+KpDTfPwAAGD+BBQAAAAAAAAHgAQAAOgAAAGmyKjh/8OA/tPvJkKI/3z8AgBg/gQUAAAAAAAAB4QEAADoAAADW9UcGWcTgP4xp95MhRd8/AEAZP5AFAAAAAAAAAeIBAAA6AAAAuoP8H42T4D84RVKaH1DfPwDAGT+QBQAAAAAAAAHjAQAAOgAAAGFs5RMUZeA/DLN/nZ5V3z8AwBk/oAUAAAAAAAAB5AEAADoAAAD36fyeTy3gP+IgraAdW98/AAAaP6AFAAAAAAAAAeUBAAA6AAAAKjr6vGH03z+6jtqjnGDfPwAAGj+vBQAAAAAAAAHmAQAAOgAAAGqg+jskjt8/Zmo1qppr3z8AABs/rwUAAAAAAAAB5wEAADoAAAAsvGNvjCzfP2ZqNaqaa98/AEAdP78FAAAAAAAAAegBAAA6AAAA9tfMovTK3j8URpCwmHbfPwDAHj+/BQAAAAAAAAHpAQAAOgAAADA+zSG3ZN4/wCHrtpaB3z8AwCA/zwUAAAAAAAAB6gEAADoAAABgOfw3LvXdP2r9Rb2UjN8/AIAhP88FAAAAAAAAAesBAAA6AAAAAH/Cmf+A3T9Ca3PAE5LfPwBAIj/eBQAAAAAAAAHsAQAAOgAAALgvWmQcFt0/QmtzwBOS3z8AwCI/3gUAAAAAAAAB7QEAADoAAABq4PEuOavcP0Jrc8ATkt8/AIAjP+4FAAAAAAAAAe4BAAA6AAAAMvxaYqFJ3D9q/UW9lIzfPwBAIz/uBQAAAAAAAAHvAQAAOgAAAH7NLEqv7Ns/lI8YuhWH3z8AACM//gUAAAAAAAAB8AEAADoAAABG6ZV9F4vbP8Ah67aWgd8/AAAjP/4FAAAAAAAAAfEBAAA6AAAAlrpnZSUu2z882GKtGXHfPwAAIz/+BQAAAAAAAAHyAQAAOgAAANIgaOTnx9o/jvwHpxtm3z8AgCM/DQYAAAAAAAAB8wEAADoAAAAi8jnM9WraPwyzf52eVd8/AEAkPw0GAAAAAAAAAfQBAAA6AAAA/Hh0aKkS2j+0+8mQoj/fPwDAJD8dBgAAAAAAAAH1AQAAOgAAAOJqgG2ow9k/MLJBhyUv3z8AwCQ/HQYAAAAAAAAB9gEAADoAAABUEvUmTXnZPwKNXneqE98/AAAlPywGAAAAAAAAAfcBAAA6AAAAYtqj/eI82T9+Q9ZtLQPfPwAAJT8sBgAAAAAAAAH4AQAAOgAAAPxXu4geBdk/KIwgYTHt3j8AACU/PAYAAAAAAAAB+QEAADoAAACiQKR8pdbYP3QdtUc5wd4/AAAlPzwGAAAAAAAAAfoBAAA6AAAA0N71JNKs2D/sQBwrwo/ePwCAJT9MBgAAAAAAAAH7AQAAOgAAABToGDZKjNg/jvZVC8xY3j8AwCY/TAYAAAAAAAAB/AEAADoAAABqXA2wDXXYP4DQNOXXFt4/AIAoP1sGAAAAAAAAAf0BAAA6AAAAyjvTkhxn2D+gPOa7ZM/dPwAAKz9bBgAAAAAAAAH+AQAAOgAAAEKGat52Ytg/PF8PiXR33T8AQCw/awYAAAAAAAAB/wEAADoAAABChmredmLYP37KgkmICd0/AEAtP2sGAAAAAAAAAQACAAA6AAAAVPE7R8Jr2D/CNfYJnJvcPwBALT97BgAAAAAAAAEBAgAAOgAAAHrH3hhZftg/BqFpyq8t3D8AAC0/ewYAAAAAAAABAgIAADoAAACuCFNTO5rYP3Cer4dEuts/AAAtP4oGAAAAAAAAAQMCAAA6AAAA5EnHjR222D8ILshBWkHbPwCALT+KBgAAAAAAAAEEAgAAOgAAABiLO8j/0dg/IAdpBe3Y2j8AwC4/mgYAAAAAAAABBQIAADoAAABMzK8C4u3YP5CXv9V7hto/AIAwP5oGAAAAAAAAAQYCAAA6AAAAhA0kPcQJ2T+wA3GsCD/aPwAAMj+aBgAAAAAAAAEHAgAAOgAAALZOmHemJdk/fEt9iZMC2j8AQDM/uQYAAAAAAAABCAIAADoAAABi2qP94jzZP/Ru5Gwc0dk/AIAyP7kGAAAAAAAAAQkCAAA6AAAAmBsYOMVY2T8abqZWo6rZPwDAMT+5BgAAAAAAAAEKAgAAOgAAANzHXdvyfdk/EtuVQ6mJ2T8AQC0/uQYAAAAAAAABCwIAADoAAACuKQwzxqfZP+S1sjMubtk/AAAoP8kGAAAAAAAAAQwCAAA6AAAACEEjPz/W2T822lctMGPZPwAAHD/JBgAAAAAAAAENAgAAOgAAAF5YOku4BNo/XmwqKrFd2T8AQA0/2AYAAAAAAAABDgIAADoAAABAJboL1zfaPzbaVy0wY9k/AADFPtgGAAAAAAAAAQ8CAAA6AAAA5upuU9L90z9OVlc7iRrvPwAAyD0AAAAAAAAAAAEQAgAAOgAAAF41Bp8s+dM/onr8NIsP7z8AAAo+EAAAAAAAAAABEQIAADoAAADWf53qhvTTP6J6/DSLD+8/AAAcPhAAAAAAAAAAARICAAA6AAAAxhTMgTvr0z+2w2WzywzvPwAAGz4QAAAAAAAAAAETAgAAOgAAAMYUzIE769M/tsNls8sM7z8AAB8+LwAAAAAAAAABFAIAADoAAAA+X2PNlebTP7bDZbPLDO8/AAAfPi8AAAAAAAAAARUCAAA6AAAAtKn6GPDh0z+2w2WzywzvPwAAID4vAAAAAAAAAAEWAgAAOgAAACr0kWRK3dM/tsNls8sM7z8AACI+LwAAAAAAAAABFwIAADoAAACgPimwpNjTP7bDZbPLDO8/AAAwPi8AAAAAAAAAARgCAAA6AAAAGInA+/7T0z+2w2WzywzvPwAARj4vAAAAAAAAAAEZAgAAOgAAAJDTV0dZz9M/onr8NIsP7z8AAGA+LwAAAAAAAAABGgIAADoAAAAGHu+Ss8rTP4wxk7ZKEu8/AAB8Pi8AAAAAAAAAARsCAAA6AAAAfmiG3g3G0z966Ck4ChXvPwCAiD5PAAAAAAAAAAEcAgAAOgAAAG79tHXCvNM/ZJ/AuckX7z8AAJI+TwAAAAAAAAABHQIAADoAAABakuMMd7PTP2SfwLnJF+8/AACWPk8AAAAAAAAAAR4CAAA6AAAAwHGp74Wl0z9OVlc7iRrvPwCAmj5eAAAAAAAAAAEfAgAAOgAAAK4G2IY6nNM/OA3uvEgd7z8AAKE+XgAAAAAAAAABIAIAADoAAAAU5p1pSY7TPyTEhD4IIO8/AACnPm4AAAAAAAAAASECAAA6AAAAesVjTFiA0z8SexvAxyLvPwCArT5uAAAAAAAAAAEiAgAAOgAAAFTvwHrBbdM/+jGyQYcl7z8AgLI+fQAAAAAAAAABIwIAADoAAACsY7X0hFbTP+ToSMNGKO8/AAC3Po0AAAAAAAAAASQCAAA6AAAAho0SI+5D0z/On99EBivvPwAAuj6NAAAAAAAAAAElAgAAOgAAAGS3b1FXMdM/qA0NSIUw7z8AgLw+nQAAAAAAAAABJgIAADoAAABA4cx/wB7TP1TpZ06DO+8/AIC+Pp0AAAAAAAAAAScCAAA6AAAAklXB+YMH0z8UDizTwUPvPwCAwT6sAAAAAAAAAAEoAgAAOgAAAOjJtXNH8NI/7HtZ1kBJ7z8AAMM+rAAAAAAAAAABKQIAADoAAACyiEE5ZdTSP8Lphtm/Tu8/AIDDPrwAAAAAAAAAASoCAAA6AAAA9JFkSt2z0j+YV7TcPlTvPwAAxD68AAAAAAAAAAErAgAAOgAAADibh1tVk9I/bMXh371Z7z8AAMU+zAAAAAAAAAABLAIAADoAAADw7kG4J27SP1h8eGF9XO8/AIDGPtsAAAAAAAAAAS0CAAA6AAAAII2TYFRE0j8w6qVk/GHvPwCAyD7bAAAAAAAAAAEuAgAAOgAAAMZ1fFTbFdI/GqE85rtk7z8AgMs+2wAAAAAAAAABLwIAADoAAABuXmVIYufRP/AOauk6au8/AADQPusAAAAAAAAAATACAAA6AAAAoPy28I690T/IfJfsuW/vPwCA0z7rAAAAAAAAAAExAgAAOgAAAEjln+QVj9E/sjMubnly7z8AgNc++gAAAAAAAAABMgIAADoAAAB4g/GMQmXRP4qhW3H4d+8/AADaPvoAAAAAAAAAATMCAAA6AAAAqCFDNW870T9gD4l0d33vPwCA3D4KAQAAAAAAAAE0AgAAOgAAAFAKLCn2DNE/Mn22d/aC7z8AANw+CgEAAAAAAAABNQIAADoAAAD28hQdfd7QPyA0Tfm1he8/AADcPhoBAAAAAAAAATYCAAA6AAAAoNv9EASw0D8K6+N6dYjvPwAA3D4aAQAAAAAAAAE3AgAAOgAAAMAOflDlfNA/CuvjenWI7z8AAN0+KQEAAAAAAAABOAIAADoAAADcQf6PxknQPwrr43p1iO8/AIDcPikBAAAAAAAAATkCAAA6AAAA/HR+z6cW0D8K6+N6dYjvPwAA3D45AQAAAAAAAAE6AgAAOgAAADRQ/R0Sx88/CuvjenWI7z8AANw+OQEAAAAAAAABOwIAADoAAAA4dYli8kTPPzJ9tnf2gu8/AADdPkkBAAAAAAAAATwCAAA6AAAASJoVp9LCzj8yfbZ39oLvPwCA3D5JAQAAAAAAAAE9AgAAOgAAAGAqc1T+Sc4/Mn22d/aC7z8AANw+WAEAAAAAAAABPgIAADoAAACMJaJqddrNPyA0Tfm1he8/AADcPlgBAAAAAAAAAT8CAAA6AAAAyIui6Td0zT8K6+N6dYjvPwAA3D5oAQAAAAAAAAFAAgAAOgAAAATyomj6Dc0/4FgRfvSN7z8AANw+aAEAAAAAAAABQQIAADoAAAAgggAWJpXMP7jGPoFzk+8/AADcPncBAAAAAAAAAUICAAA6AAAAPBJew1EczD+ifdUCM5bvPwAA3D53AQAAAAAAAAFDAgAAOgAAAFSiu3B9o8s/on3VAjOW7z8AAN0+hwEAAAAAAAABRAIAADoAAABsMhkeqSrLP6J91QIzlu8/AIDdPocBAAAAAAAAAUUCAAA6AAAAiMJ2y9Sxyj+ifdUCM5bvPwCA3T6XAQAAAAAAAAFGAgAAOgAAAJTnAhC1L8o/on3VAjOW7z8AAN4+lwEAAAAAAAABRwIAADoAAACIob3rSaTJP6J91QIzlu8/AADfPqYBAAAAAAAAAUgCAAA6AAAAoDEbmXUryT+ifdUCM5bvPwCA3j6mAQAAAAAAAAFJAgAAOgAAALzBeEahssg/jjRshPKY7z8AAN0+tgEAAAAAAAABSgIAADoAAADsvKdcGEPIP2aimYdxnu8/AIDcPrYBAAAAAAAAAUsCAAA6AAAAFLjWco/Txz86EMeK8KPvPwAA3D62AQAAAAAAAAFMAgAAOgAAAFQe1/FRbcc//jSLDy+s7z8AANw+xgEAAAAAAAABTQIAADoAAABsrjSfffTGP7xZT5RttO8/AADdPsYBAAAAAAAAAU4CAAA6AAAAlKljtfSExj9oNaqaa7/vPwCA3T7VAQAAAAAAAAFPAgAAOgAAALQ5wWIgDMY/LFpuH6rH7z8AgN0+1QEAAAAAAAABUAIAADoAAAC8Xk2nAIrFPwDImyIpze8/AIDcPuUBAAAAAAAAAVECAAA6AAAAsBgIg5X+xD/YNcklqNLvPwAA2z7lAQAAAAAAAAFSAgAAOgAAAJhn8fXeacQ/xOxfp2fV7z8AgNs+9AEAAAAAAAABUwIAADoAAAB4ttpoKNXDP66j9ign2O8/AIDcPvQBAAAAAAAAAVQCAAA6AAAAcHCVRL1Jwz+cWo2q5trvPwCA3z4EAgAAAAAAAAFVAgAAOgAAAHyVIYmdx8I/nFqNquba7z8AAOM+BAIAAAAAAAABVgIAADoAAACUJX82yU7CP5xajarm2u8/AADmPhQCAAAAAAAAAVcCAAA6AAAAsLXc4/TVwT+cWo2q5trvPwCA6T4UAgAAAAAAAAFYAgAAOgAAAMhFOpEgXcE/nFqNquba7z8AAOw+IwIAAAAAAAABWQIAADoAAADk1Zc+TOTAP66j9ign2O8/AIDuPiMCAAAAAAAAAVoCAAA6AAAA/GX163drwD/E7F+nZ9XvPwCA8D4zAgAAAAAAAAFbAgAAOgAAADDspTJH5b8/xOxfp2fV7z8AgPI+MwIAAAAAAAABXAIAADoAAACI4gNfNQa/P9g1ySWo0u8/AIDzPkMCAAAAAAAAAV0CAAA6AAAAwAK/uYwUvj/ufjKk6M/vPwAA9T5DAgAAAAAAAAFeAgAAOgAAAMhM10JNEL0/7n4ypOjP7z8AgPQ+UgIAAAAAAAABXwIAADoAAADYlu/LDQy8PwDImyIpze8/AAD0PlICAAAAAAAAAWACAAA6AAAAELeqJmUauz8WEQWhacrvPwAA9T5iAgAAAAAAAAFhAgAAOgAAAEDXZYG8KLo/LFpuH6rH7z8AgPY+YgIAAAAAAAABYgIAADoAAACYzcOtqkm5P1bsQBwrwu8/AID6PnECAAAAAAAAAWMCAAA6AAAAqBfcNmtFuD9oNaqaa7/vPwAAAD9xAgAAAAAAAAFkAgAAOgAAALxh9L8rQbc/fn4TGay87z8AQAE/gQIAAAAAAAABZQIAADoAAAD0ga8ag0+2P5THfJfsue8/AEACP4ECAAAAAAAAAWYCAAA6AAAASHgNR3FwtT+8WU+UbbTvPwBAAz+BAgAAAAAAAAFnAgAAOgAAAJxua3NfkbQ/0KK4Eq6x7z8AQAQ/kQIAAAAAAAABaAIAADoAAAD8ZMmfTbKzP+brIZHuru8/AMAEP5ECAAAAAAAAAWkCAAA6AAAALIWE+qTAsj/+NIsPL6zvPwCABT+gAgAAAAAAAAFqAgAAOgAAAGClP1X8zrE/En70jW+p7z8AwAU/oAIAAAAAAAABawIAADoAAAC4m52B6u+wP/40iw8vrO8/AIAGP7ACAAAAAAAAAWwCAAA6AAAAVD5BUQY2sD/m6yGR7q7vPwDABj+wAgAAAAAAAAFtAgAAOgAAAPDByUFE+K4/0KK4Eq6x7z8AwAY/wAIAAAAAAAABbgIAADoAAAAwBxHhe4StP7xZT5RttO8/AAAHP8ACAAAAAAAAAW8CAAA6AAAAsPidI+E1rD+Ux3yX7LnvPwCABz/PAgAAAAAAAAFwAgAAOgAAACjqKmZG56o/lMd8l+y57z8AwAg/zwIAAAAAAAABcQIAADoAAABoL3IFfnOpP5THfJfsue8/AIAKP98CAAAAAAAAAXICAAA6AAAAqHS5pLX/pz+Ux3yX7LnvPwCADD/fAgAAAAAAAAFzAgAAOgAAAHgSjIpI1qY/lMd8l+y57z8AAA8/7gIAAAAAAAABdAIAADoAAABAsF5w26ylP5THfJfsue8/AEAQP+4CAAAAAAAAAXUCAAA6AAAAuKHrskBepD+Ux3yX7LnvPwBAET/+AgAAAAAAAAF2AgAAOgAAAIA/vpjTNKM/lMd8l+y57z8AwBE//gIAAAAAAAABdwIAADoAAACYidYhlDCiP5THfJfsue8/AIASPw4DAAAAAAAAAXgCAAA6AAAAoNPuqlQsoT+Ux3yX7LnvPwDAEj8OAwAAAAAAAAF5AgAAOgAAAAjKTNdCTaA/lMd8l+y57z8AwBI/HQMAAAAAAAABegIAADoAAABA2eBNvSafP35+ExmsvO8/AAATPx0DAAAAAAAAAXsCAAA6AAAA8MWcpplonT9+fhMZrLzvPwCAEz8tAwAAAAAAAAF8AgAAOgAAAJCyWP91qps/fn4TGay87z8AQBQ/LQMAAAAAAAABfQIAADoAAADARokR96GZP5THfJfsue8/AEAVPy0DAAAAAAAAAX4CAAA6AAAAgDNFatPjlz+8WU+UbbTvPwBAFj9MAwAAAAAAAAF/AgAAOgAAABBv6jX5kJU/0KK4Eq6x7z8AQBc/TAMAAAAAAAABgAIAADoAAAAAUgS7w/OSP/40iw8vrO8/AMAXP0wDAAAAAAAAAYECAAA6AAAAEDUeQI5WkD8SfvSNb6nvPwCAGD9MAwAAAAAAAAGCAgAAOgAAAGBDtDHVMI0/JsddDLCm7z8AwBg/XAMAAAAAAAABgwIAADoAAACgaxVW1x+JPzoQx4rwo+8/AMAYP1wDAAAAAAAAAYQCAAA6AAAAYPajlEY4hj86EMeK8KPvPwAAGj97AwAAAAAAAAGFAgAAOgAAAMCAMtO1UIM/OhDHivCj7z8AQBw/ewMAAAAAAAABhgIAADoAAABgvNee2/2APzoQx4rwo+8/AEAeP3sDAAAAAAAAAYcCAAA6AAAAAFIn729/fj9QWTAJMaHvPwAAIT97AwAAAAAAAAGIAgAAOgAAAICNzLqVLHw/UFkwCTGh7z8AQCI/iwMAAAAAAAABiQIAADoAAADAZkRsTrB4P1BZMAkxoe8/AEAjP4sDAAAAAAAAAYoCAAA6AAAAgKLpN3Rddj9QWTAJMaHvPwBAIz+LAwAAAAAAAAGLAgAAOgAAAEBAvB0HNHU/UFkwCTGh7z8AACM/iwMAAAAAAAABjAIAADoAAAAA3o4Dmgp0P1BZMAkxoe8/AAAjP5oDAAAAAAAAAY0CAAA6AAAAAHxh6Szhcj86EMeK8KPvPwAAIz+aAwAAAAAAAAGOAgAAOgAAAAAaNM+/t3E/JsddDLCm7z8AwCE/qgMAAAAAAAABjwIAADoAAADAtwa1Uo5wPxJ+9I1vqe8/AMAgP6oDAAAAAAAAAZACAAA6AAAAAKqyNcvJbj/m6yGR7q7vPwDAED+qAwAAAAAAAAGRAgAAOgAAAIAh/cwWJGo/fn4TGay87z8AgPQ+ugMAAAAAAAABkgIAADoAAACKTMyvAuLtP+AFDGQ3n5o/AABoPgAAAAAAAAAAAZMCAAA6AAAA1lxpPvvo7T9wKDUxR0eaPwAAoD4PAAAAAAAAAAGUAgAAOgAAANZcaT776O0/cCg1MUdHmj8AALQ+DwAAAAAAAAABlQIAADoAAADWXGk+++jtP3AoNTFHR5o/AACzPg8AAAAAAAAAAZYCAAA6AAAA1lxpPvvo7T9wKDUxR0eaPwCAuj4PAAAAAAAAAAGXAgAAOgAAANZcaT776O0/cCg1MUdHmj8AgLs+DwAAAAAAAAABmAIAADoAAADWXGk+++jtP3AoNTFHR5o/AAC7Ph8AAAAAAAAAAZkCAAA6AAAA1lxpPvvo7T/gBQxkN5+aPwCAuj4fAAAAAAAAAAGaAgAAOgAAANZcaT776O0/oMC5yRdPmz8AALo+HwAAAAAAAAABmwIAADoAAADWXGk+++jtP2B7Zy/4/ps/AAC6Ph8AAAAAAAAAAZwCAAA6AAAA1lxpPvvo7T8A8cL6uF6dPwAAvT4vAAAAAAAAAAGdAgAAOgAAAJy3nRhO6+0/CO68SB0PoD8AAMM+PgAAAAAAAAABngIAADoAAABgEtLyoO3tP1DSgy3WmqE/AADJPj4AAAAAAAAAAZ8CAAA6AAAA6Mc6p0by7T8gLKbdT4akPwCA0D5OAAAAAAAAAAGgAgAAOgAAAHJ9o1vs9u0/ENIK2rH1pz8AANU+TgAAAAAAAAABoQIAADoAAAD6MgwQkvvtP/h3b9YTZas/AADYPl0AAAAAAAAAAaICAAA6AAAAguh0xDcA7j+IjD/sbQCvPwCA2z5dAAAAAAAAAAGjAgAAOgAAAAye3XjdBO4/TD9zGtx5sT8AAOA+bQAAAAAAAAABpAIAADoAAABYrnoH1gvuP0i4xj6Bc7M/AIDlPm0AAAAAAAAAAaUCAAA6AAAAqL4Xls4S7j8MxqaiEtu1PwCA6z59AAAAAAAAAAGmAgAAOgAAALgp6f4ZHO4/GIs8E6BYuD8AgPI+fQAAAAAAAAABpwIAADoAAADIlLpnZSXuP9iYHHcxwLo/AID7PowAAAAAAAAAAagCAAA6AAAAoFrAqgMx7j/4XbLnvj29PwBAAT+MAAAAAAAAAAGpAgAAOgAAADx7+sf0Pu4/CCNIWEy7vz8AwAQ/nAAAAAAAAAABqgIAADoAAACY9mi/OE/uPxiHf/dmPcE/AEAGP5wAAAAAAAAAAasCAAA6AAAANBej3Cld7j+o/NrCJ53CPwBABz+sAAAAAAAAAAGsAgAAOgAAAJKSEdRtbe4/kCnsmuQSxD8AQAc/rAAAAAAAAAABrQIAADoAAADyDYDLsX3uP8jnkVmpXMU/AIAGP7sAAAAAAAAAAa4CAAA6AAAAUInuwvWN7j9QytwRcJvGPwDABj+7AAAAAAAAAAGvAgAAOgAAALIEXbo5nu4/gGJhqkCjxz8AQAc/uwAAAAAAAAABsAIAADoAAAAOgMuxfa7uP6z65UIRq8g/AAAHP8sAAAAAAAAAAbECAAA6AAAAMlZugxTB7j8oJP/B6YbJPwAABz/LAAAAAAAAAAGyAgAAOgAAABqHRS/+1e4/8N6sJ8o2yj8AAAc/2gAAAAAAAAABswIAADoAAAA+XegAlejuPwi+/4as28o/AIAHP9oAAAAAAAAAAbQCAAA6AAAAnNhW+Nj47j90LufMllTLPwBAAz/qAAAAAAAAAAG1AgAAOgAAAHSeXDt3BO8/3Au+/4asyz8AAPo+6gAAAAAAAAABtgIAADoAAACECS6kwg3vP4x6KRl/2Ms/AADfPvoAAAAAAAAAAbcCAAA6AAAA0BnLMrsU7z886ZQydwTMPwCAvj76AAAAAAAAAAG4AgAAOgAAAAy/llhoEu8/7MTvOHUPzD8AAII++gAAAAAAAAABuQIAADoAAACkHpwcRITvP0Q5wX6MbMA/AABsPgAAAAAAAAAAAboCAAA6AAAAQj/WOTWS7z9MzNGRho3APwAAoz4PAAAAAAAAAAG7AgAAOgAAAAaaChSIlO8/qIOHnoKjwD8AALg+DwAAAAAAAAABvAIAADoAAABCP9Y5NZLvPwA7Pat+ucA/AICzPg8AAAAAAAAAAb0CAAA6AAAAQj/WOTWS7z+sFpixfMTAPwAAtT4vAAAAAAAAAAG+AgAAOgAAAHzkoV/ij+8/vM/J6monwT8AgLQ+LwAAAAAAAAABvwIAADoAAADyLjmrPIvvP8yI+yNZisE/AAC1Pi8AAAAAAAAAAcACAAA6AAAAannQ9paG7z+QsJh2PxnCPwCAtj4vAAAAAAAAAAHBAgAAOgAAAODDZ0Lxge8/qI/r1SG+wj8AgLc+PgAAAAAAAAABwgIAADoAAACUs8qz+HrvPyS5BFX6mcM/AIC3Pj4AAAAAAAAAAcMCAAA6AAAARqMtJQB07z9Qvnja0IDEPwAAuD4+AAAAAAAAAAHEAgAAOgAAAPqSkJYHbe8/yOeRWalcxT8AALg+XgAAAAAAAAABxQIAADoAAACsgvMHD2bvP0iku+t7WcY/AAC4Pl4AAAAAAAAAAcYCAAA6AAAAXnJWeRZf7z8YhYp3UEvHPwAAuD5eAAAAAAAAAAHHAgAAOgAAANa87cRwWu8/kK6j9ignyD8AALg+XgAAAAAAAAAByAIAADoAAABOB4UQy1XvPwzYvHUBA8k/AAC4Pm0AAAAAAAAAAckCAAA6AAAAxFEcXCVR7z+MAdb02d7JPwAAuD59AAAAAAAAAAHKAgAAOgAAADycs6d/TO8/XE+UbbSvyj8AgL0+fQAAAAAAAAABywIAADoAAAC05krz2UfvP9B4reyMi8s/AIDGPn0AAAAAAAAAAcwCAAA6AAAAZNatZOFA7z/sVwBMbzDMPwCA0T6MAAAAAAAAAAHNAgAAOgAAAJAQqCFDNe8/BKRCmFe0zD8AgN0+jAAAAAAAAAABzgIAADoAAAAwlTkq/yTvP2iBGctHDM0/AADlPqwAAAAAAAAAAc8CAAA6AAAADL+WWGgS7z/QXvD9N2TNPwCA6z6sAAAAAAAAAAHQAgAAOgAAACSOv6x+/e4/LKm2HS6bzT8AgPA+rAAAAAAAAAAB0QIAADoAAAB4ArQmQubuPzA8xzAovM0/AAD2PqwAAAAAAAAAAdICAAA6AAAACBx0xrLM7j8wPMcwKLzNPwCA+T67AAAAAAAAAAHTAgAAOgAAAA6Ay7F9ru4/gM1bFzCQzT8AAPw+uwAAAAAAAAAB1AIAADoAAACMLrrooovuPyCDlfc5Wc0/AID9PssAAAAAAAAAAdUCAAA6AAAAgidAayJk7j9k7gi4TevMPwAA/z7LAAAAAAAAAAHWAgAAOgAAAGa19IRWM+4/TKLGa2VnzD8AgP4+2wAAAAAAAAAB1wIAADoAAACC6HTENwDuP4x6KRl/2Ms/AAD+PtsAAAAAAAAAAdgCAAA6AAAAohv1AxnN7T9oCMamohLLPwAA/j7qAAAAAAAAAAHZAgAAOgAAAISpqR1NnO0/9HG9OsRXyj8AAP8+6gAAAAAAAAAB2gIAADoAAAAskpIR1G3tPygk/8Hphsk/AID/PvoAAAAAAAAAAdsCAAA6AAAA1Hp7BVs/7T/8Hos8E6DIPwCAAD/6AAAAAAAAAAHcAgAAOgAAAMhzAYjaF+0/gGJhqkCjxz8AwAA/CQEAAAAAAAAB3QIAADoAAABGIvC+//TsPwQ5SCtox8Y/AMAAPwkBAAAAAAAAAd4CAAA6AAAAToZHqsrW7D/gxuS4iwHGPwAAAT8JAQAAAAAAAAHfAgAAOgAAAKL6OySOv+w/yOeRWalcxT8AgAE/GQEAAAAAAAAB4AIAADoAAAB+JJlS96zsP7CbTw3B2MQ/AMABPxkBAAAAAAAAAeECAAA6AAAA4gNfNQaf7D9Qvnja0IDEPwCAAj8pAQAAAAAAAAHiAgAAOgAAAA4+WfJnk+w/6OChp+AoxD8AwAM/KQEAAAAAAAAB4wIAADoAAADALbxjb4zsP4yW24fq8cM/AAAGPzgBAAAAAAAAAeQCAAA6AAAANnhTr8mH7D+EA8t08NDDPwBABz84AQAAAAAAAAHlAgAAOgAAAHIdH9V2hew/2CdwbvLFwz8AQAg/OAEAAAAAAAAB5gIAADoAAAByHR/VdoXsP4QDy3Tw0MM/AEAIP0gBAAAAAAAAAecCAAA6AAAANnhTr8mH7D+MltuH6vHDPwCABz9IAQAAAAAAAAHoAgAAOgAAAMAtvGNvjOw/6OChp+AoxD8AQAc/SAEAAAAAAAAB6QIAADoAAAAOPlnyZ5PsP6DiHdTSdcQ/AAAHP1gBAAAAAAAAAeoCAAA6AAAAHqkqW7Oc7D8IUwUave7EPwAABz9nAQAAAAAAAAHrAgAAOgAAAPRuMJ5RqOw/eFb9cqGIxT8AAAc/dwEAAAAAAAAB7AIAADoAAACQj2q7QrbsP5Q1UNKDLcY/AAAHP3cBAAAAAAAAAe0CAAA6AAAA7grZsobG7D9kgw5LXv7GPwAABz+GAQAAAAAAAAHuAgAAOgAAANY7sF5w2+w/MNHMwzjPxz8AAAc/hgEAAAAAAAAB7wIAADoAAAC+bIcKWvDsP/weizwToMg/AAAHP5YBAAAAAAAAAfACAAA6AAAAaviSkJYH7T/E2Tii80/JPwAABz+WAQAAAAAAAAHxAgAAOgAAABiEnhbTHu0/PHBBDtIKyj8AgAc/tAEAAAAAAAAB8gIAADoAAABKxRJRtTrtP1xPlG20r8o/AEAHP7QBAAAAAAAAAfMCAAA6AAAACLzvPz1b7T90LufMllTLPwAABz/DAQAAAAAAAAH0AgAAOgAAAAJYmFRyee0/4DHfJXvuyz8AAAc/wwEAAAAAAAAB9QIAADoAAAD880Bpp5ftP0yixmtlZ8w/AIAHP9MBAAAAAAAAAfYCAAA6AAAAMjW1o4mz7T+0Eq6xT+DMPwDABz/TAQAAAAAAAAH3AgAAOgAAAGZ2Kd5rz+0/aIEZy0cMzT8AgAg/4wEAAAAAAAAB+AIAADoAAADWXGk+++jtP3AUKt5BLc0/AMAIP+MBAAAAAAAAAfkCAAA6AAAAguh0xDcA7j8UXXTRRRfNPwCACT/yAQAAAAAAAAH6AgAAOgAAAPTOtCTHGe4/aIEZy0cMzT8AQAo/8gEAAAAAAAAB+wIAADoAAABmtfSEVjPuPww3U6tR1cw/AEALPwICAAAAAAAAAfwCAAA6AAAA1Js05eVM7j9MosZrZWfMPwBADD8CAgAAAAAAAAH9AgAAOgAAAEaCdEV1Zu4/POmUMncEzD8AwA0/EQIAAAAAAAAB/gIAADoAAAC2aLSlBIDuPySdUuaOgMs/AIAOPxECAAAAAAAAAf8CAAA6AAAA7Kko4Oab7j8EK+9zsrrKPwDADj8RAgAAAAAAAAEAAwAAOgAAAORF0fQbuu4/jJTmB9T/yT8AgA8/IQIAAAAAAAABAQMAADoAAABWLBFVq9PuPxhrzYj7I8k/AEAQPyECAAAAAAAAAQIDAAA6AAAAArgc2+fq7j9Aiv78JjLIPwDAED8xAgAAAAAAAAEDAwAAOgAAAOjo84bR/+4/GIWKd1BLxz8AwBA/MQIAAAAAAAABBAMAADoAAABIZGJ+FRDvP5zIYOV9TsY/AEAQP0ACAAAAAAAAAQUDAAA6AAAA4oScmwYe7z8gn0dmpXLFPwAAED9AAgAAAAAAAAEGAwAAOgAAALpKot6kKe8/UL542tCAxD8AABA/UAIAAAAAAAABBwMAADoAAAAIWz9tnTDvP9gncG7yxcM/AIAQP1ACAAAAAAAAAQgDAAA6AAAAVGvc+5U37z8MbcIIEhbDPwBAED9gAgAAAAAAAAEJAwAAOgAAAKB7eYqOPu8//CCAvCmSwj8AABA/YAIAAAAAAAABCgMAADoAAAAoMeI+NEPvPzyM83w9JMI/AAAQP28CAAAAAAAAAQsDAAA6AAAAtOZK89lH7z80ZtJWSeLBPwAAED9vAgAAAAAAAAEMAwAAOgAAADycs6d/TO8/0BsMN1OrwT8AwAc/fwIAAAAAAAABDQMAADoAAAAA9+eB0k7vPyStoB1bf8E/AID3Pn8CAAAAAAAAAQ4DAAA6AAAAxFEcXCVR7z/I9eoQX2nBPwCArD5/AgAAAAAAAAEPAwAAOgAAAEoll9cqrO4/IPCE5D84zT8AAI4+AAAAAAAAAAABEAMAADoAAACWNTRmI7PuP3w6SwQ2b80/AIDDPgAAAAAAAAAAAREDAAA6AAAAljU0ZiOz7j8g8ITkPzjNPwAA3D4AAAAAAAAAAAESAwAAOgAAAJY1NGYjs+4/aIEZy0cMzT8AANg+AAAAAAAAAAABEwMAADoAAADS2v+L0LDuP2TuCLhN68w/AADdPgAAAAAAAAAAARQDAAA6AAAADoDLsX2u7j8EpEKYV7TMPwCA3j4QAAAAAAAAAAEVAwAAOgAAAIbKYv3Xqe4/7FcATG8wzD8AgOA+EAAAAAAAAAABFgMAADoAAAA6usVu36LuP3Qu58yWVMs/AIDhPh8AAAAAAAAAARcDAAA6AAAAYvS/K0GX7j883TD71+nJPwCA4T4fAAAAAAAAAAEYAwAAOgAAAAR5UTT9hu4/SB0PECFTyD8AAOI+LwAAAAAAAAABGQMAADoAAACm/eI8uXbuP0w3zP51esY/AIDoPi8AAAAAAAAAARoDAAA6AAAAgidAayJk7j9ABUeh4h3EPwAA8j4vAAAAAAAAAAEbAwAAOgAAAJj2aL84T+4/gPdmPVG2wT8AgP0+PgAAAAAAAAABHAMAADoAAACyxZETTzruPygcWKaDh74/AMAEPz4AAAAAAAAAAR0DAAA6AAAAyJS6Z2Ul7j+g2na4bHa5PwAADT9OAAAAAAAAAAEeAwAAOgAAAORj47t7EO4/2C0iCkLTtD8AABY/TgAAAAAAAAABHwMAADoAAAC+jUDq5P3tP9AVWpsDnrA/AMAeP04AAAAAAAAAASADAAA6AAAA1lxpPvvo7T9oAhQLUwWqPwBAJz9eAAAAAAAAAAEhAwAAOgAAAHjh+ka32O0/AOBjkWcCpD8AgCs/XgAAAAAAAAABIgMAADoAAACiG/UDGc3tP8CrcGCZDp4/AIAuP20AAAAAAAAAASMDAAA6AAAAylXvwHrB7T/gDHVpJHiVPwAALz9tAAAAAAAAAAEkAwAAOgAAAH5FUjKCuu0/ID0FR6HijT8AgC4/fQAAAAAAAAABJQMAADoAAAAyNbWjibPtP2CQKeya5II/AIAgP30AAAAAAAAAASYDAAA6AAAAXG+vYOun7T9As1K5qoxyPwCA1T67AAAAAAAAAAs="/>
</p:tagLst>
</file>

<file path=ppt/tags/tag11.xml><?xml version="1.0" encoding="utf-8"?>
<p:tagLst xmlns:a="http://schemas.openxmlformats.org/drawingml/2006/main" xmlns:r="http://schemas.openxmlformats.org/officeDocument/2006/relationships" xmlns:p="http://schemas.openxmlformats.org/presentationml/2006/main">
  <p:tag name="ATHENA.MIXSHAPE" val="|streamable=true|audioOnly=true|recordStart=14860|recordEnd=74237|recordLength=749167|start=14860|end=74237|audioFormat={00001610-0000-0010-8000-00AA00389B71}|audioRate=44100|muted=false|volume=0.8|fadeIn=0|fadeOut=0|videoFormat={34363248-0000-0010-8000-00AA00389B71}|videoRate=15|videoWidth=256|videoHeight=256"/>
</p:tagLst>
</file>

<file path=ppt/tags/tag11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6999|recordLength=116633|start=0|end=36999|audioFormat={00001610-0000-0010-8000-00AA00389B71}|audioRate=44100|muted=false|volume=0.8|fadeIn=0|fadeOut=0|videoFormat={34363248-0000-0010-8000-00AA00389B71}|videoRate=15|videoWidth=256|videoHeight=256"/>
</p:tagLst>
</file>

<file path=ppt/tags/tag111.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EAAAATAAAABwMAAAAAAQAAAAQAAAAECUlua0F0b21WMQIAAAAJBAAAAA0DBQQAAAALUGVuU3Ryb2tlVjEEAAAACkF0dHJpYnV0ZXMFVHJhY2UJU3RhcnRUaW1lBFR5cGUEBAAED1BlbkF0dHJpYnV0ZXNWMQIAAAAKSW5rVHJhY2VWMQIAAAAQDEFjdGlvblR5cGVWMQIAAAACAAAACQUAAAAJBgAAAPliAAAAAAAABfn///8MQWN0aW9uVHlwZVYxAQAAAAd2YWx1ZV9fAAgCAAAAAAAAAAUFAAAAD1BlbkF0dHJpYnV0ZXNWMQoAAAAHX2NvbG9yQQdfY29sb3JSB19jb2xvckcHX2NvbG9yQgpGaXRUb0N1cnZlBkhlaWdodA5JZ25vcmVQcmVzc3VyZQ1Jc0hpZ2hsaWdodGVyBVNoYXBlBVdpZHRoAAAAAAAAAAAEAAICAgIBBgEBDEJydXNoU2hhcGVWMQIAAAAGAgAAAP8AAAAAAAAAAAAACEAAAAX4////DEJydXNoU2hhcGVWMQEAAAAHdmFsdWVfXwAIAgAAAAEAAAAAAAAAAAAIQAUGAAAACklua1RyYWNlVjEDAAAADUxpc3RgMStfaXRlbXMMTGlzdGAxK19zaXplD0xpc3RgMStfdmVyc2lvbgQAABhTaGFyZWQuSW5raW5nLklua1BvaW50W10CAAAACAgCAAAACQkAAADBAAAAwQAAAAcJAAAAAAEAAAAAAQ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DT8FCgAAAApJbmtQb2ludFYxBAAAAAFYAVkOUHJlc3N1cmVGYWN0b3IJVGltZVN0YW1wAAAAAAYGCxACAAAAgBT5smr3Yj/g7IYEj0ToPwAAgj4AAAAAAAAAAAELAAAACgAAAIC7meQEI2Y/wPJ1gm/n5j8AgLM+EAAAAAAAAAABDAAAAAoAAACAu5nkBCNmP8B1bcHfOOY/AADKPhAAAAAAAAAAAQ0AAAAKAAAAgLuZ5AQjZj9A2SIQrF7lPwCAyj4QAAAAAAAAAAEOAAAACgAAAMAPav3RuGc/ILrgHwgz5T8AgNQ+EAAAAAAAAAABDwAAAAoAAAAAYzoWn05pP0B7XD/A2+Q/AADZPhAAAAAAAAAAARAAAAAKAAAAQF2rYAYQbj8AXBpPHLDkPwAA3T4gAAAAAAAAAAERAAAACgAAAOBV9mGdM3I/4DzYXniE5D8AgNs+IAAAAAAAAAABEgAAAAoAAADgT2esBPV2P6Adlm7UWOQ/AIDXPi8AAAAAAAAAARMAAAAKAAAAIMgQnB8Xfj+gHZZu1FjkPwCA1T4vAAAAAAAAAAEUAAAACgAAANA0EYwQAoM/4DzYXniE5D8AANM+PwAAAAAAAAABFQAAAAoAAABQL4LWd8OHP0B7XD/A2+Q/AADRPj8AAAAAAAAAARYAAAAKAAAAsCnzIN+EjD8guuAfCDPlPwAAzz4/AAAAAAAAAAEXAAAACgAAAGgxAB9QO5E/gPhkAFCK5T8AgM4+TwAAAAAAAAABGAAAAAoAAACYw2wKdwGUPyA36eCX4eU/AADQPk8AAAAAAAAAARkAAAAKAAAAqFXZ9Z3Hlj/glK+xg2TmPwCA1D5eAAAAAAAAAAEaAAAACgAAADjyX4R+wJk/gNMzksu75j8AANs+XgAAAAAAAAABGwAAAAoAAABImQC2GOycPwASuHITE+c/AIDjPm4AAAAAAAAAARwAAAAKAAAAHKDQc9kLoD8AErhyExPnPwAA8D5uAAAAAAAAAAEdAAAACgAAAJTzoIymoaE/ABK4chMT5z8AAP8+fQAAAAAAAAABHgAAAAoAAAAcR3GlczejPwASuHITE+c/AMAFP40AAAAAAAAAAR8AAAAKAAAADKVbYfr/pD/A8nWCb+fmPwBACz+NAAAAAAAAAAEgAAAACgAAAMT9uEskr6Y/gNMzksu75j8AQA4/jQAAAAAAAAABIQAAAAoAAAC0W6MHq3eoP2C08aEnkOY/AIAQP50AAAAAAAAAASIAAAAKAAAArLmNwzFAqj/glK+xg2TmPwAAET+dAAAAAAAAAAEjAAAACgAAAJQXeH+4CKw/wHVtwd845j8AABE/rAAAAAAAAAABJAAAAAoAAAD8f3ze+AOuPyA36eCX4eU/AIAQP6wAAAAAAAAAASUAAAAKAAAAZOiAPTn/rz8gN+ngl+HlPwCADz+sAAAAAAAAAAEmAAAACgAAAFqoQs48/bA/4Ben8PO15T8AQA8/zAAAAAAAAAABJwAAAAoAAADuWf6ULu6xP4D4ZABQiuU/AAAPP8wAAAAAAAAAASgAAAAKAAAAuhBHLX34sj9A2SIQrF7lPwCADz/MAAAAAAAAAAEpAAAACgAAAO5EyVwd9rM/ILrgHwgz5T8AQBA/zAAAAAAAAAABKgAAAAoAAAC6+xH1awC1P0B7XD/A2+Q/AMAQP9sAAAAAAAAAASsAAAAKAAAAvrfnXhcktj/gPNheeITkPwDAED/bAAAAAAAAAAEsAAAACgAAAL5zvcjCR7c/gP5TfjAt5D8AQBA/6wAAAAAAAAABLQAAAAoAAAD+NCAEy4S4PwDfEY6MAeQ/AAAQP+sAAAAAAAAAAS4AAAAKAAAAOvaCP9PBuT9goI2tRKrjPwAAED/6AAAAAAAAAAEvAAAACgAAANY0HxIt8ro/QIFLvaB+4z8AgBA/+gAAAAAAAAABMAAAAAoAAAB2c7vkhiK8P8DkAAxtpOI/AEARPwoBAAAAAAAAATEAAAAKAAAAUrfkiD1svT8Ahzo7gSHiPwBAEj8KAQAAAAAAAAEyAAAACgAAAI54R8RFqb4/gOrviU1H4T8AwBI/GgEAAAAAAAABMwAAAAoAAADGOar/Tea/P8AuY+h1QeA/AMASPxoBAAAAAAAAATQAAAAKAAAA077pUQKYwD9AJTFuhM7ePwAAFD8pAQAAAAAAAAE1AAAACgAAAG0fm2+GNsE/QOybCx0a3T8AQBY/KQEAAAAAAAABNgAAAAoAAAC9PulYs87BP4CzBqm1Zds/AEAXPzkBAAAAAAAAATcAAAAKAAAARWPEEz2Awj/AenFGTrHZPwBAGD85AQAAAAAAAAE4AAAACgAAAM2Hn87GMcM/QELc4+b81z8AwBg/SQEAAAAAAAABOQAAAAoAAABbrHqJUOPDP8BHy2HHn9Y/AMAYP0kBAAAAAAAAAToAAAAKAAAA39BVRNqUxD8ADzb/X+vUPwAAGT9JAQAAAAAAAAE7AAAACgAAAGf1MP9jRsU/QFOpXYjl0z8AgBk/WAEAAAAAAAABPAAAAAoAAACJnNIinATGPwDWoJz4NtM/AMAZP1gBAAAAAAAAAT0AAAAKAAAA/4TXeivJxj/AWJjbaIjSPwCAGj9oAQAAAAAAAAE+AAAACgAAACEseZ5jh8c/wFiY22iI0j8AQBo/aAEAAAAAAAABPwAAAAoAAABH0xrCm0XIP8BYmNtoiNI/AAAaP3cBAAAAAAAAAUAAAAAKAAAAaXq85dMDyT+Alxy8sN/SPwAAGj93AQAAAAAAAAFBAAAACgAAACWkJHK6zsk/gJccvLDf0j8AgBo/hwEAAAAAAAABQgAAAAoAAACbjCnKSZPKP4CXHLyw39I/AMAaP4cBAAAAAAAAAUMAAAAKAAAA4/yBXOR9yz+Alxy8sN/SPwCAGz+XAQAAAAAAAAFEAAAACgAAAInqE4bQW8w/gJccvLDf0j8AwBw/lwEAAAAAAAABRQAAAAoAAABLFHwStybNP8BYmNtoiNI/AAAfP6YBAAAAAAAAAUYAAAAKAAAArcCqB0z+zT8A3I8a2dnRPwDAID+mAQAAAAAAAAFHAAAACgAAAANt2fzg1c4/wF6HWUkr0T8AACI/tgEAAAAAAAABSAAAAAoAAABhGQjyda3PP4Dhfpi5fNA/AEAjP7YBAAAAAAAAAUkAAAAKAAAAOMJp2Vk/0D+A4X6YuXzQPwDAJD/GAQAAAAAAAAFKAAAACgAAAGYYAVQkq9A/wF6HWUkr0T8AgCU/xgEAAAAAAAABSwAAAAoAAACSbpjO7hbRPwDcjxrZ2dE/AMAlP9UBAAAAAAAAAUwAAAAKAAAAGiT+ro1/0T+Alxy8sN/SPwBAJT/VAQAAAAAAAAFNAAAACgAAAEh6lSlY69E/QFOpXYjl0z8AACU/5QEAAAAAAAABTgAAAAoAAADQL/sJ91PSPwAPNv9f69Q/AIAkP+UBAAAAAAAAAU8AAAAKAAAAAIaShMG/0j9ATbrfp0LVPwAAJD/0AQAAAAAAAAFQAAAACgAAANJ8W5m3LtM/AIw+wO+Z1T8AgCM/9AEAAAAAAAABUQAAAAoAAACocySurZ3TPwDLwqA38dU/AIAiPwQCAAAAAAAAAVIAAAAKAAAA9iP9vO/s0z/AR8thx5/WPwBAIj8EAgAAAAAAAAFTAAAACgAAACZ6lDe6WNQ/wEfLYcef1j8AgCI/FAIAAAAAAAABVAAAAAoAAAD8cF1MsMfUP8BHy2HHn9Y/AMAiPxQCAAAAAAAAAVUAAAAKAAAA0GcmYaY21T8Ay8KgN/HVPwDAIj8UAgAAAAAAAAFWAAAACgAAAKZe73WcpdU/AMvCoDfx1T8AgCM/IwIAAAAAAAABVwAAAAoAAACEcyO8DwvWPwDLwqA38dU/AEAkPyMCAAAAAAAAAVgAAAAKAAAAAAseazF91j8Ay8KgN/HVPwDAJD9DAgAAAAAAAAFZAAAACgAAANgB538n7NY/AMvCoDfx1T8AwCQ/QwIAAAAAAAABWgAAAAoAAABct0xgxlTXP8BHy2HHn9Y/AAAlP0MCAAAAAAAAAVsAAAAKAAAA5GyyQGW91z+AxNMiV07XPwCAJT9DAgAAAAAAAAFcAAAACgAAAG4iGCEEJtg/QELc4+b81z8AwCU/VQIAAAAAAAABXQAAAAoAAABAGeE1+pTYPwC/5KR2q9g/AMAlP1UCAAAAAAAAAV4AAAAKAAAAxs5GFpn92D9APO1lBlrZPwAAJj9lAgAAAAAAAAFfAAAACgAAAE6ErPY3Ztk/gLn1JpYI2j8AgCY/ZQIAAAAAAAABYAAAAAoAAAAwmeA8q8vZP8D3eQfeX9o/AEAmP3QCAAAAAAAAAWEAAAAKAAAAtk5GHUo02j/A93kH3l/aPwCAJT90AgAAAAAAAAFiAAAACgAAAJhjemO9mdo/wPd5B95f2j8AQCU/hAIAAAAAAAABYwAAAAoAAADO13wPBfzaP4C59SaWCNo/AAAlP4QCAAAAAAAAAWQAAAAKAAAACkx/u0xe2z+AufUmlgjaPwCAJT+UAgAAAAAAAAFlAAAACgAAAPJ+HjM9uts/gLn1JpYI2j8AQCY/lAIAAAAAAAABZgAAAAoAAADSk1J5sB/cP4C59SaWCNo/AMAnP6MCAAAAAAAAAWcAAAAKAAAADghVJfiB3D+AufUmlgjaPwCAKT+jAgAAAAAAAAFoAAAACgAAAER8V9E/5Nw/wPd5B95f2j8AwCk/swIAAAAAAAABaQAAAAoAAAB88Fl9h0bdP4CzBqm1Zds/AAAqP7MCAAAAAAAAAWoAAAAKAAAAaCP59Hei3T/AMA9qRRTcPwAAKj/DAgAAAAAAAAFrAAAACgAAAEg4LTvrB94/QOybCx0a3T8AACo/wwIAAAAAAAABbAAAAAoAAAAsTWGBXm3ePwCoKK30H94/AAAqP9ICAAAAAAAAAW0AAAAKAAAAYsFjLabP3j+ADyH40RXgPwAAKj/SAgAAAAAAAAFuAAAACgAAAJw1ZtntMd8/4KtrqQXw4D8AQCk/4gIAAAAAAAABbwAAAAoAAACIaAVR3o3fPyApdGqVnuE/AIAoP+ICAAAAAAAAAXAAAAAKAAAADh5rMX323z8Ahzo7gSHiPwBAKD/iAgAAAAAAAAFxAAAACgAAAMtp6AiOL+A/wOQADG2k4j8AACg/8QIAAAAAAAABcgAAAAoAAACT09ARHF/gP6BCx9xYJ+M/AAAoP/ECAAAAAAAAAXMAAAAKAAAAsA3S5z+Q4D9goI2tRKrjPwAAKD8BAwAAAAAAAAF0AAAACgAAAHl3uvDNv+A/gP5TfjAt5D8AACg/AQMAAAAAAAABdQAAAAoAAAA8Uu1gHfTgP+A82F54hOQ/AIAoPxEDAAAAAAAAAXYAAAAKAAAAU/04ngIq4T9Ae1w/wNvkPwBAKD8RAwAAAAAAAAF3AAAACgAAAGuohNvnX+E/ILrgHwgz5T8AACg/IAMAAAAAAAABeAAAAAoAAADbsp5+oZLhP4D4ZABQiuU/AAAoPyADAAAAAAAAAXkAAAAKAAAA8F3qu4bI4T8gN+ngl+HlPwCAKD8wAwAAAAAAAAF6AAAACgAAAAcJNvlr/uE/4JSvsYNk5j8AwCg/MAMAAAAAAAABewAAAAoAAADM42hpuzLiP4DTM5LLu+Y/AIApP0ADAAAAAAAAAXwAAAAKAAAAj76b2Qpn4j+AMfpitz7nPwBAKT9AAwAAAAAAAAF9AAAACgAAAK34nK8umOI/4G9+Q/+V5z8AACk/TwMAAAAAAAABfgAAAAoAAADDo+jsE87iP+BvfkP/lec/AAApP08DAAAAAAAAAX8AAAAKAAAAhn4bXWMC4z/gb35D/5XnPwCAKT9fAwAAAAAAAAGAAAAACgAAAKK4HDOHM+M/wFA8U1tq5z8AwCk/XwMAAAAAAAABgQAAAAoAAABnk0+j1mfjP8BQPFNbauc/AMApP24DAAAAAAAAAYIAAAAKAAAAMP03rGSX4z+AMfpitz7nPwAAKj9uAwAAAAAAAAGDAAAACgAAAEaog+lJzeM/gDH6Yrc+5z8AgCo/fgMAAAAAAAABhAAAAAoAAABdU88mLwPkP8BQPFNbauc/AMArP34DAAAAAAAAAYUAAAAKAAAAIS4Cl3435D9ArgIkR+3nPwAALj+OAwAAAAAAAAGGAAAACgAAAD1oA22iaOQ/QAzJ9DJw6D8AQC8/jgMAAAAAAAABhwAAAAoAAAABQzbd8ZzkP0CJ0bXCHuk/AEAwP50DAAAAAAAAAYgAAAAKAAAAGO6BGtfS5D9A55eGrqHpPwDAMD+dAwAAAAAAAAGJAAAACgAAAC6ZzVe8COU/wCUcZ/b46T8AwDA/rQMAAAAAAAABigAAAAoAAADycwDICz3lP4CD4jfie+o/AIAxP60DAAAAAAAAAYsAAAAKAAAAD64Bni9u5T9g4agIzv7qPwBAMj+tAwAAAAAAAAGMAAAACgAAANSINA5/ouU/ACAt6RVW6z8AADI/zAMAAAAAAAABjQAAAAoAAADvwjXkotPlPyCdNaqlBOw/AIAxP8wDAAAAAAAAAY4AAAAKAAAAuSwe7TAD5j/A+vt6kYfsPwBAMT/MAwAAAAAAAAGPAAAACgAAANRmH8NUNOY/4FjCS30K7T8AADE/zAMAAAAAAAABkAAAAAoAAABMAO/+TGLmP2CXRizFYe0/AAAxP9wDAAAAAAAAAZEAAAAKAAAADdshb5yW5j+gtogcaY3tPwAAMT/cAwAAAAAAAAGSAAAACgAAACoVI0XAx+Y/AHgEPCE27T8AADE/6wMAAAAAAAABkwAAAAoAAADzfgtOTvfmP2A5gFvZ3uw/AAAxP+sDAAAAAAAAAZQAAAAKAAAAvOjzVtwm5z/A+vt6kYfsPwBAMD/7AwAAAAAAAAGVAAAACgAAAIVS3F9qVuc/YLx3mkkw7D8AADA/+wMAAAAAAAABlgAAAAoAAAD1XPYCJInnPwAgLekVVus/AIAwPwsEAAAAAAAAAZcAAAAKAAAAvcbeC7K45z/goiQohqfqPwBAMT8LBAAAAAAAAAGYAAAACgAAAIcwxxRA6Oc/wCUcZ/b46T8AADE/GgQAAAAAAAABmQAAAAoAAACkasjqYxnoP0CJ0bXCHuk/AAAxPxoEAAAAAAAAAZoAAAAKAAAAbdSw8/FI6D9ADMn0MnDoPwAAMT8qBAAAAAAAAAGbAAAACgAAADc+mfx/eOg/QK4CJEft5z8AgDE/KgQAAAAAAAABnAAAAAoAAAD/p4EFDqjoP8BQPFNbauc/AEAxPzoEAAAAAAAAAZ0AAAAKAAAAyRFqDpzX6D/A8nWCb+fmPwAAMT86BAAAAAAAAAGeAAAACgAAAJF7UhcqB+k/YLTxoSeQ5j8AADE/SQQAAAAAAAABnwAAAAoAAAAHFSJTIjXpP+AXp/DzteU/AIAxP0kEAAAAAAAAAaAAAAAKAAAAdx889ttn6T8guuAfCDPlPwDAMT9YBAAAAAAAAAGhAAAACgAAAJNZPcz/mOk/AN8RjowB5D8AgDI/WAQAAAAAAAABogAAAAoAAACvkz6iI8rpP0AEQ/wQ0OI/AEAyP1gEAAAAAAAAAaMAAAAKAAAAH55YRd386T/AZ/hK3fXhPwCAMT93BAAAAAAAAAGkAAAACgAAAJU3KIHVKuo/wIwpuWHE4D8AQDE/dwQAAAAAAAABpQAAAAoAAAAFQkIkj13qP0AlMW6Ezt4/AIAxP3cEAAAAAAAAAaYAAAAKAAAAdUxcx0iQ6j8Arhcr1cLcPwDAMT93BAAAAAAAAAGnAAAACgAAAOdWdmoCw+o/wPd5B95f2j8AgDI/hwQAAAAAAAABqAAAAAoAAABVYZANvPXqPwC/5KR2q9g/AEAzP4cEAAAAAAAAAakAAAAKAAAAxWuqsHUo6z9Ahk9CD/fWPwBAND+WBAAAAAAAAAGqAAAACgAAAN0W9u1aXus/QE2636dC1T8AQDU/lgQAAAAAAAABqwAAAAoAAABHklr41ZXrP0BTqV2I5dM/AEA2P6YEAAAAAAAAAawAAAAKAAAAC22NaCXK6z+Alxy8sN/SPwDANz+mBAAAAAAAAAGtAAAACgAAACenjj5J++s/gBoU+yAx0j8AgDk/tgQAAAAAAAABrgAAAAoAAACXsajhAi7sP4Dhfpi5fNA/AMA5P7YEAAAAAAAAAa8AAAAKAAAAr1z0Huhj7D+Az9ssND/OPwAAOj/FBAAAAAAAAAGwAAAACgAAAHM3J483mOw/gNq5KPWEyz8AgDo/xQQAAAAAAAABsQAAAAoAAAA1Elr/hszsP4DmlyS2ysg/AMA7P9UEAAAAAAAAAbIAAAAKAAAA+eyMb9YA7T8A+GSeV7PEPwBAOz/VBAAAAAAAAAGzAAAACgAAALU4CkfnOe0/AANDmhj5wT8AwDo/5AQAAAAAAAABtAAAAAoAAAAhtG5RYnHtPwAcQiyzfb4/AEA6P+QEAAAAAAAAAbUAAAAKAAAA5Y6hwbGl7T8ALw+mVGa6PwCAOj/0BAAAAAAAAAG2AAAACgAAAFWZu2Rr2O0/AD/cH/ZOtj8AwDo/9AQAAAAAAAABtwAAAAoAAAAdA6Rt+QfuPwBKuhu3lLM/AIA7PwQFAAAAAAAAAbgAAAAKAAAAOz2lQx057j8ASrobt5SzPwDAOz8EBQAAAAAAAAG5AAAACgAAAAOnjUyraO4/AEbLndbxtD8AgDw/EwUAAAAAAAABugAAAAoAAADTnyvud5PuPwA0/iM1Cbk/AMA8PxMFAAAAAAAAAbsAAAAKAAAATciwwq687j8AIzGqkyC9PwCAPT8jBQAAAAAAAAG8AAAACgAAACFQBP254u4/AIY62YhKwT8AQD0/IwUAAAAAAAABvQAAAAoAAAD7Zg3QAwTvP4B6XN3HBMQ/AAA9PyMFAAAAAAAAAb4AAAAKAAAALd3kCCIi7z8A7Iailm3HPwAAPT8zBQAAAAAAAAG/AAAACgAAAAX07dtrQ+8/AGSg5UV5yT8AgD0/MwUAAAAAAAABwAAAAAoAAADlmaxH9F/vPwBesWdl1so/AMA9P0IFAAAAAAAAAcEAAAAKAAAAH585GVF57z8AXrFnZdbKPwDAPT9CBQAAAAAAAAHCAAAACgAAAAHUrR0Yke8/AF6xZ2XWyj8AAD4/UgUAAAAAAAABwwAAAAoAAAA/aPCHs6XvPwBesWdl1so/AAA+P1IFAAAAAAAAAcQAAAAKAAAAKSwaJbm47z8AXrFnZdbKPwDAPD9hBQAAAAAAAAHFAAAACgAAAG1PEiiTyO8/AF6xZ2XWyj8AwDs/YQUAAAAAAAABxgAAAAoAAAAJ0tiQQdXvPwBesWdl1so/AAA6P3EFAAAAAAAAAccAAAAKAAAAUYSGLFrg7z8AXrFnZdbKPwDAOD9xBQAAAAAAAAHIAAAACgAAAPOVAi5H6O8/AF6xZ2XWyj8AgDA/gQUAAAAAAAAByQAAAAoAAADtBk2VCO3vPwBesWdl1so/AIAlP4EFAAAAAAAAAcoAAAAKAAAARWYb+9zp7z8A4aim1SfKPwCA6j6BBQAAAAAAAAs="/>
</p:tagLst>
</file>

<file path=ppt/tags/tag112.xml><?xml version="1.0" encoding="utf-8"?>
<p:tagLst xmlns:a="http://schemas.openxmlformats.org/drawingml/2006/main" xmlns:r="http://schemas.openxmlformats.org/officeDocument/2006/relationships" xmlns:p="http://schemas.openxmlformats.org/presentationml/2006/main">
  <p:tag name="ATHENA.MIXSHAPE" val="|streamable=true|audioOnly=true|recordStart=36999|recordEnd=73147|recordLength=116633|start=36999|end=73147|audioFormat={00001610-0000-0010-8000-00AA00389B71}|audioRate=44100|muted=false|volume=0.8|fadeIn=0|fadeOut=0|videoFormat={34363248-0000-0010-8000-00AA00389B71}|videoRate=15|videoWidth=256|videoHeight=256"/>
</p:tagLst>
</file>

<file path=ppt/tags/tag113.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EAAAABwMAAAAAAQAAAAQAAAAECUlua0F0b21WMQIAAAAJBAAAAAkFAAAACQYAAAAKBQQAAAALUGVuU3Ryb2tlVjEEAAAACkF0dHJpYnV0ZXMFVHJhY2UJU3RhcnRUaW1lBFR5cGUEBAAED1BlbkF0dHJpYnV0ZXNWMQIAAAAKSW5rVHJhY2VWMQIAAAAQDEFjdGlvblR5cGVWMQIAAAACAAAACQcAAAAJCAAAALoiAAAAAAAABff///8MQWN0aW9uVHlwZVYxAQAAAAd2YWx1ZV9fAAgCAAAAAAAAAAEFAAAABAAAAAkKAAAACQsAAABpOgAAAAAAAAH0////9////wAAAAABBgAAAAQAAAAJDQAAAAkOAAAAxWYAAAAAAAAB8f////f///8AAAAABQcAAAAPUGVuQXR0cmlidXRlc1YxCgAAAAdfY29sb3JBB19jb2xvclIHX2NvbG9yRwdfY29sb3JCCkZpdFRvQ3VydmUGSGVpZ2h0Dklnbm9yZVByZXNzdXJlDUlzSGlnaGxpZ2h0ZXIFU2hhcGUFV2lkdGgAAAAAAAAAAAQAAgICAgEGAQEMQnJ1c2hTaGFwZVYxAgAAAAYCAAAA/wAAAAAAAAAAAAAIQAAABfD///8MQnJ1c2hTaGFwZVYxAQAAAAd2YWx1ZV9fAAgCAAAAAQAAAAAAAAAAAAhABQgAAAAKSW5rVHJhY2VWMQMAAAANTGlzdGAxK19pdGVtcwxMaXN0YDErX3NpemUPTGlzdGAxK192ZXJzaW9uBAAAGFNoYXJlZC5JbmtpbmcuSW5rUG9pbnRbXQIAAAAICAIAAAAJEQAAALwAAAC8AAAAAQoAAAAHAAAA/wAAAAAAAAAAAAAIQAAAAe7////w////AQAAAAAAAAAAAAhAAQsAAAAIAAAACRMAAABoAAAAaAAAAAENAAAABwAAAP8AAAAAAAAAAAAACEAAAAHs////8P///wEAAAAAAAAAAAAIQAEOAAAACAAAAAkVAAAAnQAAAJ0AAAAHEQAAAAABAAAAAAE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DUQHEwAAAAABAAAAgAAAAAQKSW5rUG9pbnRWMQI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DRgHFQAAAAABAAAAAAEAAAQKSW5rUG9pbnRWMQIA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1jBRYAAAAKSW5rUG9pbnRWMQQAAAABWAFZDlByZXNzdXJlRmFjdG9yCVRpbWVTdGFtcAAAAAAGBgsQAgAAAD8r80X28uI/sFwzWAseqj8AACA+AAAAAAAAAAABFwAAABYAAAAzkWzZA+viPxA3xwx5fqk/AABfPhAAAAAAAAAAARgAAAAWAAAAL7M/tV3o4j+YU4bfuh6pPwAAfD4QAAAAAAAAAAEZAAAAFgAAACX35WwR4+I/IM8voxKfqD8AAH4+EAAAAAAAAAABGgAAABYAAAAhGblIa+DiP7jr7nVUP6g/AACGPhAAAAAAAAAAARsAAAAWAAAAHTuMJMXd4j8YxoIqwp+nPwCAiD4gAAAAAAAAAAEcAAAAFgAAABddXwAf2+I/eKAW3y8Apz8AgIk+IAAAAAAAAAABHQAAABYAAAAXXV8AH9viP+gbwKKHgKY/AACKPi8AAAAAAAAAAR4AAAAWAAAAF11fAB/b4j9gl2lm3wCmPwAAij4vAAAAAAAAAAEfAAAAFgAAAB07jCTF3eI/oNDnC2NBpT8AAIo+PwAAAAAAAAABIAAAABYAAAAr1RKRt+XiP/Cqe8DQoaQ/AACLPj8AAAAAAAAAASEAAAAWAAAAPyvzRfby4j94JiWEKCKkPwCAjT4/AAAAAAAAAAEiAAAAFgAAAFuB0/o0AOM/EEPkVmrCoz8AAJE+TgAAAAAAAAABIwAAABYAAAB5kw34vxLjP3AdeAvYIqM/AACWPk4AAAAAAAAAASQAAAAWAAAAn4N0GfEn4z+AteChcUOiPwCAmz5eAAAAAAAAAAElAAAAFgAAAMlRCF/IP+M/mE1JOAtkoT8AgKI+XgAAAAAAAAABJgAAABYAAAAHmE81OGLjP4hEnL+6ZKA/AICrPl4AAAAAAAAAAScAAAAWAAAAS7zDL06H4z+Q8odRLEuePwAAtj5uAAAAAAAAAAEoAAAAFgAAAJWckXKwseM/YOAtYItMnD8AgMA+bgAAAAAAAAABKQAAABYAAADhfF+1EtzjP9BJfTJCzpk/AIDKPo0AAAAAAAAAASoAAAAWAAAAMxmHQMEL5D/ANyNBoc+XPwAA1T6NAAAAAAAAAAErAAAAFgAAAI+T2+8VPuQ/cOOdMSyRlT8AAN8+jQAAAAAAAAABLAAAABYAAADt61zDEHPkP2DRQ0CLkpM/AIDnPo0AAAAAAAAAAS0AAAAWAAAAWd5kA/6v5D9Av+lO6pORPwAA8D6dAAAAAAAAAAEuAAAAFgAAANGMxos38uQ/4N519zqqjz8AAPQ+nQAAAAAAAAABLwAAABYAAABFOygUcTTlP2BIxcnxK40/AID2PqwAAAAAAAAAATAAAAAWAAAAwce2wFB55T9ANmvYUC2LPwCA9z6sAAAAAAAAAAExAAAAFgAAAD8ycpHWwOU/wJ+6qgeviD8AAPk+vAAAAAAAAAABMgAAABYAAADNNrTOThDmP4CWDTK3r4c/AID5PrwAAAAAAAAAATMAAAAWAAAAUX+cw3pa5j+AhLNAFrGFPwCA+T7LAAAAAAAAAAE0AAAAFgAAANXHhLimpOY/oHJZT3Wygz8AAPo+ywAAAAAAAAABNQAAABYAAABVMkCJLOzmP8DkVZp8M4I/AAD7PtsAAAAAAAAAATYAAAAWAAAA0b7ONQwx5z/A0vuo2zSAPwCA+j7bAAAAAAAAAAE3AAAAFgAAAEVtML5Fc+c/QHiW9iRtez8AAPo+6wAAAAAAAAABOAAAABYAAADPk0XXF8DnP0BU4hPjb3c/AAD6PusAAAAAAAAAATkAAAAWAAAAV7pa8OkM6D9AOdup8XF0PwAA+j76AAAAAAAAAAE6AAAAFgAAANsCQ+UVV+g/wBQnx690cD8AAPo++gAAAAAAAAABOwAAABYAAABlKVj+56PoP4AY9Jy+6m4/AAD6PgoBAAAAAAAAATwAAAAWAAAA37Xmqsfo6D8A9D+6fO1qPwAA+j4KAQAAAAAAAAE9AAAAFgAAAG26KOg/OOk/APQ/unztaj8AAPo+GgEAAAAAAAABPgAAABYAAADvAhHda4LpPwD0P7p87Wo/AID4PhoBAAAAAAAAAT8AAAAWAAAAcW3MrfHJ6T+AGPScvupuPwAA+D4pAQAAAAAAAAFAAAAAFgAAAOcbLjYrDOo/wBQnx690cD8AAPg+KQEAAAAAAAABQQAAABYAAABdyo++ZE7qP4AwLjGhcnM/AAD4PjkBAAAAAAAAAUIAAAAWAAAAybyX/lGL6j9AOdup8XF0PwCA9j45AQAAAAAAAAFDAAAAFgAAADuNzGLlyuo/QFTiE+Nvdz8AAPY+SAEAAAAAAAABRAAAABYAAACvOy7rHg3rPwBmPAWEbnk/AAD2PkgBAAAAAAAAAUUAAAAWAAAAIwxjT7JM6z+AnErZZmp/PwAA9z5YAQAAAAAAAAFGAAAAFgAAAJm6xNfrjus/gGD/XdSzgT8AgPc+WAEAAAAAAAABRwAAABYAAAAHi/k7f87rP2B7BsjFsYQ/AID3PmgBAAAAAAAAAUgAAAAWAAAAjdPhMKsY7D/gqGcjWK6JPwAA+D5oAQAAAAAAAAFJAAAAFgAAAA0+nQExYOw/wMwbBpqrjT8AAPg+aAEAAAAAAAABSgAAABYAAACLqFjStqfsP0C/6U7qk5E/AID2PncBAAAAAAAAAUsAAAAWAAAABTXnfpbs7D+A2vC425GUPwAA9j53AQAAAAAAAAFMAAAAFgAAAHcFHOMpLO0/gPX3Is2Plz8AAPY+hwEAAAAAAAABTQAAABYAAADZO8raymPtP2DO027qTZo/AAD2PocBAAAAAAAAAU4AAAAWAAAAOZRLrsWY7T+wIll+X4ycPwAA9j6XAQAAAAAAAAFPAAAAFgAAAI8wczl0yO0/IHfejdTKnj8AAPc+lwEAAAAAAAABUAAAABYAAADhzJrEIvjtP8iGx92OpKA/AID2PqYBAAAAAAAAAVEAAAAWAAAAN2nCT9En7j8o0p90s+OhPwAA9j6mAQAAAAAAAAFSAAAAFgAAAJfBQyPMXO4/mL6NGsJCoz8AAPY+tgEAAAAAAAABUwAAABYAAADrXWuueozuP/Cqe8DQoaQ/AAD2PrYBAAAAAAAAAVQAAAAWAAAAOxxmFYO57j9gl2lm3wCmPwCA9D7FAQAAAAAAAAFVAAAAFgAAAIf8M1jl4+4/eKAW3y8Apz8AAPQ+xQEAAAAAAAABVgAAABYAAADN/tR2oQvvP/gtGpQof6g/AAD0PtUBAAAAAAAAAVcAAAAWAAAAC0UcTREu7z9oGgg6N96pPwAA9D7VAQAAAAAAAAFYAAAAFgAAAEHPCds0S+8/kMTKwXH9qj8AAPQ+5QEAAAAAAAABWQAAABYAAABre8pEsmXvPwCxuGeAXKw/AAD0PuUBAAAAAAAAAVoAAAAWAAAAmyeLri+A7z8YumXg0FutPwAA9D70AQAAAAAAAAFbAAAAFgAAAMMX8s9gle8/mEdplcnarj8AAPQ+9AEAAAAAAAABXAAAABYAAADfS/+oRaXvP5RqNiXhLLA/AIDyPvQBAAAAAAAAAV0AAAAWAAAA9aHfXYSy7z9gMbh/XeywPwAA8T4UAgAAAAAAAAFeAAAAFgAAAAsak+4cve8/jCev0uSbsT8AgPA+FAIAAAAAAAABXwAAABYAAAAdkkZ/tcfvPzxNGx53O7I/AADxPhQCAAAAAAAAAWAAAAAWAAAAKSzN66fP7z+U5CeA6AqzPwCA8D4UAgAAAAAAAAFhAAAAFgAAADXoJjT01O8/5Hs04lnasz8AAO8+IwIAAAAAAAABYgAAABYAAAA9pIB8QNrvP0ATQUTLqbQ/AIDuPiMCAAAAAAAAAWMAAAAWAAAAQYKtoObc7z8oe9itMYm1PwAA7j4wAgAAAAAAAAFkAAAAFgAAAEdg2sSM3+8/9EFaCK5Itj8AAO4+MAIAAAAAAAABZQAAABYAAABHYNrEjN/vP2h6fHkJOLc/AADvPj8CAAAAAAAAAWYAAAAWAAAASz4H6TLi7z/AEYnbege4PwCA7z4/AgAAAAAAAAFnAAAAFgAAAEs+B+ky4u8/+AeALgK3uD8AgO8+TwIAAAAAAAABaAAAABYAAABHYNrEjN/vP7zOAYl+drk/AADwPk8CAAAAAAAAAWkAAAAWAAAAR2DaxIzf7z+MlYPj+jW6PwAA8D5fAgAAAAAAAAFqAAAAFgAAAEGCraDm3O8/nOpkJ5jFuj8AAPA+XwIAAAAAAAABawAAABYAAAA9pIB8QNrvP2Sx5oEUhbs/AADwPm4CAAAAAAAAAWwAAAAWAAAAOcZTWJrX7z9MGX7remS8PwCA7j5uAgAAAAAAAAFtAAAAFgAAADXoJjT01O8/HOD/RfcjvT8AAO0+fgIAAAAAAAABbgAAABYAAAAlTqDHAc3vP1TW9ph+070/AIDtPn4CAAAAAAAAAW8AAAAWAAAAIXBzo1vK7z/0+2LkEHO+PwCA7j6OAgAAAAAAAAFwAAAAFgAAABm0GVsPxe8/dDSFVWxivz8AgO8+jgIAAAAAAAABcQAAABYAAAAP+L8Sw7/vPwqteFD/AMA/AADxPo4CAAAAAAAAAXIAAAAWAAAA/105ptC37z+2+H4BuGjAPwCA8D6tAgAAAAAAAAFzAAAAFgAAAPHDsjner+8/PqNvo4awwD8AAPA+rQIAAAAAAAABdAAAABYAAADlKSzN66fvPxK2JclPAME/AADwPrwCAAAAAAAAAXUAAAAWAAAA07F4PFOd7z/CJ8bfLjDBPwAA8D68AgAAAAAAAAF2AAAAFgAAAL05xau6ku8/UtK2gf13wT8AAPA+vAIAAAAAAAABdwAAABYAAACn4+T2e4XvPwZEV5jcp8E/AIDuPswCAAAAAAAAAXgAAAAWAAAAi6/XHZd17z+ytfeuu9fBPwAA7j7MAgAAAAAAAAF5AAAAFgAAAGt7ykSyZe8/ZieYxZoHwj8AAO4+3AIAAAAAAAABegAAABYAAABRR71rzVXvPxqZONx5N8I/AADvPtwCAAAAAAAAAXsAAAAWAAAANROwkuhF7z9W22P6TXfCPwCA7j7rAgAAAAAAAAF8AAAAFgAAABnforkDNu8/wuQ+jTKfwj8AAO4+6wIAAAAAAAABfQAAABYAAAD5zGi8eCPvP76+pCcM18I/AADuPvsCAAAAAAAAAX4AAAAWAAAA0dwBm0cO7z/+ANBF4BbDPwAA7j77AgAAAAAAAAF/AAAAFgAAAKMwQTHK8+4/+to14LlOwz8AgOw+CwMAAAAAAAABgAAAABYAAAB5Yq3r8tvuP87t6wWDnsM/AADsPgsDAAAAAAAAAYEAAAAWAAAASbbsgXXB7j9+X4wcYs7DPwAA7D4aAwAAAAAAAAGCAAAAFgAAABsKLBj4pu4/MtEsM0H+wz8AAO0+GgMAAAAAAAABgwAAABYAAADrXWuueozuP+ZCzUkgLsQ/AIDtPioDAAAAAAAAAYQAAAAWAAAAu7GqRP1x7j9OTKjcBFbEPwAA7z4qAwAAAAAAAAGFAAAAFgAAAIknvbbZVO4/bu296+51xD8AgO8+OQMAAAAAAAABhgAAABYAAABVnc8otjfuP46O0/rYlcQ/AADxPjkDAAAAAAAAAYcAAAAWAAAAIRPimpIa7j+uL+kJw7XEPwCA8T5JAwAAAAAAAAGIAAAAFgAAAOeqx+jI+u0/0tD+GK3VxD8AgPE+SQMAAAAAAAABiQAAABYAAACzINpapd3tP4JCny+MBcU/AADzPlkDAAAAAAAAAYoAAAAWAAAAf5bszIHA7T8ytD9GazXFPwCA9T5ZAwAAAAAAAAGLAAAAFgAAAEcu0hq4oO0/Lo6l4ERtxT8AAPg+aAMAAAAAAAABjAAAABYAAAAFCl4gonvtPypoC3sepcU/AID7PmgDAAAAAAAAAY0AAAAWAAAAweXpJYxW7T/a2auR/dTFPwAA/j54AwAAAAAAAAGOAAAAFgAAAIHBdSt2Me0/jktMqNwExj8AQAA/eAMAAAAAAAABjwAAABYAAAA7v9QMugntP/ZUJzvBLMY/AEABP3gDAAAAAAAAAZAAAAAWAAAA7d4Gylff7D8W9jxKq0zGPwBAAj+IAwAAAAAAAAGRAAAAFgAAAJ8gDGNPsuw/FvY8SqtMxj8AAAI/iAMAAAAAAAABkgAAABYAAABLhOTXoILsPzqXUlmVbMY/AAACP5cDAAAAAAAAAZMAAAAWAAAA9ee8TPJS7D9aOGhof4zGPwAAAj+XAwAAAAAAAAGUAAAAFgAAAIn1tAwFFuw/etl9d2msxj8AgAI/pwMAAAAAAAABlQAAABYAAAAlvwYVZN7rP5p6k4ZTzMY/AMACP6cDAAAAAAAAAZYAAAAWAAAAy0SyZQ+s6z/ivL6kJwzHPwDAAj+2AwAAAAAAAAGXAAAAFgAAAG3sMJIUd+s/Iv/pwvtLxz8AAAM/tgMAAAAAAAABmAAAABYAAAATctziv0TrP2ZBFeHPi8c/AAADP8YDAAAAAAAAAZkAAAAWAAAAv9W0VxEV6z8Ss7X3rrvHPwBAAj/GAwAAAAAAAAGaAAAAFgAAAGVbYKi84uo/gryQipPjxz8AAAI/1gMAAAAAAAABmwAAABYAAAADJbKwG6vqP8YkVg6O68c/AAACP9YDAAAAAAAAAZwAAAAWAAAAmRDXlNRw6j+CvJCKk+PHPwCAAj/lAwAAAAAAAAGdAAAAFgAAADP8+3iNNuo/Xht7e6nDxz8AwAI/5QMAAAAAAAABngAAABYAAADRxU2B7P7pPz56ZWy/o8c/AIADP/UDAAAAAAAAAZ8AAAAWAAAAdUv50ZfM6T8a2U9d1YPHPwDAAz/1AwAAAAAAAAGgAAAAFgAAABvRpCJDmuk/9jc6Tutjxz8AgAQ/BQQAAAAAAAABoQAAABYAAADBVlBz7mfpP9qWJD8BRMc/AEAEPwUEAAAAAAAAAaIAAAAWAAAAadz7w5k16T+OLl+7BjzHPwAABD8UBAAAAAAAAAGjAAAAFgAAAAWmTcz4/eg/2pYkPwFExz8AAAQ/FAQAAAAAAAABpAAAABYAAAChb5/UV8boP/Y3Ok7rY8c/AAAEPyQEAAAAAAAAAaUAAAAWAAAAPTnx3LaO6D9mQRXhz4vHPwAABD8kBAAAAAAAAAGmAAAAFgAAAOW+nC1iXOg/guIq8Lmrxz8AAAQ/MwQAAAAAAAABpwAAABYAAACHZhtaZyfoP14be3upw8c/AAAEPzMEAAAAAAAAAagAAAAWAAAAITBtYsbv5z/u6wWDntPHPwCABD9DBAAAAAAAAAGpAAAAFgAAALsbkkZ/tec/7usFg57Txz8AwAQ/QwQAAAAAAAABqgAAABYAAABFbTC+RXPnP6aDQP+jy8c/AMAEP1MEAAAAAAAAAasAAAAWAAAA15z7WbIz5z+mg0D/o8vHPwBABD9TBAAAAAAAAAGsAAAAFgAAAGuIID5r+eY/poNA/6PLxz8AAAQ/UwQAAAAAAAABrQAAABYAAAABlhj+fbzmP6aDQP+jy8c/AAAEP2IEAAAAAAAAAa4AAAAWAAAAl4E94jaC5j+mg0D/o8vHPwCABD9iBAAAAAAAAAGvAAAAFgAAAC2PNaJJReY/poNA/6PLxz8AQAY/cgQAAAAAAAABsAAAABYAAAC7vgA+tgXmP6aDQP+jy8c/AIAJP3IEAAAAAAAAAbEAAAAWAAAAPzJykdbA5T9eG3t7qcPHPwCACz+CBAAAAAAAAAGyAAAAFgAAAMuDEAmdfuU/zkrwc7Szxz8AgA0/ggQAAAAAAAABswAAABYAAABP94FcvTnlP2ZBFeHPi8c/AIAOP5EEAAAAAAAAAbQAAAAWAAAA0YzGizfy5D8i/+nC+0vHPwBADz+RBAAAAAAAAAG1AAAAFgAAAE8iC7uxquQ/4ry+pCcMxz8AwA8/oQQAAAAAAAABtgAAABYAAADF+/Wh313kP3rZfXdprMY/AIAQP6EEAAAAAAAAAbcAAAAWAAAASZE60VkW5D8W9jxKq0zGPwBAED+wBAAAAAAAAAG4AAAAFgAAANXABW3G1uM/thL8HO3sxT8AABA/sAQAAAAAAAABuQAAABYAAABpzv0s2ZnjPy6OpeBEbcU/AIAQP8AEAAAAAAAAAboAAAAWAAAAC3Z8Wd5k4z9ioYkgouXEPwBAET/ABAAAAAAAAAG7AAAAFgAAALfZVM4vNeM/krRtYP9dxD8AwBI/0AQAAAAAAAABvAAAABYAAABfXwAf2wLjP54AoitM7sM/AAAVP9AEAAAAAAAAAb0AAAAWAAAAE38y3HjY4j9i5BBznnbDPwBAFz/fBAAAAAAAAAG+AAAAFgAAANFavuFis+I/Jsh/uvD+wj8AgBk/3wQAAAAAAAABvwAAABYAAACPNkrnTI7iP358eQk4l8I/AIAaP+8EAAAAAAAAAcAAAAAWAAAASxLW7DZp4j86YOhQih/CPwBAGz/vBAAAAAAAAAHBAAAAFgAAAA/MjhbHRuI/ttuRFOKfwT8AwBs//wQAAAAAAAABwgAAABYAAADbQaGIoyniP1oe60xKCME/AMAbP/8EAAAAAAAAAcMAAAAWAAAAtVE6Z3IU4j+2+H4BuGjAPwAAHD//BAAAAAAAAAHEAAAAFgAAAJM/AGrnAeI/JPJZN5givz8AABw/DgUAAAAAAAABxQAAABYAAAB96R+1qPThP1QiK2TLY70/AAAcPw4FAAAAAAAAAcYAAAAWAAAAcy3GbFzv4T+EUvyQ/qS7PwAAHD8eBQAAAAAAAAHHAAAAFgAAAH3pH7Wo9OE/lOG3rkfGuT8AABw/HgUAAAAAAAAByAAAABYAAAClt7P6fwziP8ARidt6B7g/AIAcPy0FAAAAAAAAAckAAAAWAAAA20GhiKMp4j+w/y7q2Qi2PwBAHj8tBQAAAAAAAAHKAAAAFgAAACUib8sFVOI/4C8AFw1KtD8AgCE/PQUAAAAAAAABywAAABYAAAB5vpZWtIPiPywB51Iqq7I/AIAjPz0FAAAAAAAAAcwAAAAWAAAA2RYYKq+44j90hpnD+nuxPwCAJT9NBQAAAAAAAAHNAAAAFgAAADtNxiFQ8OI/IO+MYYmssD8AwCQ/TQUAAAAAAAABzgAAABYAAADFc9s6Ij3jPyg7wSzWPLA/AMAiP1wFAAAAAAAAAc8AAAAWAAAAU3gdeJqM4z+UajYl4SywPwDAET9cBQAAAAAAAAHQAAAAFgAAANXABW3G1uM/0PErHQT6rz8AAPU+bAUAAAAAAAAB0QAAABYAAABXK8E9TB7kPyjMv9FxWq8/AICkPmwFAAAAAAAAAdIAAAAWAAAA9nuFD2H/1j8qwc/Rzl7tPwAAoD0AAAAAAAAAAAHTAAAAFgAAAAb0OKD5Cdc/GGfeMNBc7T8AAOI9DwAAAAAAAAAB1AAAABYAAAASsJLoRQ/XP+RYCk7UVu0/AAAAPg8AAAAAAAAAAdUAAAAWAAAAKihGed4Z1z+uSjZr2FDtPwAACj4PAAAAAAAAAAHWAAAAFgAAACooRnneGdc/rko2a9hQ7T8AACA+DwAAAAAAAAAB1wAAABYAAAAy5J/BKh/XP65KNmvYUO0/AAA1Ph8AAAAAAAAAAdgAAAAWAAAAOqD5CXck1z+uSjZr2FDtPwAAST4fAAAAAAAAAAHZAAAAFgAAAEJcU1LDKdc/rko2a9hQ7T8AAGY+HwAAAAAAAAAB2gAAABYAAABCXFNSwynXP5zwRMrZTu0/AICDPh8AAAAAAAAAAdsAAAAWAAAAQlxTUsMp1z+c8ETK2U7tPwCAlj4vAAAAAAAAAAHcAAAAFgAAAEJcU1LDKdc/nPBEytlO7T8AAKs+LwAAAAAAAAAB3QAAABYAAABCXFNSwynXP5zwRMrZTu0/AIC0Pj4AAAAAAAAAAd4AAAAWAAAAShitmg8v1z+c8ETK2U7tPwAAvj4+AAAAAAAAAAHfAAAAFgAAAFbUBuNbNNc/vqQnDNdS7T8AgMo+PgAAAAAAAAAB4AAAABYAAABW1AbjWzTXP+RYCk7UVu0/AIDUPj4AAAAAAAAAAeEAAAAWAAAAVtQG41s01z8IDe2P0VrtPwCA2j5OAAAAAAAAAAHiAAAAFgAAAEoYrZoPL9c/PhvBcs1g7T8AAN4+TgAAAAAAAAAB4wAAABYAAABCXFNSwynXP1B1shPMYu0/AIDgPm0AAAAAAAAAAeQAAAAWAAAAOqD5CXck1z9iz6O0ymTtPwCA4j5tAAAAAAAAAAHlAAAAFgAAACooRnneGdc/Ys+jtMpk7T8AgOU+bQAAAAAAAAAB5gAAABYAAAASsJLoRQ/XP2LPo7TKZO0/AADpPm0AAAAAAAAAAecAAAAWAAAA9nuFD2H/1j9iz6O0ymTtPwAA7D59AAAAAAAAAAHoAAAAFgAAANpHeDZ879Y/Ys+jtMpk7T8AgO4+jAAAAAAAAAAB6QAAABYAAAC+E2tdl9/WP3QplVXJZu0/AIDwPpwAAAAAAAAAAeoAAAAWAAAAmiMEPGbK1j90KZVVyWbtPwCA8j6cAAAAAAAAAAHrAAAAFgAAAGp3Q9Lor9Y/dCmVVclm7T8AgPM+rAAAAAAAAAAB7AAAABYAAAAmU8/X0orWP2LPo7TKZO0/AAD1PqwAAAAAAAAAAe0AAAAWAAAA2nIBlXBg1j9QdbITzGLtPwCA9T7LAAAAAAAAAAHuAAAAFgAAAIAagMF1K9Y/GGfeMNBc7T8AAPc+ywAAAAAAAAAB7wAAABYAAAAOSktd4uvVP9L+GK3VVO0/AID5PssAAAAAAAAAAfAAAAAWAAAAbM1Vj9GR1T94PGKI3ErtPwAA/j7bAAAAAAAAAAHxAAAAFgAAAMhQYMHAN9U/+sXIIeY87T8AQAA/2wAAAAAAAAAB8gAAABYAAAAq1Grzr93UP4qpIFzuMO0/AEABP/oAAAAAAAAAAfMAAAAWAAAAfpsb3VJ+1D/82JVU+SDtPwDAAT/6AAAAAAAAAAH0AAAAFgAAAOAeJg9CJNQ/fGL87QIT7T8AwAE/+gAAAAAAAAAB9QAAABYAAABAojBBMcrTP8jdjqQQ/+w/AAACP/oAAAAAAAAAAfYAAAAWAAAAlmnhKtRq0z9awebeGPPsPwAAAj8JAQAAAAAAAAH3AAAAFgAAAOowkhR3C9M/uJZqNiXh7D8AAAI/CQEAAAAAAAAB+AAAABYAAAAugI9tgaHSP3IupbIq2ew/AAACPxkBAAAAAAAAAfkAAAAWAAAAhkdAVyRC0j88INHPLtPsPwCAAj8ZAQAAAAAAAAH6AAAAFgAAANwO8UDH4tE/FGzujTHP7D8AQAM/KQEAAAAAAAAB+wAAABYAAAAkGkjiHX7RPzwg0c8u0+w/AEAEPykBAAAAAAAAAfwAAAAWAAAAfOH4y8Ae0T9yLqWyKtnsPwBABT84AQAAAAAAAAH9AAAAFgAAAMrsT20XutA/pjx5lSbf7D8AwAU/OAEAAAAAAAAB/gAAABYAAAAQPE3GIVDQP+6kPhkh5+w/AMAFP0gBAAAAAAAAAf8AAAAWAAAAsI5Iz/DWzz84DQSdG+/sPwAABz9IAQAAAAAAAAEAAQAAFgAAADwtQ4EFA88/gHXJIBb37D8AQAk/WAEAAAAAAAABAQEAABYAAADEyz0zGi/OP+yRceYNA+0/AMAKP1gBAAAAAAAAAQIBAAAWAAAAdFqfBmBwzT9GVCgLBw3tPwAADD9nAQAAAAAAAAEDAQAAFgAAADzZZ/vWxsw/jrztjgEV7T8AwAw/ZwEAAAAAAAABBAEAABYAAAAUWDDwTR3MP+p+pLP6Hu0/AMAMP3cBAAAAAAAAAQUBAAAWAAAACMdfBvaIyz8gjXiW9iTtPwAADT93AQAAAAAAAAEGAQAAFgAAABCuQq02/8o/aPU9GvEs7T8AgA0/hgEAAAAAAAABBwEAABYAAABEhYx1qIrKP8K39D7qNu0/AMANP4YBAAAAAAAAAQgBAAAWAAAAoEw9X0sryj8KILrC5D7tPwCADj+WAQAAAAAAAAEJAQAAFgAAAACModmG1sk/VIh/Rt9G7T8AwA4/lgEAAAAAAAABCgEAABYAAACEQ7nkWozJP5zwRMrZTu0/AIAPP5YBAAAAAAAAAQsBAAAWAAAAJOs3EWBXyT++pCcM11LtPwDADz+mAQAAAAAAAAEMAQAAFgAAANQKas79LMk/0v4YrdVU7T8AwA8/pgEAAAAAAAABDQEAABYAAACwGgOtzBfJP/ay++7SWO0/AIARP6YBAAAAAAAAAQ4BAAAWAAAAnKJPHDQNyT8IDe2P0VrtPwCAFD+1AQAAAAAAAAEPAQAAFgAAAJyiTxw0Dck/CA3tj9Fa7T8AgBY/tQEAAAAAAAABEAEAABYAAADUCmrO/SzJPwgN7Y/RWu0/AAAYP7UBAAAAAAAAAREBAAAWAAAARNueMpFsyT/2svvu0ljtPwAAGD/FAQAAAAAAAAESAQAAFgAAAPAT7kjuy8k/CA3tj9Fa7T8AABg/5AEAAAAAAAABEwEAABYAAADAPKSAfEDKP+RYCk7UVu0/AAAYP+QBAAAAAAAAARQBAAAWAAAA8L3biwXqyj++pCcM11LtPwAAGD/kAQAAAAAAAAEVAQAAFgAAAEQveri/qMs/iJZTKdtM7T8AABg/9AEAAAAAAAABFgEAABYAAACoGMx1EnLMP0IujqXgRO0/AAAYP/QBAAAAAAAAARcBAAAWAAAAEAIeM2U7zT8KILrC5D7tPwAAGD8DAgAAAAAAAAEYAQAAFgAAAHDrb/C3BM4/5GvXgOc67T8AgBg/AwIAAAAAAAABGQEAABYAAADwTHU+o9jOP8K39D7qNu0/AMAYPxMCAAAAAAAAARoBAAAWAAAAoBaVPljMzz+wXQOe6zTtPwCAGT8TAgAAAAAAAAEbAQAAFgAAADIstOdSZdA/ngMS/ewy7T8AQBk/IwIAAAAAAAABHAEAABYAAAAYzR2weeTQP4qpIFzuMO0/AAAZPyMCAAAAAAAAAR0BAAAWAAAA7rEtMFRe0T+KqSBc7jDtPwCAGT8yAgAAAAAAAAEeAQAAFgAAANRSl/h63dE/ngMS/ewy7T8AQBo/MgIAAAAAAAABHwEAABYAAACge00wCVLSP54DEv3sMu0/AAAaP0ICAAAAAAAAASABAAAWAAAAfGBdsOPL0j+eAxL97DLtPwCAGT9CAgAAAAAAAAEhAQAAFgAAAFJFbTC+RdM/iqkgXO4w7T8AQBk/QgIAAAAAAAABIgEAABYAAAAkbiNoTLrTP3pPL7vvLu0/AAAZP1ICAAAAAAAAASMBAAAWAAAA4B4mD0Ik1D9o9T0a8SztPwAAGT9SAgAAAAAAAAEkAQAAFgAAAJITz23riNQ/MOdpN/Um7T8AgBk/YQIAAAAAAAABJQEAABYAAAAykMQ7/OLUPw4zh/X3Iu0/AMAZP2ECAAAAAAAAASYBAAAWAAAAwJQGeXQy1T/qfqSz+h7tPwCAGj9xAgAAAAAAAAEnAQAAFgAAAELd7m2gfNU/oBbfLwAX7T8AQBs/cQIAAAAAAAABKAEAABYAAACu8cmJ57bVP4687Y4BFe0/AMAcP4ACAAAAAAAAASkBAAAWAAAADkpLXeLr1T98YvztAhPtPwAAHj+AAgAAAAAAAAEqAQAAFgAAAFYqGaBEFtY/fGL87QIT7T8AQB8/kAIAAAAAAAABKwEAABYAAACQkjNSDjbWP3xi/O0CE+0/AAAfP5ACAAAAAAAAASwBAAAWAAAAvj70u4tQ1j+OvO2OARXtPwCAHj+gAgAAAAAAAAEtAQAAFgAAANpyAZVwYNY/oBbfLwAX7T8AQB4/oAIAAAAAAAABLgEAABYAAADOtqdMJFvWP8bKwXH9Gu0/AAAeP68CAAAAAAAAAS8BAAAWAAAArsZAK/NF1j/82JVU+SDtPwBAHT+vAgAAAAAAAAEwAQAAFgAAAF7mcuiQG9Y/II14lvYk7T8AAB0/vwIAAAAAAAABMQEAABYAAADkWeQ7sdbVP1abTHnyKu0/AMAbP78CAAAAAAAAATIBAAAWAAAAGDEuBCNi1T9o9T0a8SztPwBAGj/PAgAAAAAAAAEzAQAAFgAAAB4YEatj2NQ/aPU9GvEs7T8AQBc/zwIAAAAAAAABNAEAABYAAAD8UjPoJjTUPzDnaTf1Ju0/AIATP94CAAAAAAAAATUBAAAWAAAAlmnhKtRq0z/82JVU+SDtPwBACz/eAgAAAAAAAAE2AQAAFgAAAADUzgMEh9I/oBbfLwAX7T8AAAE/7gIAAAAAAAABNwEAABYAAAA8kvtytojRP1quGawFD+0/AAC5Pu4CAAAAAAAAATgBAAAWAAAAUGDBwDd10D80+jZqCAvtPwAALD4dAwAAAAAAAAE5AQAAFgAAALzkWozZuM4/7JFx5g0D7T8AAIg9HQMAAAAAAAABOgEAABYAAABAuctWN2+5PwiYC5Ir7+k/AABkPgAAAAAAAAAAATsBAAAWAAAAQLnLVjdvuT/2PRrxLO3pPwAAnj4QAAAAAAAAAAE8AQAAFgAAAHCpMnhohLk/wC9GDjHn6T8AALI+EAAAAAAAAAABPQEAABYAAACQmZmZmZm5P0K5rKc62ek/AICrPhAAAAAAAAAAAT4BAAAWAAAAwIkAu8quuT8uX7sGPNfpPwCAqT4fAAAAAAAAAAE/AQAAFgAAAOB5Z9z7w7k/+FDnI0DR6T8AAJs+HwAAAAAAAAABQAEAABYAAAAwWjUfXu65P9ScBOJCzek/AICJPh8AAAAAAAAAAUEBAAAWAAAAcDoDYsAYuj9WJmt7TL/pPwAAcj4vAAAAAAAAAAFCAQAAFgAAAPAKOMZTWLo/Dr6l91G36T8AAFQ+LwAAAAAAAAABQwEAABYAAAB4y9NLGK26P7T77tJYrek/AABUPj8AAAAAAAAAAUQBAAAWAAAAOHzW8g0Xuz9G30YNYaHpPwAAZD4/AAAAAAAAAAFFAQAAFgAAACAdQLs0lrs/7ByQ6GeX6T8AgIE+TgAAAAAAAAABRgEAABYAAAAorhCljCq8P5Ra2cNujek/AACVPk4AAAAAAAAAAUcBAAAWAAAA6O/jNdoovT82mCKfdYPpPwAApT5eAAAAAAAAAAFIAQAAFgAAANAhHuhYPL4/Jj4x/naB6T8AALQ+XgAAAAAAAAABSQEAABYAAAAINCbdOXq/PxTkP114f+k/AIC6Pn0AAAAAAAAAAUoBAAAWAAAAWIsxG9d7wD8U5D9deH/pPwCAwj59AAAAAAAAAAFLAQAAFgAAAMB0g9gpRcE/Jj4x/naB6T8AgMs+fQAAAAAAAAABTAEAABYAAAA81ogmFRnCP1xMBeFyh+k/AADXPn0AAAAAAAAAAU0BAAAWAAAAABhct2IXwz+UWtnDbo3pPwAA5D6NAAAAAAAAAAFOAQAAFgAAAMBZL0iwFcQ/tg68BWyR6T8AgO0+jQAAAAAAAAABTwEAABYAAACYE7Zplh7FP7YOvAVskek/AAD1PpwAAAAAAAAAAVABAAAWAAAAmL2jrK08xj/awp5HaZXpPwCA+T6cAAAAAAAAAAFRAQAAFgAAAHB3Ks6TRcc/2sKeR2mV6T8AgP0+rAAAAAAAAAABUgEAABYAAABcqWSAElnIP7YOvAVskek/AAAAP6wAAAAAAAAAAVMBAAAWAAAAhEO55FqMyT+ktMpkbY/pPwDAAT+sAAAAAAAAAAFUAQAAFgAAAKDdDUmjv8o/bKb2gXGJ6T8AAAM/vAAAAAAAAAABVQEAABYAAADsZ8nOHAjMPyY+Mf52gek/AEAEP7wAAAAAAAAAAVYBAAAWAAAA/IlqoswwzT/wL10be3vpPwBABT/LAAAAAAAAAAFXAQAAFgAAADCccpetbs4/qMeXl4Bz6T8AwAY/ywAAAAAAAAABWAEAABYAAAB4Ji4dJ7fPP4ITtVWDb+k/AIAHP9sAAAAAAAAAAVkBAAAWAAAAapTOmRyF0D86q+/RiGfpPwDABz/bAAAAAAAAAAFaAQAAFgAAAJYVBqWlLtE/Bp0b74xh6T8AQAc/6wAAAAAAAAABWwEAABYAAADC2uNn4tLRP7w0VmuSWek/AAAHP+sAAAAAAAAAAVwBAAAWAAAA+Bd1u7eB0j+s2mTKk1fpPwCABz/6AAAAAAAAAAFdAQAAFgAAACSZrMZAK9M/YnKfRplP6T8AQAg/+gAAAAAAAAABXgEAABYAAABa1j0aFtrTP+L7BeCiQek/AAAIPwoBAAAAAAAAAV8BAAAWAAAAkhPPbeuI1D+ak0BcqDnpPwAACD8KAQAAAAAAAAFgAQAAFgAAANYMugkNPdU/Uit72K0x6T8AAAg/GQEAAAAAAAABYQEAABYAAAAwOrJ+EwHWP/hoxLO0J+k/AAAIPxkBAAAAAAAAAWIBAAAWAAAAgqtQq82/1j+epg2Pux3pPwBABz8pAQAAAAAAAAFjAQAAFgAAAOLYSCDUg9c/jEwc7rwb6T8AAAc/KQEAAAAAAAABZAEAABYAAAA+BkGV2kfYP0TkVmrCE+k/AAAHPzkBAAAAAAAAAWUBAAAWAAAAsqvsmnkW2T8M1oKHxg3pPwCABz85AQAAAAAAAAFmAQAAFgAAACJRmKAY5dk/6iGgRckJ6T8AQAc/OQEAAAAAAAABZwEAABYAAACGOupda67aP7ITzGLNA+k/AIAGP0gBAAAAAAAAAWgBAAAWAAAAFhSjPO+M2z+gudrBzgHpPwDABj9IAQAAAAAAAAFpAQAAFgAAAI51qIraYNw/fgX4f9H96D8AwAc/WAEAAAAAAAABagEAABYAAAAG163YxTTdP6C52sHOAek/AAAJP1gBAAAAAAAAAWsBAAAWAAAAZgSmTcz43T+yE8xizQPpPwDACj9oAQAAAAAAAAFsAQAAFgAAACZGed4Z994/xG29A8wF6T8AAAs/aAEAAAAAAAABbQEAABYAAADGl+VNNuDfP+ohoEXJCek/AAALP3cBAAAAAAAAAW4BAAAWAAAApVoi8rZc4D8M1oKHxg3pPwAACz93AQAAAAAAAAFvAQAAFgAAAF0t+HQGxOA/evIqTb4Z6T8AgAs/hwEAAAAAAAABcAEAABYAAAANRHSvCSbhP56mDY+7Hek/AEALP4cBAAAAAAAAAXEBAAAWAAAAvzgdDrOK4T/UtOFxtyPpPwAACz+WAQAAAAAAAAFyAQAAFgAAAGtxbCQQ6uE/QNGJN68v6T8AAAs/lgEAAAAAAAABcwEAABYAAAAPzI4Wx0biP4g5T7upN+k/AIALP6YBAAAAAAAAAXQBAAAWAAAArUiE5Neg4j+s7TH9pjvpPwDACz+mAQAAAAAAAAF1AQAAFgAAAGM9LUOBBeM/4vsF4KJB6T8AwAs/tgEAAAAAAAABdgEAABYAAAAVMtahKmrjPyxky2OdSek/AAAMP7YBAAAAAAAAAXcBAAAWAAAAxUhS3C3M4z90zJDnl1HpPwCADD/FAQAAAAAAAAF4AQAAFgAAAGmjdM7kKOQ/rNpkypNX6T8AwA0/xQEAAAAAAAABeQEAABYAAAAXuvAI6IrkP86ORwyRW+k/AAAQP9UBAAAAAAAAAXoBAAAWAAAAwfI/H0Xq5D8W9wyQi2PpPwAAED/VAQAAAAAAAAF7AQAAFgAAAGdNYhH8RuU/qMeXl4Bz6T8AgA8/5QEAAAAAAAABfAEAABYAAAANqIQDs6PlP1xMBeFyh+k/AMAPP+UBAAAAAAAAAX0BAAAWAAAAv5wtYlwI5j8iK2TLY53pPwBAED/0AQAAAAAAAAF+AQAAFgAAAG+zqZxfauY/ViZre0y/6T8AABA/9AEAAAAAAAABfwEAABYAAAAZ7PiyvMnmP8AvRg4x5+k/AIAPP/QBAAAAAAAAAYABAAAWAAAAt2jugM0j5z8qOSGhFQ/qPwBADz8TAgAAAAAAAAGBAQAAFgAAAFMHtyo4e+c/gOgKk/s06j8AAA8/EwIAAAAAAAABggEAABYAAAD7Ydkc79fnP+rx5SXgXOo/AAAPPxMCAAAAAAAAAYMBAAAWAAAAmd7O6v8x6D8Mk/s0ynzqPwAADz8TAgAAAAAAAAGEAQAAFgAAAC3BPUwehOg/YkLlJrCi6j8AQA4/IwIAAAAAAAABhQEAABYAAAC151Jl8NDoP4Tj+jWawuo/AIANPyMCAAAAAAAAAYYBAAAWAAAAL3ThEdAV6T/akuQngOjqPwBADT8nAgAAAAAAAAGHAQAAFgAAAKcAcL6vWuk/Rpy/umQQ6z8AgA0/JwIAAAAAAAABiAEAABYAAAAfr9FG6ZzpP5xLqaxKNus/AEANPzYCAAAAAAAAAYkBAAAWAAAAjaHZhtbZ6T/QRrBcM1jrPwAADT82AgAAAAAAAAGKAQAAFgAAAOv5WlrRDuo/FpyorRp86z8AAA0/RgIAAAAAAAABiwEAABYAAAA7uFXB2TvqP5D/dOH9pes/AIANP0YCAAAAAAAAAYwBAAAWAAAAgbr235Vj6j9CcRX43NXrPwBADT9WAgAAAAAAAAGNAQAAFgAAALVE5G25gOo/5IjEbb0D7D8AAA0/VgIAAAAAAAABjgEAABYAAADbNEuP6pXqP5T6ZIScM+w/AMAKP2UCAAAAAAAAAY8BAAAWAAAA84orRCmj6j9qIOjceGfsPwCABz9lAgAAAAAAAAGQAQAAFgAAAP1GhYx1qOo/HJKI81eX7D8AQAU/dQIAAAAAAAABkQEAABYAAAD5aFhoz6XqP6pPRsg5w+w/AMADP3UCAAAAAAAAAZIBAAAWAAAA3xJ4s5CY6j+AdckgFvfsPwCAAj+EAgAAAAAAAAGTAQAAFgAAALsiEZJfg+o/VptMefIq7T8AQAI/hAIAAAAAAAABlAEAABYAAAB5/pyXSV7qPyrBz9HOXu0/AAACP5QCAAAAAAAAAZUBAAAWAAAALR7PVOcz6j8SQUTLqZTtPwCAAj+UAgAAAAAAAAGWAQAAFgAAANmBp8k4BOo/+sC4xITK7T8AwAI/pAIAAAAAAAABlwEAABYAAAB5KSb2Pc/pP8CMSnxi/O0/AMACP6QCAAAAAAAAAZgBAAAWAAAAExVL2vaU6T9w/uqSQSzuPwCAAz+zAgAAAAAAAAGZAQAAFgAAAI3MYuXKSuk/Nsp8Sh9e7j8AQAQ/swIAAAAAAAABmgEAABYAAAD/xyCoUvvoPwzw/6L7ke4/AEAFP8MCAAAAAAAAAZsBAAAWAAAAZSlY/uej6D+arb133b3uPwDABj/DAgAAAAAAAAGcAQAAFgAAALnwCOiKROg/Jmt7TL/p7j8AAAg/wwIAAAAAAAABnQEAABYAAAD7Ydkc79fnP6LOR4CiE+8/AEAJP9MCAAAAAAAAAZ4BAAAWAAAAOdOpUVNr5z8M2CIThzvvPwDACT/TAgAAAAAAAAGfAQAAFgAAAGPMxvUe9OY/QNMpw29d7z8AwAk/4gIAAAAAAAABoAEAABYAAAB5bwPlq2/mPzzAXJBcee8/AIAKP+ICAAAAAAAAAaEBAAAWAAAAe3i5Z0bj5T8En7t6TY/vPwBACz/yAgAAAAAAAAGiAQAAFgAAAHnFFaKUUeU/cLtjQEWb7z8AAAs/8gIAAAAAAAABowEAABYAAABdvJEnpLLkP8p9GmU+pe8/AAALPwEDAAAAAAAAAaQBAAAWAAAAOfezZGcO5D8S5t/oOK3vPwAACz8BAwAAAAAAAAGlAQAAFgAAAAeYTzU4YuM/OJrCKjax7z8AAAs/EQMAAAAAAAABpgEAABYAAADVOOsFCbbiP1pOpWwzte8/AAALPxEDAAAAAAAAAacBAAAWAAAAkz8AaucB4j+AAoiuMLnvPwCACz8hAwAAAAAAAAGoAQAAFgAAAGHgmzq4VeE/tBBckSy/7z8AwAw/IQMAAAAAAAABqQEAABYAAAAXK1dWSpzgP9rEPtMpw+8/AAAPPzADAAAAAAAAAaoBAAAWAAAAoqd+LAXL3z8iLQRXJMvvPwBAED8wAwAAAAAAAAGrAQAAFgAAADItXIVabd4/WDvYOSDR7z8AwBA/QAMAAAAAAAABrAEAABYAAAC+9t+VYwrdP45JrBwc1+8/AIARP0ADAAAAAAAAAa0BAAAWAAAALkiwFdSc2z/GV4D/F93vPwDAEj9QAwAAAAAAAAGuAQAAFgAAAJIhzQSsJNo/+mVU4hPj7z8AgBM/UAMAAAAAAAABrwEAABYAAAD+tkM80LHYPwzARYMS5e8/AMATP18DAAAAAAAAAbABAAAWAAAAVtQG41s01z/oC2NBFeHvPwAAFD9fAwAAAAAAAAGxAQAAFgAAAKI1cEGbsdU/jkmsHBzX7z8AABQ/bwMAAAAAAAABsgEAABYAAADyltmf2i7UPw7TErYlye8/AAAUP28DAAAAAAAAAbMBAAAWAAAAQPhC/hms0j8CjO5HOqvvPwAAFD9+AwAAAAAAAAG0AQAAFgAAAIadUhQNJNE/3urYOFCL7z8AABQ/fgMAAAAAAAABtQEAABYAAADEdSt2MU3PP4Y770ZqZe8/AAAUP34DAAAAAAAAAbYBAAAWAAAAcLCxw0hSzD9C5vb1gkHvPwCAFT+OAwAAAAAAAAG3AQAAFgAAAIRDueRajMk//JD+pJsd7z8AABg/jgMAAAAAAAABuAEAABYAAADIPtu3NubGP4ItMnG48+4/AEAaP60DAAAAAAAAAbkBAAAWAAAADDr9ihJAxD8qfkh/0s3uPwCAHD+tAwAAAAAAAAG6AQAAFgAAALiNoDHpzsE/wHRt7O2l7j8AgB4/rQMAAAAAAAABuwEAABYAAADgsu7RsNC+P/yo2zQQdO4/AAAhP60DAAAAAAAAAbwBAAAWAAAAEPue54Rtuj8mg1jcM0DuPwDAIT+9AwAAAAAAAAG9AQAAFgAAANAD64IdX7Y/Ul3Vg1cM7j8AACI/vQMAAAAAAAABvgEAABYAAAAwzdKjeqWyPyB1mwaCzu0/AAAiP80DAAAAAAAAAb8BAAAWAAAAUK6slDiBrj8SQUTLqZTtPwAAIj/NAwAAAAAAAAHAAQAAFgAAACBjHaqiNqg/rko2a9hQ7T8AgCI/3AMAAAAAAAABwQEAABYAAABQeZMN+L+iP/zrYocMBe0/AEAjP9wDAAAAAAAAAcIBAAAWAAAAgCGC+Kzlmz9i54BEP7vsPwBAJD/sAwAAAAAAAAHDAQAAFgAAAOBSTOx7npM/oi68v3Rt7D8AQCU/7AMAAAAAAAABxAEAABYAAABAD3oDzKeKP/LP6NuoIew/AAAlP/sDAAAAAAAAAcUBAAAWAAAAAP9wZk1igT9mJfg52tnrPwAAJT/7AwAAAAAAAAHGAQAAFgAAAADmi+zlhXU/7tT4OAqU6z8AQCc/CwQAAAAAAAABxwEAABYAAAAAtcH4Fs1tP9BGsFwzWOs/AMAqPwsEAAAAAAAAAcgBAAAWAAAAgNzPkp05cD/CElkhWx7rPwAALz8bBAAAAAAAAAHJAQAAFgAAAADvR0Yu0no/yjjzhoHm6j8AADM/GwQAAAAAAAABygEAABYAAADADAvtuVSJP/IScC6lsuo/AAA1PyoEAAAAAAAAAcsBAAAWAAAAQFW7Ao7xlD/CKjaxz3TqPwDANT8qBAAAAAAAAAHMAQAAFgAAAODm+6qV4J4/yFDQFvY86j8AQDU/SQQAAAAAAAABzQEAABYAAAAw3Qdy9eakP5holpkg/+k/AAA1P0kEAAAAAAAAAc4BAAAWAAAAYCiXXIsxqz+OND9eSMXpPwBAMz9ZBAAAAAAAAAHPAQAAFgAAAOgp+sRB07A/bKb2gXGJ6T8AwDA/WQQAAAAAAAAB0AEAABYAAACIz0G6jPizP3TMkOeXUek/AIAtP2gEAAAAAAAAAdEBAAAWAAAAoEW+E2tdtz+MTBzuvBvpPwDAKT9oBAAAAAAAAAHSAQAAFgAAAKC7Om1Jwro/pMyn9OHl6D8AQCA/aAQAAAAAAAAB0wEAABYAAADQIR7oWDy+P/JaB94Ctug/AMAUP4cEAAAAAAAAAdQBAAAWAAAA3NMZEAPGwD+aqx3sHJDoPwCA3D6HBAAAAAAAAAHVAQAAFgAAAFjfDKEFuMI/aLAWPDRu6D8AAFg+hwQAAAAAAAAB1gEAABYAAABUM+gmNPTEP2zWsKFaNug/AACwPcYEAAAAAAAACw=="/>
</p:tagLst>
</file>

<file path=ppt/tags/tag114.xml><?xml version="1.0" encoding="utf-8"?>
<p:tagLst xmlns:a="http://schemas.openxmlformats.org/drawingml/2006/main" xmlns:r="http://schemas.openxmlformats.org/officeDocument/2006/relationships" xmlns:p="http://schemas.openxmlformats.org/presentationml/2006/main">
  <p:tag name="ATHENA.MIXSHAPE" val="|streamable=true|audioOnly=true|recordStart=73147|recordEnd=100089|recordLength=116633|start=73147|end=100089|audioFormat={00001610-0000-0010-8000-00AA00389B71}|audioRate=44100|muted=false|volume=0.8|fadeIn=0|fadeOut=0|videoFormat={34363248-0000-0010-8000-00AA00389B71}|videoRate=15|videoWidth=256|videoHeight=256"/>
</p:tagLst>
</file>

<file path=ppt/tags/tag115.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CAAAABwMAAAAAAQAAAAQAAAAECUlua0F0b21WMQIAAAAJBAAAAA0DBQQAAAALUGVuU3Ryb2tlVjEEAAAACkF0dHJpYnV0ZXMFVHJhY2UJU3RhcnRUaW1lBFR5cGUEBAAED1BlbkF0dHJpYnV0ZXNWMQIAAAAKSW5rVHJhY2VWMQIAAAAQDEFjdGlvblR5cGVWMQIAAAACAAAACQUAAAAJBgAAALYXAAAAAAAABfn///8MQWN0aW9uVHlwZVYxAQAAAAd2YWx1ZV9fAAgCAAAAAAAAAAUFAAAAD1BlbkF0dHJpYnV0ZXNWMQoAAAAHX2NvbG9yQQdfY29sb3JSB19jb2xvckcHX2NvbG9yQgpGaXRUb0N1cnZlBkhlaWdodA5JZ25vcmVQcmVzc3VyZQ1Jc0hpZ2hsaWdodGVyBVNoYXBlBVdpZHRoAAAAAAAAAAAEAAICAgIBBgEBDEJydXNoU2hhcGVWMQIAAAAGAgAAAP8AAAAAAAAAAAAACEAAAAX4////DEJydXNoU2hhcGVWMQEAAAAHdmFsdWVfXwAIAgAAAAEAAAAAAAAAAAAIQAUGAAAACklua1RyYWNlVjEDAAAADUxpc3RgMStfaXRlbXMMTGlzdGAxK19zaXplD0xpc3RgMStfdmVyc2lvbgQAABhTaGFyZWQuSW5raW5nLklua1BvaW50W10CAAAACAgCAAAACQkAAADvAAAA7wAAAAcJAAAAAAEAAAAAAQ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NEQUKAAAACklua1BvaW50VjEEAAAAAVgBWQ5QcmVzc3VyZUZhY3RvcglUaW1lU3RhbXAAAAAABgYLEAIAAACAuquC6yKeP6ARI0aMGNE/AADwPQAAAAAAAAAAAQsAAAAKAAAAABSMyWAGoD9Qg0ywve/QPwAAJj4QAAAAAAAAAAEMAAAACgAAAMB783YEWKA/QDxhZVbb0D8AADw+EAAAAAAAAAABDQAAAAoAAAAAS8LRS/ugPzD1dRrvxtA/AAA6PhAAAAAAAAAAAQ4AAAAKAAAAQLIpf+9MoT8grorPh7LQPwAAQT4QAAAAAAAAAAEPAAAACgAAAMCB+Nk28KE/8GafhCCe0D8AAEM+IAAAAAAAAAABEAAAAAoAAADAUMc0fpOiP+AftDm5idA/AABDPiAAAAAAAAAAAREAAAAKAAAAwB+Wj8U2oz/Akd2j6mDQPwAARj4vAAAAAAAAAAESAAAACgAAAEBWzJewK6Q/gAMHDhw40D8AAEk+LwAAAAAAAAABEwAAAAoAAABAjQKgmyClP4BcilrM9c8/AABaPi8AAAAAAAAAARQAAAAKAAAAgCugVSpnpj/AIzADklLPPwAAcz4/AAAAAAAAAAEVAAAACgAAAICYDGYAUag/IOvVq1evzj8AgIY+PwAAAAAAAAABFgAAAAoAAABA1UfRHd6qPyAkpb5O480/AICUPk8AAAAAAAAAARcAAAAKAAAAQHnq6d68rT/gzp07d+7MPwCAmj5eAAAAAAAAAAEYAAAACgAAAIBC+tehdrA/4HmWuJ/5yz8AgKE+XgAAAAAAAAABGQAAAAoAAAAg/LIRpjeyP8AkjzXIBMs/AICpPl4AAAAAAAAAARoAAAAKAAAAgGkfInwhtD9AQbEcIufJPwCArz5eAAAAAAAAAAEbAAAACgAAAICKPwkkNLY/QOypmUryyD8AALY+bgAAAAAAAAABHAAAAAoAAACgXxPHnW+4PyCXohZz/cc/AIC7Pm4AAAAAAAAAAR0AAAAKAAAAQOiaW+nTuj8AQpuTmwjHPwCAwT59AAAAAAAAAAEeAAAACgAAAEBA8Up8270/AHtqppI8xj8AgMc+jQAAAAAAAAABHwAAAAoAAADQf9dzWZrAPwAmYyO7R8U/AIDNPo0AAAAAAAAAASAAAAAKAAAAUBPqmMZvwj9A7QjMgKTEPwCA0z6NAAAAAAAAAAEhAAAACgAAALCAVqmcWcQ/oEKFChUqxD8AgNo+nQAAAAAAAAABIgAAAAoAAAAg7sK5ckPGP8B7VB0MXsM/AIDiPp0AAAAAAAAAASMAAAAKAAAAcFsvykgtyD+gJk2aNGnCPwAA6j6sAAAAAAAAAAEkAAAACgAAAEAKXXMrfco/QENvgY5LwT8AAPA+rAAAAAAAAAABJQAAAAoAAAAguYocDs3MPwBrG075Zr8/AAD1PrwAAAAAAAAAASYAAAAKAAAA8Ge4xfAczz+AawXFcoi8PwAA+D68AAAAAAAAAAEnAAAACgAAAGgLc7dpttA/QDOV5LEGuT8AgPo+zAAAAAAAAAABKAAAAAoAAACQg2pYYRHSP0D7JATxhLU/AAD6PswAAAAAAAAAASkAAAAKAAAAuPth+Vhs0z8A/A57aqayPwAA+j7bAAAAAAAAAAEqAAAACgAAAMhgBhCF0dQ/ABmmHYEZsD8AAPo+2wAAAAAAAAABKwAAAAoAAADw2P2wfCzWPwAWiYbeAq0/AAD6PusAAAAAAAAAASwAAAAKAAAAACtPPd2b1z8A+sXRutKpPwAA+j7rAAAAAAAAAAEtAAAACgAAAAB9oMk9C9k/gN4CHZeipj8AAPo++gAAAAAAAAABLgAAAAoAAAAg4kTgaXDaP4A09BbouKQ/AID4PvoAAAAAAAAAAS8AAAAKAAAAOEfp9pXV2z8Awz9oc3KjPwAA+D4KAQAAAAAAAAEwAAAACgAAAGjSMyJZJt0/AODWCorloD8AAPg+CgEAAAAAAAABMQAAAAoAAABwJIWuuZXePwD621pBsZw/AAD4PhoBAAAAAAAAATIAAAAKAAAAkIkpxeX63z8Apb5O492YPwAA+D4aAQAAAAAAAAEzAAAACgAAAGAKOnjUpeA/AMJV8flQlj8AAPk+KQEAAAAAAAABNAAAAAoAAAD4T98NNk7hPwDf7JMQxJM/AID4PikBAAAAAAAAATUAAAAKAAAAoKjXLWPs4T8A/IM2JzeRPwAA+D4pAQAAAAAAAAE2AAAACgAAALRkU/7emeI/APyDNic3kT8AAPg+SQEAAAAAAAABNwAAAAoAAADIIM/OWkfjPwD8gzYnN5E/AAD5PkkBAAAAAAAAATgAAAAKAAAA+ALxs23g4z8A3+yTEMSTPwCA+D5JAQAAAAAAAAE5AAAACgAAACjlEpmAeeQ/AMJV8flQlj8AAPc+WAEAAAAAAAABOgAAAAoAAADkY7HNRAPlPwAXc/1XJJo/AID2PlgBAAAAAAAAATsAAAAKAAAAnM/8dz2X5T8A3ES4Kj6fPwAA9z5YAQAAAAAAAAE8AAAACgAAADgVog2fP+Y/AMM/aHNyoz8AgPY+aAEAAAAAAAABPQAAAAoAAABo98PysdjmP4BQt8sL6ac/AAD1PmgBAAAAAAAAAT4AAAAKAAAAsP+L7Ftd5z8AFomG3gKtPwCA9D53AQAAAAAAAAE/AAAACgAAAJSk0DW30uc/QIpazPVfsT8AAPQ+dwEAAAAAAAABQAAAAAoAAACAXGgJ3j3oP0D7JATxhLU/AAD0PocBAAAAAAAAAUEAAAAKAAAA+J0pouqj6D/AT0IQT1i5PwAA9T6HAQAAAAAAAAFCAAAACgAAAGzf6jr3Cek/QKRfHK0rvT8AgPQ+lwEAAAAAAAABQwAAAAoAAADA+gW/bITpP+BfkWjoLcA/AAD0PpcBAAAAAAAAAUQAAAAKAAAAGBYhQ+L+6T9ACqBulxfCPwAA9D6mAQAAAAAAAAFFAAAACgAAAIBEj1Ejb+o/oEKFChUqxD8AAPQ+pgEAAAAAAAABRgAAAAoAAAD0hVDqL9XqP2CXF9IvjsY/AIDyPrYBAAAAAAAAAUcAAAAKAAAAaMcRgzw76z/Az/xtraDIPwAA8j62AQAAAAAAAAFIAAAACgAAAOAI0xtJoes/oJa4n/nbyj8AAPI+xgEAAAAAAAABSQAAAAoAAADc0715OwLsP4B5If3iaM0/AADzPsYBAAAAAAAAAUoAAAAKAAAAQAIsiHxy7D+AXIpazPXPPwCA8z7VAQAAAAAAAAFLAAAACgAAADzNFuZu0+w/AHW7vJB+0T8AgPM+1QEAAAAAAAABTAAAAAoAAAC8ISsJRy/tP9C7MUw7AtM/AIDyPtUBAAAAAAAAAU0AAAAKAAAAUImStuqA7T9wu7yQfnHUPwAA8T7lAQAAAAAAAAFOAAAACgAAAGR6Iyl0ze0/MLtH1cHg1T8AgPA+5QEAAAAAAAABTwAAAAoAAACMfgcmyQ/uPxBJqa/TeNc/AADwPgQCAAAAAAAAAVAAAAAKAAAAvJU+relH7j/Qjx8/fvzYPwAA8D4EAgAAAAAAAAFRAAAACgAAAPCsdTQKgO4/UAHU7fJC2j8AAPE+BAIAAAAAAAABUgAAAAoAAAA01/9F9q3uP9ByiJxnids/AIDxPhQCAAAAAAAAAVMAAAAKAAAA7Hdgkvzg7j8wnVEAdbvcPwCA8T4UAgAAAAAAAAFUAAAACgAAACyi6qPoDu8/YDlEzrPE3T8AAPI+FAIAAAAAAAABVQAAAAoAAABwzHS11DzvP6DVNpzyzd4/AADyPiMCAAAAAAAAAVYAAAAKAAAAvAlSUYxg7z/wuBS1mOvfPwAA8j4jAgAAAAAAAAFXAAAACgAAABBHL+1DhO8/IE75Zp+E4D8AAPI+MwIAAAAAAAABWAAAAAoAAABsl18Tx53vPzic8s0+CeE/AADyPjMCAAAAAAAAAVkAAAAKAAAATHG5/i+y7z9IowDqdnnhPwAA8j5DAgAAAAAAAAFaAAAACgAAAEBeZnRkvO8/WPH5UBb+4T8AgPA+QwIAAAAAAAABWwAAAAoAAAAwSxPqmMbvP2D4B21ObuI/AADvPlICAAAAAAAAAVwAAAAKAAAAMEsT6pjG7z/QW6DjUtTiPwAA7T5SAgAAAAAAAAFdAAAACgAAALjUPK9+we8/SL84Wlc64z8AAOs+YgIAAAAAAAABXgAAAAoAAABMcbn+L7LvP1jGRnaPquM/AIDrPmICAAAAAAAAAV8AAAAKAAAAXIQMifun7z/YcMo3+yTkPwCA7D5xAgAAAAAAAAFgAAAACgAAAPAgidismO8/YNRirv+K5D8AAOw+cQIAAAAAAAABYQAAAAoAAACIvQUoXonvP+B+5m9rBeU/AADrPoECAAAAAAAAAWIAAAAKAAAAKG3VAdtv7z94KWox13/lPwCA6z6BAgAAAAAAAAFjAAAACgAAAESTexZyW+8/6IwCqNvl5T8AgOw+kQIAAAAAAAABZAAAAAoAAADoQkvw7kHvP2Dwmh7gS+Y/AADsPpECAAAAAAAAAWUAAAAKAAAAiPIaymso7z/oUzOV5LHmPwAA7D6gAgAAAAAAAAFmAAAACgAAACyi6qPoDu8/OHDgwIED5z8AAOw+oAIAAAAAAAABZwAAAAoAAABY2+NCS/DuP6CMjeweVec/AADsPqACAAAAAAAAAWgAAAAKAAAAgBTd4a3R7j8AqToYvKbnPwAA7D7AAgAAAAAAAAFpAAAACgAAADTX/0X2re4/YMXnQ1n45z8AAO0+wAIAAAAAAAABagAAAAoAAABoI0xvJIXuP0iFChUqVOg/AIDsPsACAAAAAAAAAWsAAAAKAAAApG+YmFJc7j84RS3m+q/oPwAA7D7AAgAAAAAAAAFsAAAACgAAANi75MGAM+4/IAVQt8sL6T8AAOw+zwIAAAAAAAABbQAAAAoAAAAcG4R1egDuP5ho6C3Qcek/AADsPs8CAAAAAAAAAW4AAAAKAAAAdI12sz/D7T8AhZVZbcPpPwAA7T7fAgAAAAAAAAFvAAAACgAAAEB2Pywfi+0/6ES4Kj4f6j8AgO4+3wIAAAAAAAABcAAAAAoAAAAMXwil/lLtPygaegt0XOo/AADuPu4CAAAAAAAAAXEAAAAKAAAAVL6nWPgf7T8Ak7GR3aPqPwAA7T7uAgAAAAAAAAFyAAAACgAAAJgdRwzy7Ow/uMT9zN/W6j8AAOs+DgMAAAAAAAABcwAAAAoAAADcfOa/67nsP/BS1GKu/+o/AIDqPg4DAAAAAAAAAXQAAAAKAAAAJNyFc+WG7D8Q4ar4fCjrPwAA6j4OAwAAAAAAAAF1AAAACgAAAOCx+2H5WOw/MCiWQ+Q86z8AAOo+DgMAAAAAAAABdgAAAAoAAAAY/keLJzDsP0hvgY5LUes/AADqPh0DAAAAAAAAAXcAAAAKAAAA3NO9eTsC7D94/VckGnrrPwAA6j4dAwAAAAAAAAF4AAAACgAAACAzXS01z+s/qIsuuuii6z8AAOo+LQMAAAAAAAABeQAAAAoAAABkkvzgLpzrP9gZBVC3y+s/AADqPi0DAAAAAAAAAXoAAAAKAAAArPGblChp6z8QqNvlhfTrPwAA6z49AwAAAAAAAAF7AAAACgAAAGjHEYM8O+s/GO/GMO0I7D8AgOw+PQMAAAAAAAABfAAAAAoAAAA0sNr7GwPrPzg2sntUHew/AADsPkwDAAAAAAAAAX0AAAAKAAAAFKz2/sbA6j/I2SchiCfsPwAA6z5MAwAAAAAAAAF+AAAACgAAAOCUv3emiOo/UH2dxrsx7D8AgOo+XAMAAAAAAAABfwAAAAoAAACsfYjwhVDqP3DEiBEjRuw/AADrPlwDAAAAAAAAAYAAAAAKAAAAdGZRaWUY6j/wZ/62VlDsPwCA6j5rAwAAAAAAAAGBAAAACgAAAERPGuJE4Ok/CK/pAb5k7D8AAOo+awMAAAAAAAABggAAAAoAAAAMOONaJKjpPyj21Ewleew/AADrPnsDAAAAAAAAAYMAAAAKAAAAUJeCDh516T84PcCXjI3sPwCA7D57AwAAAAAAAAGEAAAACgAAABht+PwxR+k/yOA1PcCX7D8AAOw+iwMAAAAAAAABhQAAAAoAAADUQm7rRRnpP1CEq+Lzoew/AADsPosDAAAAAAAAAYYAAAAKAAAAkBjk2Vnr6D9QhKvi86HsPwAA7D6LAwAAAAAAAAGHAAAACgAAANh3g41TuOg/4CchiCes7D8AAO0+mgMAAAAAAAABiAAAAAoAAACkYEwGM4DoP2jLli1btuw/AIDtPpoDAAAAAAAAAYkAAAAKAAAAcEkVfxJI6D/wbgzTjsDsPwCA7T6qAwAAAAAAAAGKAAAACgAAAFRYhAyJ++c/8G4M047A7D8AgOw+qgMAAAAAAAABiwAAAAoAAAC43cnUGbTnP4gSgnjCyuw/AADrProDAAAAAAAAAYwAAAAKAAAAEFC8Et925z+gWW3DKd/sPwCA6j66AwAAAAAAAAGNAAAACgAAANw4hYu+Puc/qKBYDpHz7D8AAOo+yQMAAAAAAAABjgAAAAoAAAAgmCQ/uAvnP1iLuf4rEu0/AADrPskDAAAAAAAAAY8AAAAKAAAA7IDtt5fT5j8AdhrvxjDtPwCA7D7ZAwAAAAAAAAGQAAAACgAAALxptjB3m+Y/MATxhJVZ7T8AAOw+2QMAAAAAAAABkQAAAAoAAAAAyVXkcGjmP0BL3M/8be0/AADsPugDAAAAAAAAAZIAAAAKAAAARCj1l2o15j9gkscaZILtPwAA7D7oAwAAAAAAAAGTAAAACgAAABQRvhBK/eU/cNmyZcuW7T8AAO0++AMAAAAAAAABlAAAAAoAAABog7BOD8DlPxjEE1Zmte0/AIDsPvgDAAAAAAAAAZUAAAAKAAAAvPWijNSC5T+4rnRGAdTtPwAA7D4IBAAAAAAAAAGWAAAACgAAAJTxvo9/QOU/0PVfkWjo7T8AAO0+CAQAAAAAAAABlwAAAAoAAACME4GnwenkP+g8S9zP/O0/AIDuPhcEAAAAAAAAAZgAAAAKAAAA+KsZ+h2Y5D8IhDYnNxHuPwCA7z4XBAAAAAAAAAGZAAAACgAAAGxEskx6RuQ/GMshcp4l7j8AgO8+JwQAAAAAAAABmgAAAAoAAADMyfcUC//jPxjLIXKeJe4/AIDuPicEAAAAAAAAAZsAAAAKAAAALE893Zu34z+gbpcX0i/uPwAA7j43BAAAAAAAAAGcAAAACgAAAJDUgqUscOM/oG6XF9Iv7j8AAO4+NwQAAAAAAAABnQAAAAoAAABo0J6o1y3jPzgSDb0FOu4/AADuPkYEAAAAAAAAAZ4AAAAKAAAARMy6q4Lr4j9IWfgHbU7uPwAA7j5GBAAAAAAAAAGfAAAACgAAAKRRAHQTpOI/2PxtraBY7j8AAO4+RgQAAAAAAAABoAAAAAoAAAAI10U8pFziP2Cg41LUYu4/AADuPlYEAAAAAAAAAaEAAAAKAAAAhIIxGcwA4j/wQ1n4B23uPwAA7z5WBAAAAAAAAAGiAAAACgAAAHyk8zAOquE/8ENZ+Adt7j8AgO4+ZQQAAAAAAAABowAAAAoAAADoPIyDaljhP3jnzp07d+4/AADuPmUEAAAAAAAAAaQAAAAKAAAA1Ev7EOEL4T8Ai0RDb4HuPwAA7j51BAAAAAAAAAGlAAAACgAAALxaap5Xv+A/kC666KKL7j8AAO8+dQQAAAAAAAABpgAAAAoAAACkadkrznLgP7B1pTMKoO4/AIDvPoUEAAAAAAAAAacAAAAKAAAAjHhIuUQm4D/AvJB+cbTuPwCA7z6FBAAAAAAAAAGoAAAACgAAAPghwhdCqd8/aKfxbgzT7j8AgO4+lAQAAAAAAAABqQAAAAoAAADYUvO8+gXfPxCSUl+n8e4/AADuPpQEAAAAAAAAAaoAAAAKAAAA2KnKdkpO3j+ofLNPQhDvPwAA7j6kBAAAAAAAAAGrAAAACgAAANAAojCalt0/2AqK5RA57z8AAO4+pAQAAAAAAAABrAAAAAoAAAC4RCZgHuncP2iu/4pEQ+8/AADvPrQEAAAAAAAAAa0AAAAKAAAAqIiqj6I73D8ImWB732HvPwCA8D60BAAAAAAAAAGuAAAACgAAAIC52zRbmNs/CJlge99h7z8AAPA+wwQAAAAAAAABrwAAAAoAAABo6gzaE/XaPyDgS8ZGdu8/AADwPsMEAAAAAAAAAbAAAAAKAAAAMAjr9ABc2j+QPNYgE2zvPwAA8D7TBAAAAAAAAAGxAAAACgAAAAgmyQ/uwtk/CJlge99h7z8AAPA+0wQAAAAAAAABsgAAAAoAAADgQ6cq2ynZPwBSdTB4Te8/AADwPuIEAAAAAAAAAbMAAAAKAAAAqGGFRciQ2D/YCorlEDnvPwAA8T7iBAAAAAAAAAG0AAAACgAAALDLr4njztc/MCAp9XUa7z8AgPE+8gQAAAAAAAABtQAAAAoAAACoDzS5ZyHXP5g1yATb++4/AIDxPvIEAAAAAAAAAbYAAAAKAAAAcC0S1FSI1j/YA3zJ2MjuPwAA8j4CBQAAAAAAAAG3AAAACgAAADg4nWR2+dU/OBkb2T2q7j8AAPM+AgUAAAAAAAABuAAAAAoAAADwL9VqzHTVP5Auuuiii+4/AIDyPgIFAAAAAAAAAbkAAAAKAAAAmBS65lb61D/wQ1n4B23uPwAA8T4RBQAAAAAAAAG6AAAACgAAADj5nmLhf9Q/2PxtraBY7j8AgPE+EQUAAAAAAAABuwAAAAoAAADYyjBUoA/UP0hZ+AdtTu4/AIDyPiEFAAAAAAAAAbwAAAAKAAAAeK8V0CqV0z84Eg29BTruPwCA9T4hBQAAAAAAAAG9AAAACgAAABCBp8HpJNM/OBINvQU67j8AAPo+MQUAAAAAAAABvgAAAAoAAACoUjmzqLTSPzgSDb0FOu4/AID8PjEFAAAAAAAAAb8AAAAKAAAASCTLpGdE0j+gbpcX0i/uPwCA/T5ABQAAAAAAAAHAAAAACgAAANDiCQxb3tE/oG6XF9Iv7j8AAP8+QAUAAAAAAAABwQAAAAoAAABotJv9GW7RP6BulxfSL+4/AEAAP1AFAAAAAAAAAcIAAAAKAAAAIKzTA3Dp0D+gbpcX0i/uPwDAAD9QBQAAAAAAAAHDAAAACgAAANCQuH/6btA/oG6XF9Iv7j8AwAA/XwUAAAAAAAABxAAAAAoAAADQxJTicv3PP6BulxfSL+4/AAABP18FAAAAAAAAAcUAAAAKAAAA4EESsVkxzz+gbpcX0i/uPwCAAT9vBQAAAAAAAAHGAAAACgAAAAC/j39AZc4/oG6XF9Iv7j8AQAI/bwUAAAAAAAABxwAAAAoAAAAQPA1OJ5nNP6BulxfSL+4/AEADP38FAAAAAAAAAcgAAAAKAAAAILmKHA7NzD+gbpcX0i/uPwDABD9/BQAAAAAAAAHJAAAACgAAAEA2COv0AMw/GMshcp4l7j8AgAY/jgUAAAAAAAABygAAAAoAAABQs4W52zTLPxjLIXKeJe4/AAAIP44FAAAAAAAAAcsAAAAKAAAAgFapnFlUyj9w4MCBAwfuPwBACT+eBQAAAAAAAAHMAAAACgAAANAfc5RuX8k/6DxL3M/87T8AwAo/ngUAAAAAAAABzQAAAAoAAAAw6TyMg2rIP7iudEYB1O0/AIAMP64FAAAAAAAAAc4AAAAKAAAAsP5SrcZMxz8YxBNWZrXtPwCADT+uBQAAAAAAAAHPAAAACgAAAFA6D+OgGsY/6DU9wJeM7T8AwA0/rgUAAAAAAAAB0AAAAAoAAACwKX/vTBHFP0BL3M/8be0/AAAOP70FAAAAAAAAAdEAAAAKAAAAIBnv+/gHxD8wBPGElVntPwCADj+9BQAAAAAAAAHSAAAACgAAAHDiuPMNE8M/AHYa78Yw7T8AQA4/zQUAAAAAAAAB0wAAAAoAAADw984UUfXBP+AuL6RfHO0/AAAOP80FAAAAAAAAAdQAAAAKAAAAQMGYDGYAwT/I50NZ+AftPwAADj/cBQAAAAAAAAHVAAAACgAAAJCKYgR7C8A/IP3iaF3p7D8AgA4/3AUAAAAAAAAB1gAAAAoAAADAp1j4Hy2+P4gSgnjCyuw/AEAPP+4FAAAAAAAAAdcAAAAKAAAAYDrs50lDvD9QhKvi86HsPwDAED/uBQAAAAAAAAHYAAAACgAAAEAZzACiMLo/8Gf+tlZQ7D8AABE/7gUAAAAAAAAB2QAAAAoAAADgq1/wy0a4P5BLUYu5/us/AAARP+4FAAAAAAAAAdoAAAAKAAAAgIo/CSQ0tj8wL6RfHK3rPwAAEj/9BQAAAAAAAAHbAAAACgAAAKC1a0uq+LM/SG+BjktR6z8AgBM//QUAAAAAAAAB3AAAAAoAAADg4JeNML2xP0hoc3IT4eo/AIAVPw0GAAAAAAAAAd0AAAAKAAAAAOdW+rSmrz/QBNv7DnvqPwCAFz8NBgAAAAAAAAHeAAAACgAAAMALftkI06s/KBNs7zvs6T8AgBg/HQYAAAAAAAAB3wAAAAoAAACAmAxmAFGoP5ho6C3Qcek/AEAZPx0GAAAAAAAAAeAAAAAKAAAAQCWb8vfOpD/YL47Wlc7oPwBAGj8sBgAAAAAAAAHhAAAACgAAAMAZkSyTnqE/qJqpJI816D8AQBs/LAYAAAAAAAAB4gAAAAoAAACA69wnpH+dP+hhT81Ukuc/AMAbPzwGAAAAAAAAAeMAAAAKAAAAAHNmUWllmD+YhX/Q5uTmPwDAGz88BgAAAAAAAAHkAAAACgAAAIDIvtV17pM/OGLEiBEj5j8AABw/SwYAAAAAAAAB5QAAAAoAAAAA7uW0yRqQP2jifuZva+U/AAAcP0sGAAAAAAAAAeYAAAAKAAAAAMS33cnUiT9oG075Zp/kPwAAHD9bBgAAAAAAAAHnAAAACgAAAABLQQePuoQ/0CLR0Fug4z8AgBw/WwYAAAAAAAAB6AAAAAoAAAAADwaccS2CPwjjaF3pjOI/AMAcP2sGAAAAAAAAAekAAAAKAAAAAKaVYahAfz+w/4pEQ2/hPwDAHD9rBgAAAAAAAAHqAAAACgAAAABoWvaKs3w/qPFuDNOO4D8AgB4/awYAAAAAAAAB6wAAAAoAAAAAaFr2irN8P/Cq+HwoC98/AIAhP3oGAAAAAAAAAewAAAAKAAAAAKaVYahAfz/QR9XB4DXdPwAAJD96BgAAAAAAAAHtAAAACgAAAAAPBpxxLYI/8Llz586d2z8AACc/mgYAAAAAAAAB7gAAAAoAAAAAJhooO46IPxAsEg29Bdo/AEApP5oGAAAAAAAAAe8AAAAKAAAAAL20DxG+kD8gnrAyq23YPwCAKz+aBgAAAAAAAAHwAAAACgAAAAAF+kCTe5Y/cJ4l7mf+1j8AgCw/mgYAAAAAAAAB8QAAAAoAAACA69wnpH+dP9DlhfSLo9U/AMAsP6kGAAAAAAAAAfIAAAAKAAAAwB+Wj8U2oz9QLeb6r0jUPwAALT+pBgAAAAAAAAHzAAAACgAAAICYDGYAUag/0AIdl6IW0z8AgC0/uQYAAAAAAAAB9AAAAAoAAADAEYM8O2utP6BmKsljDdI/AAAsP7kGAAAAAAAAAfUAAAAKAAAAgBHJMukZsT/wLdBxKWrRPwDAKT/IBgAAAAAAAAH2AAAACgAAAGCaUMc0frM/UINMsL3v0D8AACI/yAYAAAAAAAAB9wAAAAoAAACAu3Cu3JC1P4DKN/skBNE/AIAYP9gGAAAAAAAAAfgAAAAKAAAAIET4Qij1tz+QHz9+/PjRPwAA2D7YBgAAAAAAAAs="/>
</p:tagLst>
</file>

<file path=ppt/tags/tag116.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8350|recordLength=99799|start=0|end=38350|audioFormat={00001610-0000-0010-8000-00AA00389B71}|audioRate=44100|muted=false|volume=0.8|fadeIn=0|fadeOut=0|videoFormat={34363248-0000-0010-8000-00AA00389B71}|videoRate=15|videoWidth=256|videoHeight=256"/>
</p:tagLst>
</file>

<file path=ppt/tags/tag117.xml><?xml version="1.0" encoding="utf-8"?>
<p:tagLst xmlns:a="http://schemas.openxmlformats.org/drawingml/2006/main" xmlns:r="http://schemas.openxmlformats.org/officeDocument/2006/relationships" xmlns:p="http://schemas.openxmlformats.org/presentationml/2006/main">
  <p:tag name="ATHENA.MIXSHAPE" val="|streamable=true|audioOnly=true|recordStart=38350|recordEnd=87818|recordLength=99799|start=38350|end=87818|audioFormat={00001610-0000-0010-8000-00AA00389B71}|audioRate=44100|muted=false|volume=0.8|fadeIn=0|fadeOut=0|videoFormat={34363248-0000-0010-8000-00AA00389B71}|videoRate=15|videoWidth=256|videoHeight=256"/>
</p:tagLst>
</file>

<file path=ppt/tags/tag118.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kAAAATAAAABwMAAAAAAQAAABAAAAAECUlua0F0b21WMQIAAAAJBAAAAAkFAAAACQYAAAAJBwAAAAkIAAAACQkAAAAJCgAAAAkLAAAACQwAAAANBwUEAAAAC1BlblN0cm9rZVYxBAAAAApBdHRyaWJ1dGVzBVRyYWNlCVN0YXJ0VGltZQRUeXBlBAQABA9QZW5BdHRyaWJ1dGVzVjECAAAACklua1RyYWNlVjECAAAAEAxBY3Rpb25UeXBlVjECAAAAAgAAAAkNAAAACQ4AAAAEEAAAAAAAAAXx////DEFjdGlvblR5cGVWMQEAAAAHdmFsdWVfXwAIAgAAAAAAAAABBQAAAAQAAAAJEAAAAAkRAAAASysAAAAAAAAB7v////H///8AAAAAAQYAAAAEAAAACRMAAAAJFAAAAGwtAAAAAAAAAev////x////AAAAAAEHAAAABAAAAAkWAAAACRcAAACQSAAAAAAAAAHo////8f///wAAAAABCAAAAAQAAAAJGQAAAAkaAAAARUoAAAAAAAAB5f////H///8AAAAAAQkAAAAEAAAACRwAAAAJHQAAAApOAAAAAAAAAeL////x////AAAAAAEKAAAABAAAAAkfAAAACSAAAAA5TgAAAAAAAAHf////8f///wAAAAABCwAAAAQAAAAJIgAAAAkjAAAAIVAAAAAAAAAB3P////H///8AAAAAAQwAAAAEAAAACSUAAAAJJgAAAAlqAAAAAAAAAdn////x////AAAAAAUNAAAAD1BlbkF0dHJpYnV0ZXNWMQoAAAAHX2NvbG9yQQdfY29sb3JSB19jb2xvckcHX2NvbG9yQgpGaXRUb0N1cnZlBkhlaWdodA5JZ25vcmVQcmVzc3VyZQ1Jc0hpZ2hsaWdodGVyBVNoYXBlBVdpZHRoAAAAAAAAAAAEAAICAgIBBgEBDEJydXNoU2hhcGVWMQIAAAAGAgAAAP8AAAAAAAAAAAAACEAAAAXY////DEJydXNoU2hhcGVWMQEAAAAHdmFsdWVfXwAIAgAAAAEAAAAAAAAAAAAIQAUOAAAACklua1RyYWNlVjEDAAAADUxpc3RgMStfaXRlbXMMTGlzdGAxK19zaXplD0xpc3RgMStfdmVyc2lvbgQAABhTaGFyZWQuSW5raW5nLklua1BvaW50W10CAAAACAgCAAAACSkAAABhAAAAYQAAAAEQAAAADQAAAP8AAAAAAAAAAAAACEAAAAHW////2P///wEAAAAAAAAAAAAIQAERAAAADgAAAAkrAAAAJwAAACcAAAABEwAAAA0AAAD/AAAAAAAAAAAAAAhAAAAB1P///9j///8BAAAAAAAAAAAACEABFAAAAA4AAAAJLQAAAC0AAAAtAAAAARYAAAANAAAA/wAAAAAAAAAAAAAIQAAAAdL////Y////AQAAAAAAAAAAAAhAARcAAAAOAAAACS8AAAAjAAAAIwAAAAEZAAAADQAAAP8AAAAAAAAAAAAACEAAAAHQ////2P///wEAAAAAAAAAAAAIQAEaAAAADgAAAAkxAAAAJgAAACYAAAABHAAAAA0AAAD/AAAAAAAAAAAAAAhAAAABzv///9j///8BAAAAAAAAAAAACEABHQAAAA4AAAAJMwAAAAcAAAAHAAAAAR8AAAANAAAA/wAAAAAAAAAAAAAIQAAAAcz////Y////AQAAAAAAAAAAAAhAASAAAAAOAAAACTUAAAAoAAAAKAAAAAEiAAAADQAAAP8AAAAAAAAAAAAACEAAAAHK////2P///wEAAAAAAAAAAAAIQAEjAAAADgAAAAk3AAAANQAAADUAAAABJQAAAA0AAAD/AAAAAAAAAAAAAAhAAAAByP///9j///8BAAAAAAAAAAAACEABJgAAAA4AAAAJOQAAAMcAAADHAAAABykAAAAAAQAAAIAAAAAECklua1BvaW50VjEC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NHwcrAAAAAAEAAABAAAAABApJbmtQb2ludFYxAgAAAAmbAAAACZwAAAAJnQAAAAmeAAAACZ8AAAAJoAAAAAmhAAAACaIAAAAJowAAAAmkAAAACaUAAAAJpgAAAAmnAAAACagAAAAJqQAAAAmqAAAACasAAAAJrAAAAAmtAAAACa4AAAAJrwAAAAmwAAAACbEAAAAJsgAAAAmzAAAACbQAAAAJtQAAAAm2AAAACbcAAAAJuAAAAAm5AAAACboAAAAJuwAAAAm8AAAACb0AAAAJvgAAAAm/AAAACcAAAAAJwQAAAA0ZBy0AAAAAAQAAAEAAAAAECklua1BvaW50VjEC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DRMHLwAAAAABAAAAQAAAAAQKSW5rUG9pbnRWMQIAAAAJ7wAAAAnwAAAACfEAAAAJ8gAAAAnzAAAACfQAAAAJ9QAAAAn2AAAACfcAAAAJ+AAAAAn5AAAACfoAAAAJ+wAAAAn8AAAACf0AAAAJ/gAAAAn/AAAACQABAAAJAQEAAAkCAQAACQMBAAAJBAEAAAkFAQAACQYBAAAJBwEAAAkIAQAACQkBAAAJCgEAAAkLAQAACQwBAAAJDQEAAAkOAQAACQ8BAAAJEAEAAAkRAQAADR0HMQAAAAABAAAAQAAAAAQKSW5rUG9pbnRWMQIAAAAJEgEAAAkTAQAACRQBAAAJFQEAAAkWAQAACRcBAAAJGAEAAAkZAQAACRoBAAAJGwEAAAkcAQAACR0BAAAJHgEAAAkfAQAACSABAAAJIQEAAAkiAQAACSMBAAAJJAEAAAklAQAACSYBAAAJJwEAAAkoAQAACSkBAAAJKgEAAAkrAQAACSwBAAAJLQEAAAkuAQAACS8BAAAJMAEAAAkxAQAACTIBAAAJMwEAAAk0AQAACTUBAAAJNgEAAAk3AQAADRoHMwAAAAABAAAACAAAAAQKSW5rUG9pbnRWMQIAAAAJOAEAAAk5AQAACToBAAAJOwEAAAk8AQAACT0BAAAJPgEAAAoHNQAAAAABAAAAQAAAAAQKSW5rUG9pbnRWMQIAAAAJPwEAAAlAAQAACUEBAAAJQgEAAAlDAQAACUQBAAAJRQEAAAlGAQAACUcBAAAJSAEAAAlJAQAACUoBAAAJSwEAAAlMAQAACU0BAAAJTgEAAAlPAQAACVABAAAJUQEAAAlSAQAACVMBAAAJVAEAAAlVAQAACVYBAAAJVwEAAAlYAQAACVkBAAAJWgEAAAlbAQAACVwBAAAJXQEAAAleAQAACV8BAAAJYAEAAAlhAQAACWIBAAAJYwEAAAlkAQAACWUBAAAJZgEAAA0YBzcAAAAAAQAAAEAAAAAECklua1BvaW50VjECAA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0LBzkAAAAAAQAAAAABAAAECklua1BvaW50VjECAA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NOQU6AAAACklua1BvaW50VjEEAAAAAVgBWQ5QcmVzc3VyZUZhY3RvcglUaW1lU3RhbXAAAAAABgYLEAIAAADMmBnSKfXrP0CvobyG8oo/AAAEPgAAAAAAAAAAATsAAAA6AAAA3amlmCL96z84rSB8ZuKCPwAANT4PAAAAAAAAAAE8AAAAOgAAAKi2ji0dA+w/oOJI9dgvgT8AAEw+DwAAAAAAAAABPQAAADoAAAC5xxr0FQvsP8BlClYJSH0/AABPPg8AAAAAAAAAAT4AAAA6AAAAh9QDiRAR7D/gtcYLNbx6PwAAXD4PAAAAAAAAAAE/AAAAOgAAAFLh7B0LF+w/QAaDwWAweD8AAGU+LwAAAAAAAAABQAAAADoAAABi8njkAx/sP7A7qzrTfXY/AABwPi8AAAAAAAAAAUEAAAA6AAAAuAeo3Poo7D/Qi2fw/vFzPwAAdT4vAAAAAAAAAAFCAAAAOgAAAFAhegbwNOw/MNwjpipmcT8AAHk+PgAAAAAAAAABQwAAADoAAADoOkww5UDsP6BYwLestG0/AAB7Pj4AAAAAAAAAAUQAAAA6AAAAC11kvdZQ7D/g+DgjBJ1oPwAAez4+AAAAAAAAAAFFAAAAOgAAAC1/fErIYOw/QC5hnHbqZj8AAH4+PgAAAAAAAAABRgAAADoAAADTqdo6tnTsP0AuYZx26mY/AAB9Pk4AAAAAAAAAAUcAAAA6AAAAj+XE8ZyQ7D9gwxCqkU9qPwAAfD5OAAAAAAAAAAFIAAAAOgAAAIwlUtqBruw/4Pa34uOMcD8AAH4+XgAAAAAAAAABSQAAADoAAADPaYL0ZM7sPxBx07NFy3Q/AICAPl4AAAAAAAAAAUoAAAA6AAAAVLJVQEbw7D9wgJ6Swm58PwAAiD5tAAAAAAAAAAFLAAAAOgAAAGQDb+8jFu0/kLpqGsN1gj8AAJM+bQAAAAAAAAABTAAAADoAAAC2WCvQ/z3tP4D/XXKyZog/AACdPn0AAAAAAAAAAU0AAAA6AAAACK7nsNtl7T+YKb2N6DCPPwAApz6MAAAAAAAAAAFOAAAAOgAAAGwUMFiwle0/1CmOVI/9kj8AALM+jAAAAAAAAAABTwAAADoAAADOenj/hMXtP3ydhNZCcpc/AADAPowAAAAAAAAAAVAAAAA6AAAAMuHApln17T/AAzG6mVOcPwCAyT6cAAAAAAAAAAFRAAAAOgAAAA4/w+oxIe4/qDFcJ6G1oD8AANE+nAAAAAAAAAABUgAAADoAAADonMUuCk3uP8TaeiLHd6M/AIDUPqwAAAAAAAAAAVMAAAA6AAAAOvKBD+Z07j+KAAf2FVWmPwCA1j6sAAAAAAAAAAFUAAAAOgAAAI5HPvDBnO4/9qIAoo1NqT8AgNc+rAAAAAAAAAABVQAAADoAAACsqeNlmMruPwo4sK+osqw/AADZPssAAAAAAAAAAVYAAAA6AAAAiAfmqXD27j/E04QMcuGvPwCA2D7LAAAAAAAAAAFXAAAAOgAAANpcoopMHu8/ajQajUajsT8AANg+ywAAAAAAAAABWAAAADoAAADorbs5KkTvP0a9KIBoY7M/AADXPssAAAAAAAAAAVkAAAA6AAAAbvaOhQtm7z98ycmaYQi1PwAA1T7qAAAAAAAAAAFaAAAAOgAAAGw2HG7wg+8/qEuzPtX+tj8AgNU+6gAAAAAAAAABWwAAADoAAAAmcgYl15/vP9iS+J2LzLg/AIDWPuoAAAAAAAAAAVwAAAA6AAAAWKWqeMG37z8I2j39QZq6PwCA2D7/AAAAAAAAAAFdAAAAOgAAAALQCGmvy+8/OCGDXPhnvD8AgNo+/wAAAAAAAAABXgAAADoAAADe7X3EotnvP77rWuOFGr4/AIDbPv8AAAAAAAAAAV8AAAA6AAAANAOtvJnj7z+adGnWp9q/PwAA3T4OAQAAAAAAAAFgAAAAOgAAAAAQllGU6e8/aECFeNC/wD8AgN0+DgEAAAAAAAABYQAAADoAAAAAEJZRlOnvPwGpg2PufcE/AIDdPh4BAAAAAAAAAWIAAAA6AAAAeAdQ7pfl7z9KU0vidy7CPwCA3D4eAQAAAAAAAAFjAAAAOgAAAKr6Zlmd3+8/kf0SYQHfwj8AANw+LgEAAAAAAAABZAAAADoAAABW5TdhptXvP4Ppo3P2gcM/AADcPi4BAAAAAAAAAWUAAAA6AAAAesfCBbPH7z911TSG6yTEPwAA3T49AQAAAAAAAAFmAAAAOgAAABahB0fDte8/6qNz9oGzxD8AgNw+PQEAAAAAAAABZwAAADoAAABsdqlW1aHvP4rRzZziSMU/AADcPk0BAAAAAAAAAWgAAAA6AAAAbDYcbvCD7z+o4dWg5MnFPwAA3D5NAQAAAAAAAAFpAAAAOgAAAG72joULZu8/n5LCbhxExj8AAN0+XQEAAAAAAAABagAAADoAAAAssl5rKEbvPxgmXZr1qcY/AIDcPl0BAAAAAAAAAWsAAAA6AAAA6m0uUUUm7z86+8BZOgLHPwAA3D5sAQAAAAAAAAFsAAAAOgAAAKgp/jZiBu8/CRLurOpMxz8AANw+bAEAAAAAAAABbQAAADoAAADe3Ie5guLuP6/J/8nQkMc/AADcPnwBAAAAAAAAAW4AAAA6AAAA0ItuCqW87j/XY79EWMDHPwAA3T58AQAAAAAAAAFvAAAAOgAAAPQtbMbMkO4//f1+v9/vxz8AgN4+iwEAAAAAAAABcAAAADoAAAAa0GmC9GTuP6V67JcIC8g/AIDiPosBAAAAAAAAAXEAAAA6AAAAgnYKcBo77j/P2QfO0hHIPwAA6D6bAQAAAAAAAAFyAAAAOgAAAKgYCCxCD+4/z9kHztIRyD8AgOo+mwEAAAAAAAABcwAAADoAAADMugXoaePtP3sb0WE+BMg/AIDsPqsBAAAAAAAAAXQAAAA6AAAArlhgcpO17T9/4CwdgdvHPwCA7T6rAQAAAAAAAAF1AAAAOgAAAEryF8u+he0/2SgbAJuXxz8AAO8+qwEAAAAAAAABdgAAADoAAABgg4nA7VHtP+Gy0nYgRsc/AIDvPsoBAAAAAAAAAXcAAAA6AAAAdBT7tRwe7T9pHzhLR+DGPwAA8T7KAQAAAAAAAAF4AAAAOgAAAMypD91J7Ow/xyyC6aNzxj8AgPE+ygEAAAAAAAABeQAAADoAAAAmPyQEd7rsP329Xq/X68U/AADzPsoBAAAAAAAAAXoAAAA6AAAAfdQ4K6SI7D/djwQJd1bFPwCA8j7aAQAAAAAAAAF7AAAAOgAAAMdYwYvYTuw/Gsjq546RxD8AAPI+2gEAAAAAAAABfAAAADoAAACW5Y9PCRnsPymhtZDcxcM/AADyPukBAAAAAAAAAX0AAAA6AAAANH9HqDTp6z85eoA5KvrCPwAA8j7pAQAAAAAAAAF+AAAAOgAAABUdojJeu+s/zDX5Pxkawj8AAPI++QEAAAAAAAABfwAAADoAAAB/w0IghJHrP13xcUYIOsE/AADzPvkBAAAAAAAAAYAAAAA6AAAAK26GP6hp6z9HMH10zj7APwCA9T4YAgAAAAAAAAGBAAAAOgAAANkYyl7MQes/YqNsAGxevj8AAPk+GAIAAAAAAAABggAAADoAAADKx7Cv7hvrP5KkFYTPTLw/AAD8PhgCAAAAAAAAAYMAAAA6AAAAzYcjxwn+6j8OZPVzx0i6PwCA/z4YAgAAAAAAAAGEAAAAOgAAAM5Hlt4k4Oo/OGWe9yo3uD8AgAE/KAIAAAAAAAABhQAAADoAAACcFPKKOsjqP7zp2aJlCrY/AIADPygCAAAAAAAAAYYAAAA6AAAANu42zEq26j+QZ/D+8RO0PwAABj83AgAAAAAAAAGHAAAAOgAAACfdqgVSruo/wPJQ+dqwsT8AgAk/NwIAAAAAAAABiAAAADoAAADj2AfUU6zqP9Tn8/l8Pq8/AIAMP0cCAAAAAAAAAYkAAAA6AAAA8umTmky06j/a8GpQ8uSqPwDADz9HAgAAAAAAAAGKAAAAOgAAABUMrCc+xOo/KmkF4TMTpz8AwBI/VwIAAAAAAAABiwAAADoAAAC9NgoYLNjqPxbUVdMYrqM/AEAWP1cCAAAAAAAAAYwAAAA6AAAAdnL0zhL06j8Ate5OeJqgPwCAGT9mAgAAAAAAAAGNAAAAOgAAALe2JOn1E+s/yBegp6Swmz8AwBw/ZgIAAAAAAAABjgAAADoAAABA//c01zXrP+S+PWKqYpY/AMAeP2YCAAAAAAAAAY8AAAA6AAAAGl36eK9h6z+MRCKRSCSSPwDAID+FAgAAAAAAAAGQAAAAOgAAAPS6/LyHjes/qFGbaP7qjT8AACI/hQIAAAAAAAABkQAAADoAAADPGP8AYLnrPwDyE9RV04g/AEAjP4UCAAAAAAAAAZIAAAA6AAAAZXJeEzrj6z/4XGTGOm6FPwAAIz+FAgAAAAAAAAGTAAAAOgAAAIfUA4kQEew/gJKMP627gz8AgCI/lQIAAAAAAAABlAAAADoAAADoOkww5UDsPyiFQqFQKIQ/AEAeP5UCAAAAAAAAAZUAAAA6AAAAXbIgnrJ47D8A8hPUVdOIPwAAGT+lAgAAAAAAAAGWAAAAOgAAAFkyO298tOw/OBxz74udjz8AQA8/pQIAAAAAAAABlwAAADoAAADdupujQvTsP6ztQIxu5pQ/AMADP7QCAAAAAAAAAZgAAAA6AAAAHj9Zpgoy7T/IF6CnpLCbPwAAzz60AgAAAAAAAAGZAAAAOgAAAPbc6NLHe+0/jH/G1QVNoj8AgIg+xAIAAAAAAAABmgAAADoAAABGcjKciMHtPxpVlvMotqc/AAAhPsQCAAAAAAAAAZsAAAA6AAAAb+8jFs1+2D8SbWzKPO/tPwAAPD4AAAAAAAAAAAGcAAAAOgAAACgrDs2zmtg/suXXISXq7T8AgIE+EAAAAAAAAAABnQAAADoAAACwM1QwsJ7YP+YNUZRy6O0/AACSPhAAAAAAAAAAAZ4AAAA6AAAAOTyak6yi2D/mDVGUcujtPwCAlD4QAAAAAAAAAAGfAAAAOgAAADk8mpOsotg/5g1RlHLo7T8AgJ8+EAAAAAAAAAABoAAAADoAAAA5PJqTrKLYP+YNUZRy6O0/AACsPh8AAAAAAAAAAaEAAAA6AAAAOTyak6yi2D/mDVGUcujtPwAAuz4fAAAAAAAAAAGiAAAAOgAAADk8mpOsotg/5g1RlHLo7T8AgMc+LwAAAAAAAAABowAAADoAAACwM1QwsJ7YP+YNUZRy6O0/AIDTPi8AAAAAAAAAAaQAAAA6AAAABgn2P8KK2D/mDVGUcujtPwAA2T4vAAAAAAAAAAGlAAAAOgAAAMXExSXfatg/5g1RlHLo7T8AgN8+PwAAAAAAAAABpgAAADoAAABzbwlFA0PYP+YNUZRy6O0/AIDmPj8AAAAAAAAAAacAAAA6AAAAhwB7OjIP2D8aNsoGwObtPwAA7j5OAAAAAAAAAAGoAAAAOgAAAHpv1KJvy9c/vq41Xqjh7T8AAPY+TgAAAAAAAAABqQAAADoAAABMvBV+u3fXP/LWrtD13+0/AAD9Pl4AAAAAAAAAAaoAAAA6AAAA7dWyBR0M1z/Id5OaK9ntPwDAAT9eAAAAAAAAAAGrAAAAOgAAAPTVfWOJlNY/3QlPEzLI7T8AAAY/bgAAAAAAAAABrAAAADoAAABlvHaXABHWPyvEg/6Fte0/AIAKP24AAAAAAAAAAa0AAAA6AAAAo2/Ld4111T8LLsYEP6btPwDADT99AAAAAAAAAAGuAAAAOgAAAM4RlJEh0tQ/jBB0YuCR7T8AQBA/fQAAAAAAAAABrwAAADoAAAB0qxZIuSrUP0QbmzLPe+0/AIARP40AAAAAAAAAAbAAAAA6AAAACDQNOFh70z+R1c8dI2ntPwBAEj+NAAAAAAAAAAGxAAAAOgAAACXFSYvzz9I/qGeLlilY7T8AwBI/jQAAAAAAAAABsgAAADoAAABSZxKlhyzSP7Qw6dKsT+0/AMASP5wAAAAAAAAAAbMAAAA6AAAAGSOt6BCV0T+/+UYPMEftPwAAEz+cAAAAAAAAAAG0AAAAOgAAAO/v0/KSBdE/KUo59MpD7T8AgBM/rAAAAAAAAAABtQAAADoAAADVzYbDDX7QP7/5Rg8wR+0/AMATP6wAAAAAAAAAAbYAAAA6AAAA3M1RIXoG0D/nWGJF+k3tPwDAEz+6AAAAAAAAAAG3AAAAOgAAAPzO3VG3Nc8/fQhwYF9R7T8AABQ/ugAAAAAAAAABuAAAADoAAACARkh7XX7OP96PBAl3Vu0/AIAUP8kAAAAAAAAAAbkAAAA6AAAAFs8+a/zOzT89F5mxjlvtPwBAFD/JAAAAAAAAAAG6AAAAOgAAAOqbZXV+P80/B+8fP0Fd7T8AABQ/2QAAAAAAAAABuwAAADoAAADymzDT6sfMP9PGpszzXu0/AMASP9kAAAAAAAAAAbwAAAA6AAAALs+fhEFozD/TxqbM817tPwBAET/pAAAAAAAAAAG9AAAAOgAAAJg1s4mCIMw/08amzPNe7T8AwAk/6QAAAAAAAAABvgAAADoAAAA2z2rirfDLPwfvHz9BXe0/AID/PvgAAAAAAAAAAb8AAAA6AAAAEq1SVbzgyz/ejwQJd1btPwCA0j74AAAAAAAAAAHAAAAAOgAAAETg9qim+Ms/51hiRfpN7T8AgJs+CAEAAAAAAAABwQAAADoAAAC6V8sWdDDMP9WLAog2Nu0/AABFPggBAAAAAAAAAcIAAAA6AAAA2TNLBc5I1j8vWqZglYDsPwAAeD4AAAAAAAAAAAHDAAAAOgAAAOlE18vGUNY/L1qmYJWA7D8AgKo+EAAAAAAAAAABxAAAADoAAABwTR0vw1TWP/kxLe5Hguw/AADAPhAAAAAAAAAAAcUAAAA6AAAA+FVjkr9Y1j9XucGWX4fsPwCAuz4QAAAAAAAAAAHGAAAAOgAAAINeqfW7XNY/t0BWP3eM7D8AAL4+EAAAAAAAAAABxwAAADoAAACSbzW8tGTWP+KfcXVBk+w/AAC+Ph8AAAAAAAAAAcgAAAA6AAAAK4kH5qlw1j+grprGcJ3sPwAAvj4fAAAAAAAAAAHJAAAAOgAAAEyrH3ObgNY/Yb3DF6Cn7D8AAL8+HwAAAAAAAAABygAAADoAAAB/3sPGhZjWP1X0ZdscsOw/AIDBPi8AAAAAAAAAAcsAAAA6AAAAORqufWy01j+qspxHsb3sPwAAwz4vAAAAAAAAAAHMAAAAOgAAAHpe3pdP1NY/XvhnXF3Q7D8AgMQ+PwAAAAAAAAABzQAAADoAAABVvODbJwDXP3yOJVak3+w/AIDGPj8AAAAAAAAAAc4AAAA6AAAAQStv5vgz1z8u1PBqUPLsPwCAyj4/AAAAAAAAAAHPAAAAOgAAAMSzzxq/c9c/eMnJmmEI7T8AANA+TgAAAAAAAAAB0AAAADoAAADhVQJ5er/XP4uWKVglIO0/AIDWPk4AAAAAAAAAAdEAAAA6AAAAhwB7OjIP2D81E5cwTjvtPwCA3z5eAAAAAAAAAAHSAAAAOgAAACyr8/vpXtg/qGeLlilY7T8AAOk+XgAAAAAAAAAB0wAAADoAAADBROD2qKbYPxy8f/wEde0/AADzPm0AAAAAAAAAAdQAAAA6AAAAzdWGjmvq2D9jsVgsFovtPwCA+T5tAAAAAAAAAAHVAAAAOgAAAEFNW/w4Itk/rKYxXCeh7T8AgP4+fQAAAAAAAAAB1gAAADoAAACls6OjDVLZP2Hs/HDTs+0/AID/Po0AAAAAAAAAAdcAAAA6AAAA5/fTvfBx2T8UMsiFf8btPwAA/z6NAAAAAAAAAAHYAAAAOgAAACg8BNjTkdk/yHeTmivZ7T8AgP4+jQAAAAAAAAAB2QAAADoAAAA4TZCezJnZP7Ll1yEl6u0/AAD/PpwAAAAAAAAAAdoAAAA6AAAAOE2QnsyZ2T9kK6M20fztPwAAAz+cAAAAAAAAAAHbAAAAOgAAABkreBHbidk/GHFuS30P7j8AAAg/uwAAAAAAAAAB3AAAADoAAABe741a9G3ZPzgHLEXEHu4/AIAMP7sAAAAAAAAAAd0AAAA6AAAAgpGLFhxC2T/qTPdZcDHuPwAAET+7AAAAAAAAAAHeAAAAOgAAAHcA5X5Z/tg/NELQiYFH7j8AABU/ywAAAAAAAAAB3wAAADoAAABaXrIgnrLYP0gPMEdFX+4/AAAZP8sAAAAAAAAAAeAAAAA6AAAApKKtmO1a2D8otBaSu3juPwAAHD/aAAAAAAAAAAHhAAAAOgAAAGfeYq1A/9c/OoF2T3+Q7j8AgB4/2gAAAAAAAAAB4gAAADoAAACeEdJel5/XPxYmXZr1qe4/AAAgP+oAAAAAAAAAAeMAAAA6AAAAyDO1SfU31z9gGzbKBsDuPwDAIT/qAAAAAAAAAAHkAAAAOgAAAHpe3pdP1NY/qhAP+hfW7j8AACM/+QAAAAAAAAAB5QAAADoAAACzkU1JpnTWPyYuYZx26u4/AMAkP/kAAAAAAAAAAeYAAAA6AAAAdM0CXvkY1j9GxB6WvfnuPwAAJj8JAQAAAAAAAAHnAAAAOgAAANEiipxBydU/moJVAlIH7z8AQCc/CQEAAAAAAAAB6AAAADoAAADCkeMEf4XVPxigp6SwG+8/AMAnPxkBAAAAAAAAAekAAAA6AAAAtwA9bbxB1T9sXt4QRSnvPwDAJz8ZAQAAAAAAAAHqAAAAOgAAAMuRrmLrDdU/VswimD467z8AwCU/KAEAAAAAAAAB6wAAADoAAAB5PPKBD+bUPxbbS+ltRO8/AAAjPygBAAAAAAAAAewAAAA6AAAANvjBZyzG1D/U6XQ6nU7vPwAAED84AQAAAAAAAAHtAAAAOgAAAH2817BFqtQ/lPidi8xY7z8AgOs+OAEAAAAAAAAB7gAAADoAAABcmr8jVJrUP/R/MjTkXe8/AACdPoYBAAAAAAAAAe8AAAA6AAAAaIsfRyTPxD/JfomwgG/hPwAAYD4AAAAAAAAAAAHwAAAAOgAAAJy+w5oO58Q/CXBgX1Fl4T8AgJo+DwAAAAAAAAAB8QAAADoAAACcvsOaDufEPz6Y2dGeY+E/AACuPg8AAAAAAAAAAfIAAAA6AAAAnL7Dmg7nxD90wFJE7GHhPwAArz4PAAAAAAAAAAHzAAAAOgAAAJy+w5oO58Q/dMBSROxh4T8AgLg+HwAAAAAAAAAB9AAAADoAAACcvsOaDufEP6roy7Y5YOE/AAC9Ph8AAAAAAAAAAfUAAAA6AAAAiq031BXfxD8VOb6b1FzhPwAAwD4fAAAAAAAAAAH2AAAAOgAAAEhpB7oyv8Q/tbEp87xX4T8AgMI+HwAAAAAAAAAB9wAAADoAAADE4KaFbH/EP8B6hy9AT+E/AIDEPj4AAAAAAAAAAfgAAAA6AAAADCWi/bsnxD8BbF7eEEXhPwCAxT4+AAAAAAAAAAH5AAAAOgAAACg2+SEhuMM/Ql01jeE64T8AAMg+TgAAAAAAAAAB+gAAADoAAAAwNsR/jUDDPyPHd5OaK+E/AIDMPk4AAAAAAAAAAfsAAAA6AAAAFBR3UAi5wj+Z4Me0uB/hPwCA0T5OAAAAAAAAAAH8AAAAOgAAALit+QagEcI/2tGeY4kV4T8AgNc+XQAAAAAAAAAB/QAAADoAAAAcA0yjVErBP3tKCrtxEOE/AADgPl0AAAAAAAAAAf4AAAA6AAAAcEcSeRB7wD/lmvyfDA3hPwAA6j5tAAAAAAAAAAH/AAAAOgAAAEHTgIO1N78/5Zr8nwwN4T8AgPM+bQAAAAAAAAABAAEAADoAAAA/sZRtdUm9P3tKCrtxEOE/AAD8Pn0AAAAAAAAAAQEBAAA6AAAAecIXCYz7uj9FIpFIJBLhPwAAAj99AAAAAAAAAAECAQAAOgAAAJGxghexnbg/RSKRSCQS4T8AAAY/jAAAAAAAAAABAwEAADoAAACFftWY5C+2P0UikUgkEuE/AAAKP4wAAAAAAAAAAQQBAAA6AAAA1aCvWGBysz+wcoMtvw7hPwDADj+MAAAAAAAAAAEFAQAAOgAAAGkHujK/1LA/UevuhKcJ4T8AwBE/nAAAAAAAAAABBgEAADoAAAB+ZOlNAq6sPyaM007dAuE/AEAUP5wAAAAAAAAAAQcBAAA6AAAAqkK/akzypz8yVTGLYPrgPwCAFT+7AAAAAAAAAAEIAQAAOgAAANoglYeWNqM/0s2c4kj14D8AQBY/uwAAAAAAAAABCQEAADoAAAAgIFga2vSdPz4ej8fj8eA/AEAWP7sAAAAAAAAAAQoBAAA6AAAAMKloK2a7lj+oboGsfu7gPwCAFT+7AAAAAAAAAAELAQAAOgAAAMDcW0LRwJA/3Zb6Hszs4D8AwBU/ywAAAAAAAAABDAEAADoAAADgZKJVqoqHPxO/c5EZ6+A/AEAWP8sAAAAAAAAAAQ0BAAA6AAAAsKgik8cjfz9I5+wDZ+ngPwDAET/aAAAAAAAAAAEOAQAAOgAAAPAxi5K2LXQ/fg9mdrTn4D8AwAo/2gAAAAAAAAABDwEAADoAAAAAh/ivEWhqP+lfWFtP5OA/AAD1PuoAAAAAAAAAARABAAA6AAAAYP7vaa5rZj+/AD0lhd3gPwCAzD7qAAAAAAAAAAERAQAAOgAAAADL/FJDZmw/X3mofG3Y4D8AAIo+6gAAAAAAAAABEgEAADoAAAAhbZDKQ0u7PzI05F3XGt8/AACePgAAAAAAAAAAARMBAAA6AAAAvxcJjPuauz9Kxp/W3QnfPwAA2T4QAAAAAAAAAAEUAQAAOgAAAEmgacDB2rs/thaSu3gG3z8AAPQ+EAAAAAAAAAABFQEAADoAAADHKMr0hxq8P+B1rfFCDd8/AIDvPhAAAAAAAAAAARYBAAA6AAAAMY8SnFxKvD+ghNZCchffPwAA9D4fAAAAAAAAAAEXAQAAOgAAAM85i10Umrw/iPIaymso3z8AgPA+HwAAAAAAAAABGAEAADoAAAA/sZRtdUm9P1zOo9heSt8/AIDrPi8AAAAAAAAAARkBAAA6AAAAD4/mJKsovj9YCUgdHHPfPwCA4T4vAAAAAAAAAAEaAQAAOgAAAEHTgIO1N78/6vP5fD6f3z8AANU+PwAAAAAAAAABGwEAADoAAADInJm3WCvAP2RM8GNa3N8/AIDPPj8AAAAAAAAAARwBAAA6AAAAFPKKOsjKwD+asY5bhRPgPwCAyz5OAAAAAAAAAAEdAQAAOgAAAIBplEopesE/zBSsEpA64D8AAMk+TgAAAAAAAAABHgEAADoAAABQR+YBX1nCP13/XXKyZuA/AIDIPk4AAAAAAAAAAR8BAAA6AAAADBSs8pswwz+6wZZfh5TgPwAAyD5OAAAAAAAAAAEgAQAAOgAAAKy+WVbn98M/gdTBMfe+4D8AgM0+bQAAAAAAAAABIQEAADoAAAAYNmNmSKfEPxO/c5EZ6+A/AIDVPm0AAAAAAAAAASIBAAA6AAAAYotU6bdGxT9FIpFIJBLhPwCA3D5tAAAAAAAAAAEjAQAAOgAAAGqcFVJExsU/DDW8GpQ84T8AgOM+bQAAAAAAAAABJAEAADoAAABCejJn5i3GP3TAUkTsYeE/AIDqPo0AAAAAAAAAASUBAAA6AAAA+DU375aFxj/cS+ltRIfhPwCA8j6NAAAAAAAAAAEmAQAAOgAAAGqtC11kvcY/ef/4Ceqq4T8AAPk+jQAAAAAAAAABJwEAADoAAACs8Tt3R93GP0vbgRjdzOE/AID/Po0AAAAAAAAAASgBAAA6AAAArPE7d0fdxj9T34OZHe3hPwDAAj+cAAAAAAAAAAEpAQAAOgAAAGqtC11kvcY//VvxcUYI4j8AwAU/nAAAAAAAAAABKgEAADoAAADGApObrG3GPxApUS8KIOI/AEAJP6wAAAAAAAAAASsBAAA6AAAAjr4t3zXWxT+NRqPRaDTiPwDADT+sAAAAAAAAAAEsAQAAOgAAABA2mAjcHsU/d7TnWGJF4j8AQBE/vAAAAAAAAAABLQEAADoAAABwi+qkkFfEPwGblzdEUeI/AMAUP7wAAAAAAAAAAS4BAAA6AAAAkJwMJ2Jwwz/20Tn7wFniPwBAFj/LAAAAAAAAAAEvAQAAOgAAAHBp/o5QacI/6gjcvj1i4j8AQBc/ywAAAAAAAAABMAEAADoAAAA8JWQwRlrBPxRo9/QHaeI/AEAXP9sAAAAAAAAAATEBAAA6AAAAPBRuJSZjwD8In5m4hHHiPwAAFz/bAAAAAAAAAAEyAQAAOgAAAJkoCML9574/yK3CCbR74j8AgBc/6gAAAAAAAAABMwEAADoAAAABbWRTkim9P1KUcuiVh+I/AMAYP+oAAAAAAAAAATQBAAA6AAAAgdPYcRh7uz86Ardvj5jiPwDAFz/qAAAAAAAAAAE1AQAAOgAAAEl+faqB7Lk/434kSLiz4j8AwBU/+gAAAAAAAAABNgEAADoAAACv05qkoq24P+yCJsn40+I/AADmPvoAAAAAAAAAATcBAAA6AAAAwdMwYHu+tz+V/5OhIe/iPwAAaj5YAQAAAAAAAAE4AQAAOgAAAEXNQCtv5tg/PpHju0nN7T8AAAQ+AAAAAAAAAAABOQEAADoAAADv954bXfrYPz6R47tJze0/AAA4Pg8AAAAAAAAAAToBAAA6AAAAdwDlfln+2D8+keO7Sc3tPwAAUD4PAAAAAAAAAAE7AQAAOgAAAHcA5X5Z/tg/3QlPEzLI7T8AAFc+DwAAAAAAAAABPAEAADoAAAD+CCviVQLZPxQyyIV/xu0/AABtPg8AAAAAAAAAAT0BAAA6AAAA/ggr4lUC2T9/grpqGsPtPwAAdj4fAAAAAAAAAAE+AQAAOgAAAP4IK+JVAtk/VSOfNFC87T8AAHo+HwAAAAAAAAABPwEAADoAAACZIv0LSw7ZP2y1Wq1Wq+0/AAB5PgAAAAAAAAAAAUABAAA6AAAAMDzPNUAa2T9CVj93jKTtPwAAez4PAAAAAAAAAAFBAQAAOgAAAMlVoV81Jtk/4s6qznSf7T8AAH8+DwAAAAAAAAABQgEAADoAAABjb3OJKjLZP+LOqs50n+0/AICJPg8AAAAAAAAAAUMBAAA6AAAAc4D/TyM62T/izqrOdJ/tPwAAlz4fAAAAAAAAAAFEAQAAOgAAAIKRixYcQtk/Cy7GBD+m7T8AgKM+HwAAAAAAAAABRQEAADoAAAAKmtF5GEbZPzaN4ToJre0/AICvPi8AAAAAAAAAAUYBAAA6AAAACprReRhG2T9h7Pxw07PtPwAAuD4vAAAAAAAAAAFHAQAAOgAAAIKRixYcQtk/iksYp5267T8AgL8+LwAAAAAAAAABSAEAADoAAADrd7nsJjbZP1UjnzRQvO0/AADJPj4AAAAAAAAAAUkBAAA6AAAAQU1b/Dgi2T+1qjPdZ8HtPwCA0z4+AAAAAAAAAAFKAQAAOgAAAO/3nhtd+tg/taoz3WfB7T8AgOA+TgAAAAAAAAABSwEAADoAAAB6gMqtj8LYP7WqM91nwe0/AADvPl0AAAAAAAAAAUwBAAA6AAAA9vdpecmC2D/p0qxPtb/tPwAA+T5dAAAAAAAAAAFNAQAAOgAAANhVNxsON9g/iksYp5267T8AAAE/bQAAAAAAAAABTgEAADoAAAAkmjKTXd/XP2Hs/HDTs+0/AIAEP20AAAAAAAAAAU8BAAA6AAAATLwVfrt31z82jeE6Ca3tPwBACD99AAAAAAAAAAFQAQAAOgAAAMyzmngr/NY/Cy7GBD+m7T8AwAw/fQAAAAAAAAABUQEAADoAAAA8mpOsonjWP+LOqs50n+0/AIARP4wAAAAAAAAAAVIBAAA6AAAAi150Uyjl1T+3b4+YqpjtPwDAFT+MAAAAAAAAAAFTAQAAOgAAAKfvsKbDOdU/jBB0YuCR7T8AgBo/nAAAAAAAAAABVAEAADoAAADDgO35Xo7UP5jZ0Z5jie0/AEAeP5wAAAAAAAAAAVUBAAA6AAAAv+8RwAjT0z8Q8yHAgX3tPwDAIT+sAAAAAAAAAAFWAQAAOgAAACFFZFy9C9M/hgxy4Z9x7T8AQCM/rAAAAAAAAAABVwEAADoAAAANo/xbbkjSPzFOO3ULZO0/AEAkP7sAAAAAAAAAAVgBAAA6AAAA9gCVWx+F0T+oZ4uWKVjtPwDAJT+7AAAAAAAAAAFZAQAAOgAAANBNoZTXudA/tDDp0qxP7T8AACg/ywAAAAAAAAABWgEAADoAAADczVEhegbQP7/5Rg8wR+0/AMApP8sAAAAAAAAAAVsBAAA6AAAAFuA0dhzGzj+UmivZZUDtPwAAKz/aAAAAAAAAAAFcAQAAOgAAAKBXav0ul80/NROXME477T8AQCw/2gAAAAAAAAABXQEAADoAAABM8bcRM3jMP9WLAog2Nu0/AEAtP+oAAAAAAAAAAV4BAAA6AAAAPM81QBp5yz8KtHv6gzTtPwDALT/qAAAAAAAAAAFfAQAAOgAAAH4CcE/doco/CrR7+oM07T8AwC0/+gAAAAAAAAABYAEAADoAAAAQi2Y/fPLJPwq0e/qDNO0/AEAsP/oAAAAAAAAAAWEBAAA6AAAA+mgZEPdqyT/ViwKINjbtPwDAKT/6AAAAAAAAAAFiAQAAOgAAACKL/PpUA8k/azsQo5s57T8AwB8/DQEAAAAAAAABYwEAADoAAACM8Q8AlrvIPzUTlzBOO+0/AIASPw0BAAAAAAAAAWQBAAA6AAAAOJxTH7qTyD81E5cwTjvtPwCA8j4dAQAAAAAAAAFlAQAAOgAAACqLx1jBi8g/lJor2WVA7T8AgLY+HQEAAAAAAAABZgEAADoAAAC8JLRTgNPIP5SaK9llQO0/AABqPkwBAAAAAAAAAWcBAAA6AAAA/dVIwfUc1j/dYMuvQ0rsPwAAaD4AAAAAAAAAAAFoAQAAOgAAALcRM3jcONY/ALzkZM0w7D8AAKA+EAAAAAAAAAABaQEAADoAAABAGnnb2DzWP9VcyS4DKuw/AAC0PhAAAAAAAAAAAWoBAAA6AAAAtxEzeNw41j+BnpLCbhzsPwAAtD4QAAAAAAAAAAFrAQAAOgAAAKcAp7HjMNY/7O6EpwkZ7D8AAL0+HwAAAAAAAAABbAEAADoAAACW7xrr6ijWP1g/d4ykFew/AADBPh8AAAAAAAAAAW0BAAA6AAAAh96OJPIg1j8u4FtW2g7sPwAAxD4fAAAAAAAAAAFuAQAAOgAAAOzEvPr8FNY/zljHrcIJ7D8AgMg+LwAAAAAAAAABbwEAADoAAABlvHaXABHWPwOBQCAQCOw/AADOPi8AAAAAAAAAAXABAAA6AAAA3bMwNAQN1j/ZISXqRQHsPwCA0D4vAAAAAAAAAAFxAQAAOgAAAN2zMDQEDdY/2SEl6kUB7D8AgNo+PwAAAAAAAAABcgEAADoAAADdszA0BA3WP9khJepFAew/AIDnPj8AAAAAAAAAAXMBAAA6AAAAdM0CXvkY1j8DgUAgEAjsPwAA8j4/AAAAAAAAAAF0AQAAOgAAAJbvGuvqKNY/97fi44wQ7D8AAPw+PwAAAAAAAAABdQEAADoAAABRKwWi0UTWP012GVAhHuw/AIABP04AAAAAAAAAAXYBAAA6AAAAK4kH5qlw1j/08oYoSjnsPwDABD9tAAAAAAAAAAF3AQAAOgAAAI/vT41+oNY/x84PNz1b7D8AwAc/bQAAAAAAAAABeAEAADoAAAATeLDBRODWP2OCH9Pifuw/AEALP20AAAAAAAAAAXkBAAA6AAAAphGdvAMo1z8BNi9viKLsPwCADj99AAAAAAAAAAF6AQAAOgAAAOXV56ewg9c/M5lMJpPJ7D8AQBI/jQAAAAAAAAABewEAADoAAACsonj2WePXPy7U8GpQ8uw/AIAVP40AAAAAAAAAAXwBAAA6AAAAc28JRQND2D+LlilYJSDtPwDAGD+NAAAAAAAAAAF9AQAAOgAAACgrDs2zmtg/idHNnOJI7T8AQBo/nAAAAAAAAAABfgEAADoAAADN1YaOa+rYP7w061Ptb+0/AEAbP5wAAAAAAAAAAX8BAAA6AAAA63e57CY22T+MEHRi4JHtPwDAGz+sAAAAAAAAAAGAAQAAOgAAAG8AGiHtddk/No3hOgmt7T8AwBs/rAAAAAAAAAABgQEAADoAAADid+6Ouq3ZPxQyyIV/xu0/AAAcP7wAAAAAAAAAAYIBAAA6AAAAvtXw0pLZ2T9cJ6G1kNztPwCAHD+8AAAAAAAAAAGDAQAAOgAAAP8ZIe11+dk/Em1syjzv7T8AwBw/ywAAAAAAAAABhAEAADoAAACpRH/dYw3aP2QrozbR/O0/AIAdP8sAAAAAAAAAAYUBAAA6AAAAy2aXalUd2j/wEVMVswjuPwDAHT/bAAAAAAAAAAGGAQAAOgAAAFNv3c1RIdo/riB8ZuIS7j8AgB4/2wAAAAAAAAABhwEAADoAAAC4VQukXBXaP24vpbcRHe4/AEAfP+oAAAAAAAAAAYgBAAA6AAAAiCJnUHL92T9iZkd7jiXuPwDAID/qAAAAAAAAAAGJAQAAOgAAAEfeNjaP3dk/jMVisVgs7j8AACI/+gAAAAAAAAABigEAADoAAADSZmLIwaXZP+pM91lwMe4/AMAjP/oAAAAAAAAAAYsBAAA6AAAAHatdQBFO2T8WrBKQOjjuPwAAJT8KAQAAAAAAAAGMAQAAOgAAAN/mElVk8tg/QAsuxgQ/7j8AQCY/CgEAAAAAAAABjQEAADoAAACPETyjvo7YP2pqSfzORe4/AEAnPxkBAAAAAAAAAY4BAAA6AAAAMSvZKiAj2D+UyWQymUzuPwDAKD8ZAQAAAAAAAAGPAQAAOgAAAMEz6uuIr9c/iAAH9hVV7j8AgCk/GQEAAAAAAAABkAEAADoAAABBK2/m+DPXP96+PWKqYu4/AEAqPykBAAAAAAAAAZEBAAA6AAAASCs6RGW81j/GLILpo3PuPwDAKz8pAQAAAAAAAAGSAQAAOgAAAGE8kWjKTNY/5sI/4+qC7j8AgC0/OQEAAAAAAAABkwEAADoAAAASZ7q2JOnVP8JnJi5hnO4/AIAvPzkBAAAAAAAAAZQBAAA6AAAATZopaHuJ1T8MXf9dcrLuPwCAMT9IAQAAAAAAAAGVAQAAOgAAAA3W3nzOLdU/6AHmqOjL7j8AgDI/SAEAAAAAAAABlgEAADoAAAB5PPKBD+bUP2gfOEtH4O4/AMAyP1gBAAAAAAAAAZcBAAA6AAAAbatL6kyi1D/mPIrtpfTuPwBAMj9YAQAAAAAAAAGYAQAAOgAAAIE8vd97btQ/xOFwOBwO7z8AgDE/ZwEAAAAAAAABmQEAADoAAAA/+IzFmE7UP9au0PXfJe8/AMAcP2cBAAAAAAAAAZoBAAA6AAAAp966m6NC1D+AKz7OCEHvPwAA/z53AQAAAAAAAAGbAQAAOgAAALbvRmKcStQ/yiAX/hlX7z8AAKo+dwEAAAAAAAABnAEAADoAAAD68onaDj/jP7QIpo/O2e8/AAAMPgAAAAAAAAAAAZ0BAAA6AAAAPvcsDA1B4z+0CKaPztnvPwAAQz4QAAAAAAAAAAGeAQAAOgAAAD73LAwNQeM/tAimj87Z7z8AAFw+EAAAAAAAAAABnwEAADoAAACUDFwEBEvjPx5ZmHRp1u8/AABcPhAAAAAAAAAAAaABAAA6AAAA2BD/NQJN4z8eWZh0adbvPwAAaT4QAAAAAAAAAAGhAQAAOgAAABwVomcAT+M/HlmYdGnW7z8AAHg+HwAAAAAAAAABogEAADoAAABgGUWZ/lDjPx5ZmHRp1u8/AACFPh8AAAAAAAAAAaMBAAA6AAAApB3oyvxS4z8eWZh0adbvPwAAkD4fAAAAAAAAAAGkAQAAOgAAAOghi/z6VOM/HlmYdGnW7z8AgJs+HwAAAAAAAAABpQEAADoAAAC0LnSR9VrjP1SBEee21O8/AICnPi8AAAAAAAAAAaYBAAA6AAAAgDtdJvBg4z+KqYpZBNPvPwCAtD4vAAAAAAAAAAGnAQAAOgAAAE5IRrvqZuM/9Pl8Pp/P7z8AgLw+PwAAAAAAAAABqAEAADoAAAAaVS9Q5WzjP/T5fD6fz+8/AIDDPj8AAAAAAAAAAakBAAA6AAAAol11s+Fw4z8qIvaw7M3vPwCAyT5OAAAAAAAAAAGqAQAAOgAAAG5qXkjcduM/KiL2sOzN7z8AgM8+TgAAAAAAAAABqwEAADoAAAA6d0fd1nzjPyoi9rDsze8/AIDTPl4AAAAAAAAAAawBAAA6AAAACIQwctGC4z8qIvaw7M3vPwCA1z5eAAAAAAAAAAGtAQAAOgAAANSQGQfMiOM/KiL2sOzN7z8AANs+bQAAAAAAAAABrgEAADoAAACgnQKcxo7jPyoi9rDsze8/AADfPm0AAAAAAAAAAa8BAAA6AAAAbKrrMMGU4z8qIvaw7M3vPwAA4z59AAAAAAAAAAGwAQAAOgAAADi31MW7muM/YEpvIzrM7z8AAOg+fQAAAAAAAAABsQEAADoAAAAGxL1atqDjP8qaYQjVyO8/AIDsPo0AAAAAAAAAAbIBAAA6AAAA0tCm77Cm4z/KmmEI1cjvPwAA8T6NAAAAAAAAAAGzAQAAOgAAAJ7dj4SrrOM/AMPaeiLH7z8AAPQ+jQAAAAAAAAABtAEAADoAAABq6ngZprLjP2wTzV+9w+8/AID3PqwAAAAAAAAAAbUBAAA6AAAAevsE4J664z+iO0bSCsLvPwAA+z6sAAAAAAAAAAG2AQAAOgAAAIwMkaaXwuM/ojtG0grC7z8AAAA/rAAAAAAAAAABtwEAADoAAACcHR1tkMrjP9Zjv0RYwO8/AMABP8sAAAAAAAAAAbgBAAA6AAAAaCoGAovQ4z9AtLEp87zvPwAAAz/LAAAAAAAAAAG5AQAAOgAAADQ375aF1uM/QLSxKfO87z8AAAM/ywAAAAAAAAABugEAADoAAABGSHtdft7jP0C0sSnzvO8/AAADP8sAAAAAAAAAAbsBAAA6AAAAVlkHJHfm4z9AtLEp87zvPwCAAz/bAAAAAAAAAAG8AQAAOgAAAGZqk+pv7uM/QLSxKfO87z8AQAQ/2wAAAAAAAAABvQEAADoAAAB2ex+xaPbjP0C0sSnzvO8/AMAEP+oAAAAAAAAAAb4BAAA6AAAAiIyrd2H+4z9AtLEp87zvPwCABT/qAAAAAAAAAAG/AQAAOgAAANyh2m9YCOQ/dtwqnEC77z8AwAY/+gAAAAAAAAABwAEAADoAAAAwtwloTxLkP64EpA6Oue8/AIAIP/oAAAAAAAAAAcEBAAA6AAAAhsw4YEYc5D8YVZbzKLbvPwCACj8ZAQAAAAAAAAHCAQAAOgAAANrhZ1g9JuQ/GFWW8yi27z8AgAw/GQEAAAAAAAABwwEAADoAAAAu95ZQNDDkPxhVlvMotu8/AIAOPxkBAAAAAAAAAcQBAAA6AAAAhAzGSCs65D8YVZbzKLbvPwCAED8ZAQAAAAAAAAHFAQAAOgAAANgh9UAiROQ/GFWW8yi27z8AgBE/KQEAAAAAAAABxgEAADoAAAC2P2qcFVLkPxhVlvMotu8/AMARPykBAAAAAAAAAccBAAA6AAAA1mGCKQdi5D9MfQ9mdrTvPwAAEj85AQAAAAAAAAHIAQAAOgAAALR/94T6b+Q/gqWI2MOy7z8AgBI/SAEAAAAAAAAByQEAADoAAABMmcmu73vkP+z1er1er+8/AEATP0gBAAAAAAAAAcoBAAA6AAAA5LKb2OSH5D/s9Xq9Xq/vPwBAFD9YAQAAAAAAAAHLAQAAOgAAAH7MbQLak+Q/7PV6vV6v7z8AwBQ/WAEAAAAAAAABzAEAADoAAAAW5j8sz5/kP+z1er1er+8/AIAVP2cBAAAAAAAAAc0BAAA6AAAAsP8RVsSr5D/s9Xq9Xq/vPwBAFj9nAQAAAAAAAAHOAQAAOgAAAIwdh7G3ueQ/7PV6vV6v7z8AQBc/dwEAAAAAAAABzwEAADoAAABoO/wMq8fkP0x9D2Z2tO8/AAAXP3cBAAAAAAAAAdABAAA6AAAARllxaJ7V5D8YVZbzKLbvPwAAFz93AQAAAAAAAAHRAQAAOgAAAN5yQ5KT4eQ/rgSkDo657z8AABc/hwEAAAAAAAAB0gEAADoAAAB4jBW8iO3kP3bcKpxAu+8/AIAXP4cBAAAAAAAAAdMBAAA6AAAAEKbn5X355D9AtLEp87zvPwBAFz+WAQAAAAAAAAHUAQAAOgAAAO7DXEFxB+U/1mO/RFjA7z8AABc/lgEAAAAAAAAB1QEAADoAAADK4dGcZBXlP6I7RtIKwu8/AAAYP6YBAAAAAAAAAdYBAAA6AAAAqP9G+Fcj5T+iO0bSCsLvPwBAGj+mAQAAAAAAAAHXAQAAOgAAAIQdvFNLMeU/bBPNX73D7z8AQBs/tgEAAAAAAAAB2AEAADoAAAAcN459QD3lPwDD2noix+8/AMAbP7YBAAAAAAAAAdkBAAA6AAAA+lQD2TNL5T/KmmEI1cjvPwCAHD/FAQAAAAAAAAHaAQAAOgAAANZyeDQnWeU/ypphCNXI7z8AQB0/xQEAAAAAAAAB2wEAADoAAAC0kO2PGmflP2BKbyM6zO8/AMAdP9UBAAAAAAAAAdwBAAA6AAAA1LIFHQx35T8qIvaw7M3vPwCAHj/VAQAAAAAAAAHdAQAAOgAAADrZwNv7iOU/9Pl8Pp/P7z8AQB4/5AEAAAAAAAAB3gEAADoAAACg/3ua65rlP/T5fD6fz+8/AAAeP+QBAAAAAAAAAd8BAAA6AAAAwCGUJ92q5T+KqYpZBNPvPwAAHj/0AQAAAAAAAAHgAQAAOgAAAOJDrLTOuuU/VIER57bU7z8AAB4/9AEAAAAAAAAB4QEAADoAAABGamdzvszlP1SBEee21O8/AAAePwQCAAAAAAAAAeIBAAA6AAAArJAiMq7e5T9UgRHnttTvPwCAHj8EAgAAAAAAAAHjAQAAOgAAABC33fCd8OU/VIER57bU7z8AQB4/EwIAAAAAAAAB5AEAADoAAAAy2fV9jwDmP1SBEee21O8/AAAePxMCAAAAAAAAAeUBAAA6AAAAUvsNC4EQ5j9UgRHnttTvPwAAHz8jAgAAAAAAAAHmAQAAOgAAADAZg2Z0HuY/VIER57bU7z8AgCA/IwIAAAAAAAAB5wEAADoAAABQO5vzZS7mP1SBEee21O8/AIAhPzMCAAAAAAAAAegBAAA6AAAAcl2zgFc+5j9UgRHnttTvPwDAIT8zAgAAAAAAAAHpAQAAOgAAAJR/yw1JTuY/HlmYdGnW7z8AQCE/QgIAAAAAAAAB6gEAADoAAAC0oeOaOl7mP7QIpo/O2e8/AAAhP0ICAAAAAAAAAesBAAA6AAAAGsieWSpw5j9IuLOqM93vPwAAIT9CAgAAAAAAAAHsAQAAOgAAADrqtuYbgOY/3mfBxZjg7z8AgCE/UgIAAAAAAAAB7QEAADoAAADkFBXXCZTmP6g/SFNL4u8/AMAhP1ICAAAAAAAAAe4BAAA6AAAA0kMW+fWp5j9yF8/g/ePvPwDAIT9hAgAAAAAAAAHvAQAAOgAAAHpudOnjveY/chfP4P3j7z8AQCE/YQIAAAAAAAAB8AEAADoAAAAkmdLZ0dHmP3IXz+D94+8/AAAhP3ECAAAAAAAAAfEBAAA6AAAAzsMwyr/l5j9yF8/g/ePvPwAAIT9xAgAAAAAAAAHyAQAAOgAAADLq64iv9+Y/chfP4P3j7z8AgCE/gQIAAAAAAAAB8wEAADoAAACYEKdHnwnnP3IXz+D94+8/AMAhP4ECAAAAAAAAAfQBAAA6AAAAQDsFOI0d5z9yF8/g/ePvPwDAIT+QAgAAAAAAAAH1AQAAOgAAAKZhwPZ8L+c/qD9IU0vi7z8AACI/kAIAAAAAAAAB9gEAADoAAADIg9iDbj/nP6g/SFNL4u8/AIAiP6ACAAAAAAAAAfcBAAA6AAAA6KXwEGBP5z+oP0hTS+LvPwBAIj+gAgAAAAAAAAH4AQAAOgAAAMbDZWxTXec/qD9IU0vi7z8AACI/sAIAAAAAAAAB+QEAADoAAADm5X35RG3nP3IXz+D94+8/AAAiP7ACAAAAAAAAAfoBAAA6AAAACAiWhjZ95z9yF8/g/ePvPwAAIj+/AgAAAAAAAAH7AQAAOgAAACgqrhMojec/chfP4P3j7z8AQCE/vwIAAAAAAAAB/AEAADoAAABKTMagGZ3nPwrH3Pti5+8/AAAhP88CAAAAAAAAAf0BAAA6AAAArnKBXwmv5z/UnmOJFenvPwAAIT/PAgAAAAAAAAH+AQAAOgAAAFmd30/3wuc/1J5jiRXp7z8AgCE/3gIAAAAAAAAB/wEAADoAAABGzOBx49jnP9SeY4kV6e8/AMAhP94CAAAAAAAAAQACAAA6AAAAM/vhk8/u5z/UnmOJFenvPwDAIT/uAgAAAAAAAAEBAgAAOgAAACAq47W7BOg/1J5jiRXp7z8AACI/7gIAAAAAAAABAgIAADoAAACWYSo7pB7oPwrH3Pti5+8/AIAiP/4CAAAAAAAAAQMCAAA6AAAAyJTOjo426D9yF8/g/ePvPwDAIj/+AgAAAAAAAAEEAgAAOgAAAPnHcuJ4Tug/chfP4P3j7z8AwCI/DQMAAAAAAAABBQIAADoAAADl9nMEZWToP3IXz+D94+8/AEAiPw0DAAAAAAAAAQYCAAA6AAAAjyHS9FJ46D9yF8/g/ePvPwAAIj8dAwAAAAAAAAEHAgAAOgAAAPZHjbNCiug/chfP4P3j7z8AACI/HQMAAAAAAAABCAIAADoAAACecuujMJ7oP3IXz+D94+8/AAAiPx0DAAAAAAAAAQkCAAA6AAAABJmmYiCw6D9yF8/g/ePvPwAAIj8tAwAAAAAAAAEKAgAAOgAAAGq/YSEQwug/chfP4P3j7z8AgCI/LQMAAAAAAAABCwIAADoAAAAS6r8R/tXoP3IXz+D94+8/AEAiPzwDAAAAAAAAAQwCAAA6AAAAvBQeAuzp6D9yF8/g/ePvPwAAIj88AwAAAAAAAAENAgAAOgAAAO5HwlXWAek/chfP4P3j7z8AACI/TAMAAAAAAAABDgIAADoAAABkfwnbvhvpP6g/SFNL4u8/AAAiP0wDAAAAAAAAAQ8CAAA6AAAAHbvzkaU36T/eZ8HFmODvPwAAIj9bAwAAAAAAAAEQAgAAOgAAAE/ul+WPT+k/3mfBxZjg7z8AACI/WwMAAAAAAAABEQIAADoAAACAITw5emfpP0i4s6oz3e8/AAAiP2sDAAAAAAAAARICAAA6AAAAslTgjGR/6T9IuLOqM93vPwAAIj9rAwAAAAAAAAETAgAAOgAAAKCD4a5Qlek/fuAsHYHb7z8AACI/ewMAAAAAAAABFAIAADoAAABIrj+fPqnpPx5ZmHRp1u8/AIAiP3sDAAAAAAAAARUCAAA6AAAA8tidjyy96T9UgRHnttTvPwBAIj+KAwAAAAAAAAEWAgAAOgAAAJwD/H8a0ek/iqmKWQTT7z8AACI/igMAAAAAAAABFwIAADoAAAAAKrc+CuPpP4qpilkE0+8/AAAiP4oDAAAAAAAAARgCAAA6AAAA7li4YPb46T+KqYpZBNPvPwCAIj+qAwAAAAAAAAEZAgAAOgAAANyHuYLiDuo/VIER57bU7z8AQCI/qgMAAAAAAAABGgIAADoAAABSvwAIyyjqPx5ZmHRp1u8/AAAiP6oDAAAAAAAAARsCAAA6AAAAUf+N8K9G6j+0CKaPztnvPwCAIT+qAwAAAAAAAAEcAgAAOgAAAE4/G9mUZOo/tAimj87Z7z8AACE/yQMAAAAAAAABHQIAADoAAAA6bhz7gHrqP7QIpo/O2e8/AIAhP8kDAAAAAAAAAR4CAAA6AAAAOa6p42WY6j+0CKaPztnvPwDAIj/JAwAAAAAAAAEfAgAAOgAAAPLpk5pMtOo/tAimj87Z7z8AACM/yQMAAAAAAAABIAIAADoAAAAkHTjuNszqPx5ZmHRp1u8/AAAjP9gDAAAAAAAAASECAAA6AAAAikPzrCbe6j9UgRHnttTvPwAAIz/YAwAAAAAAAAEiAgAAOgAAAHZy9M4S9Oo/VIER57bU7z8AgCM/6AMAAAAAAAABIwIAADoAAABkofXw/gnrP1SBEee21O8/AEAjP+gDAAAAAAAAASQCAAA6AAAAUtD2Eusf6z9UgRHnttTvPwAAIz/4AwAAAAAAAAElAgAAOgAAAED/9zTXNes/VIER57bU7z8AACM/+AMAAAAAAAABJgIAADoAAAAsLvlWw0vrP1SBEee21O8/AAAjPwcEAAAAAAAAAScCAAA6AAAAXmGdqq1j6z+KqYpZBNPvPwAAIz8HBAAAAAAAAAEoAgAAOgAAABmdh2GUf+s/9Pl8Pp/P7z8AACM/FwQAAAAAAAABKQIAADoAAACO1M7mfJnrP/T5fD6fz+8/AAAjPxcEAAAAAAAAASoCAAA6AAAABAwWbGWz6z8qIvaw7M3vPwCAIz8nBAAAAAAAAAErAgAAOgAAAHlDXfFNzes/ypphCNXI7z8AQCM/JwQAAAAAAAABLAIAADoAAADveqR2NufrPwDD2noix+8/AIAiPygEAAAAAAAAAS0CAAA6AAAA3amlmCL96z+iO0bSCsLvPwBAIj8oBAAAAAAAAAEuAgAAOgAAAIfUA4kQEew/QLSxKfO87z8AACI/OAQAAAAAAAABLwIAADoAAAAx/2F5/iTsP64EpA6Oue8/AEAhPzgEAAAAAAAAATACAAA6AAAAHS5jm+o67D8YVZbzKLbvPwAAIT9HBAAAAAAAAAExAgAAOgAAAAtdZL3WUOw/TH0PZna07z8AACE/RwQAAAAAAAABMgIAADoAAAD4i2XfwmbsP4KliNjDsu8/AIAhP1cEAAAAAAAAATMCAAA6AAAAKr8JM61+7D/s9Xq9Xq/vPwDAIT9XBAAAAAAAAAE0AgAAOgAAAOL68+mTmuw/7PV6vV6v7z8AwCE/ZwQAAAAAAAABNQIAADoAAABZMjtvfLTsPyIe9C+sre8/AAAiP2cEAAAAAAAAATYCAAA6AAAAz2mC9GTO7D9YRm2i+avvPwAAIj92BAAAAAAAAAE3AgAAOgAAAEShyXlN6Ow/wpZfh5So7z8AACI/dgQAAAAAAAABOAIAADoAAAC62BD/NQLtP8KWX4eUqO8/AIAiP3YEAAAAAAAAATkCAAA6AAAA7Au1UiAa7T/4vtj54abvPwDAIj+GBAAAAAAAAAE6AgAAOgAAAB4/WaYKMu0/LudRbC+l7z8AgCM/hgQAAAAAAAABOwIAADoAAABOcv359EntP5g3RFHKoe8/AEAjP5YEAAAAAAAAATwCAAA6AAAAPKH+G+Ff7T+YN0RRyqHvPwCAIj+WBAAAAAAAAAE9AgAAOgAAACrQ/z3Nde0/mDdEUcqh7z8AQCI/pQQAAAAAAAABPgIAADoAAAAY/wBguYvtP5g3RFHKoe8/AAAiP6UEAAAAAAAAAT8CAAA6AAAAwClfUKef7T+YN0RRyqHvPwAAIj+1BAAAAAAAAAFAAgAAOgAAAK5YYHKTte0/mDdEUcqh7z8AgCI/tQQAAAAAAAABQQIAADoAAABolEopetHtP85fvcMXoO8/AMAiP8QEAAAAAAAAAUICAAA6AAAA3suRrmLr7T8EiDY2ZZ7vPwDAIj/EBAAAAAAAAAFDAgAAOgAAAFQD2TNLBe4/btgoGwCb7z8AgCM/1AQAAAAAAAABRAIAADoAAADIOiC5Mx/uP6QAoo1Nme8/AMAkP9QEAAAAAAAAAUUCAAA6AAAA+m3EDB437j/YKBsAm5fvPwAAJj/kBAAAAAAAAAFGAgAAOgAAACyhaGAIT+4/RnkN5TWU7z8AQCc/5AQAAAAAAAABRwIAADoAAAAa0GmC9GTuP0Z5DeU1lO8/AAAnP/MEAAAAAAAAAUgCAAA6AAAAfvYkQeR27j9GeQ3lNZTvPwAAJz/zBAAAAAAAAAFJAgAAOgAAAKAYPc7Vhu4/RnkN5TWU7z8AACc/AwUAAAAAAAABSgIAADoAAADAOlVbx5buP0Z5DeU1lO8/AAAnPwMFAAAAAAAAAUsCAAA6AAAA5Fxt6Lim7j9GeQ3lNZTvPwAAJz8TBQAAAAAAAAFMAgAAOgAAAAR/hXWqtu4/RnkN5TWU7z8AgCc/EwUAAAAAAAABTQIAADoAAAAkoZ0CnMbuP0Z5DeU1lO8/AEAnPyIFAAAAAAAAAU4CAAA6AAAAisdYwYvY7j/YKBsAm5fvPwAAJz8iBQAAAAAAAAFPAgAAOgAAAKrpcE596O4/pACijU2Z7z8AgCc/IgUAAAAAAAABUAIAADoAAACIB+apcPbuP6QAoo1Nme8/AEAoPzIFAAAAAAAAAVECAAA6AAAAqCn+NmIG7z+kAKKNTZnvPwDAKD8yBQAAAAAAAAFSAgAAOgAAAIZHc5JVFO8/pACijU2Z7z8AwCg/QQUAAAAAAAABUwIAADoAAABiZejtSCLvP6QAoo1Nme8/AAApP0EFAAAAAAAAAVQCAAA6AAAA/H66Fz4u7z+kAKKNTZnvPwAAKT9RBQAAAAAAAAFVAgAAOgAAAJSYjEEzOu8/btgoGwCb7z8AACk/UQUAAAAAAAABVgIAADoAAADorbs5KkTvP27YKBsAm+8/AAApP2EFAAAAAAAAAVcCAAA6AAAAPsPqMSFO7z8EiDY2ZZ7vPwAAKT9hBQAAAAAAAAFYAgAAOgAAAE7UdvgZVu8/BIg2NmWe7z8AACk/cAUAAAAAAAABWQIAADoAAAAa4V+NFFzvP85fvcMXoO8/AAApP3AFAAAAAAAAAVoCAAA6AAAA5u1IIg9i7z+YN0RRyqHvPwAAKT9wBQAAAAAAAAFbAgAAOgAAALL6MbcJaO8/LudRbC+l7z8AQCg/gAUAAAAAAAABXAIAADoAAAA8A3gaBmzvP/i+2Pnhpu8/AAAoP4AFAAAAAAAAAV0CAAA6AAAAxAu+fQJw7z/Cll+HlKjvPwAAKD+ABQAAAAAAAAFeAgAAOgAAAEwUBOH+c+8/WEZtovmr7z8AACg/gAUAAAAAAAABXwIAADoAAABMFATh/nPvP1hGbaL5q+8/AEAlP5AFAAAAAAAAAWACAAA6AAAATBQE4f5z7z9YRm2i+avvPwBAIT+QBQAAAAAAAAFhAgAAOgAAAMQLvn0CcO8/7PV6vV6v7z8AQAQ/nwUAAAAAAAABYgIAADoAAAAs8utTDWTvP0x9D2Z2tO8/AICyPp8FAAAAAAAACw=="/>
</p:tagLst>
</file>

<file path=ppt/tags/tag11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003|recordLength=96176|start=0|end=19003|audioFormat={00001610-0000-0010-8000-00AA00389B71}|audioRate=44100|muted=false|volume=0.8|fadeIn=0|fadeOut=0|videoFormat={34363248-0000-0010-8000-00AA00389B71}|videoRate=15|videoWidth=256|videoHeight=256"/>
</p:tagLst>
</file>

<file path=ppt/tags/tag12.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cAAAAIAAAABwMAAAAAAQAAAAgAAAAECUlua0F0b21WMQIAAAAJBAAAAAkFAAAACQYAAAAJBwAAAAkIAAAACQkAAAAJCgAAAAoFBAAAAAtQZW5TdHJva2VWMQQAAAAKQXR0cmlidXRlcwVUcmFjZQlTdGFydFRpbWUEVHlwZQQEAAQPUGVuQXR0cmlidXRlc1YxAgAAAApJbmtUcmFjZVYxAgAAABAMQWN0aW9uVHlwZVYxAgAAAAIAAAAJCwAAAAkMAAAA2BoAAAAAAAAF8////wxBY3Rpb25UeXBlVjEBAAAAB3ZhbHVlX18ACAIAAAAAAAAAAQUAAAAEAAAACQ4AAAAJDwAAAHRDAAAAAAAAAfD////z////AAAAAAEGAAAABAAAAAkRAAAACRIAAAB1YAAAAAAAAAHt////8////wAAAAABBwAAAAQAAAAJFAAAAAkVAAAAKGMAAAAAAAAB6v////P///8AAAAAAQgAAAAEAAAACRcAAAAJGAAAAP5yAAAAAAAAAef////z////AAAAAAEJAAAABAAAAAkaAAAACRsAAAAXgAAAAAAAAAHk////8////wAAAAABCgAAAAQAAAAJHQAAAAkeAAAAHr4AAAAAAAAB4f////P///8AAAAABQsAAAAPUGVuQXR0cmlidXRlc1YxCgAAAAdfY29sb3JBB19jb2xvclIHX2NvbG9yRwdfY29sb3JCCkZpdFRvQ3VydmUGSGVpZ2h0Dklnbm9yZVByZXNzdXJlDUlzSGlnaGxpZ2h0ZXIFU2hhcGUFV2lkdGgAAAAAAAAAAAQAAgICAgEGAQEMQnJ1c2hTaGFwZVYxAgAAAAYCAAAA/wAAAAAAAAAAAAAIQAAABeD///8MQnJ1c2hTaGFwZVYxAQAAAAd2YWx1ZV9fAAgCAAAAAQAAAAAAAAAAAAhABQwAAAAKSW5rVHJhY2VWMQMAAAANTGlzdGAxK19pdGVtcwxMaXN0YDErX3NpemUPTGlzdGAxK192ZXJzaW9uBAAAGFNoYXJlZC5JbmtpbmcuSW5rUG9pbnRbXQIAAAAICAIAAAAJIQAAAE8AAABPAAAAAQ4AAAALAAAA/wAAAAAAAAAAAAAIQAAAAd7////g////AQAAAAAAAAAAAAhAAQ8AAAAMAAAACSMAAABTAAAAUwAAAAERAAAACwAAAP8AAAAAAAAAAAAACEAAAAHc////4P///wEAAAAAAAAAAAAIQAESAAAADAAAAAklAAAACQAAAAkAAAABFAAAAAsAAAD/AAAAAAAAAAAAAAhAAAAB2v///+D///8BAAAAAAAAAAAACEABFQAAAAwAAAAJJwAAAEkAAABJAAAAARcAAAALAAAA/wAAAAAAAAAAAAAIQAAAAdj////g////AQAAAAAAAAAAAAhAARgAAAAMAAAACSkAAABJAAAASQAAAAEaAAAACwAAAP8AAAAAAAAAAAAACEAAAAHW////4P///wEAAAAAAAAAAAAIQAEbAAAADAAAAAkrAAAATQAAAE0AAAABHQAAAAsAAAD/AAAAAAAAAAAAAAhAAAAB1P///+D///8BAAAAAAAAAAAACEABHgAAAAwAAAAJLQAAAFUBAABVAQAAByEAAAAAAQAAAIAAAAAECklua1BvaW50VjECAAAACS4AAAAJLwAAAAkwAAAACTEAAAAJMgAAAAkz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NMQcjAAAAAAEAAACAAAAABApJbmtQb2ludFYxAg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NLQclAAAAAAEAAAAQAAAABApJbmtQb2ludFYxAgAAAAnQAAAACdEAAAAJ0gAAAAnTAAAACdQAAAAJ1QAAAAnWAAAACdcAAAAJ2AAAAA0HBycAAAAAAQAAAIAAAAAECklua1BvaW50VjEC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NNwcpAAAAAAEAAACAAAAABApJbmtQb2ludFYxAgA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DTcHKwAAAAABAAAAgAAAAAQKSW5rUG9pbnRWMQIA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DTMHLQAAAAABAAAAAAIAAAQKSW5rUG9pbnRWMQIA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QIAAAn6AgAACfsCAAAJ/AIAAAn9AgAACf4CAAAJ/wIAAAkAAwAACQEDAAAJAgMAAAkDAwAACQQDAAAJBQMAAAkGAwAACQcDAAAJCAMAAAkJAwAACQoDAAAJCwMAAAkMAwAADasFLgAAAApJbmtQb2ludFYxBAAAAAFYAVkOUHJlc3N1cmVGYWN0b3IJVGltZVN0YW1wAAAAAAYGCxACAAAAYF+hMhf77D9Siupnhw3UPwAACD4AAAAAAAAAAAEvAAAALgAAAByF4Dfj/+w/bsKvjxAG1D8AADw+EAAAAAAAAAABMAAAAC4AAAD6F4A6SQLtP3hekiNVAtQ/AABUPhAAAAAAAAAAATEAAAAuAAAAuD2/PxUH7T+SlldL3vrTPwAAVj4QAAAAAAAAAAEyAAAALgAAAJbQXkJ7Ce0/kpZXS9760z8AAGQ+EAAAAAAAAAABMwAAAC4AAABS9p1HRw7tP54yOt8i99M/AABtPiAAAAAAAAAAATQAAAAuAAAA8K58T3kV7T+4av8GrO/TPwAAdj4gAAAAAAAAAAE1AAAALgAAAIpnW1erHO0/xAbimvDr0z8AAH4+LwAAAAAAAAABNgAAAC4AAAAEs9lhQybtP8QG4prw69M/AACDPi8AAAAAAAAAATcAAAAuAAAAXJH3bkEy7T/QosQuNejTPwAAhT4/AAAAAAAAAAE4AAAALgAAADC7k4bXR+0/3j6nwnnk0z8AgIU+PwAAAAAAAAABOQAAAC4AAAAE5S+ebV3tP/h2bOoC3dM/AACHPj8AAAAAAAAAAToAAAAuAAAAkjQLu8937T8CE09+R9nTPwCAij5eAAAAAAAAAAE7AAAALgAAACSE5tcxku0/Kuf2ORXO0z8AAJE+XgAAAAAAAAABPAAAAC4AAABw+QD6X7HtP1C7nvXiwtM/AICZPl4AAAAAAAAAAT0AAAAuAAAAvG4bHI7Q7T+CKylF9bPTPwAAoz5eAAAAAAAAAAE+AAAALgAAAMgJdUOI9O0/wDeWKEyh0z8AgKk+bgAAAAAAAAABPwAAAC4AAACOyg1wTh3uP/SnIHhektM/AACwPm4AAAAAAAAAAUAAAAAuAAAAErHloeBK7j8M4OWf54rTPwAAuD59AAAAAAAAAAFBAAAALgAAAFS9/Ng+fe4//kMDDKOO0z8AAME+jQAAAAAAAAABQgAAAC4AAADYo9QK0aruP5pj7mx+rNM/AADNPo0AAAAAAAAAAUMAAAAuAAAAXIqsPGPY7j8CE09+R9nTPwAA2j6NAAAAAAAAAAFEAAAALgAAAEK4pWbD/u4/COKa8Osj1D8AAN4+nQAAAAAAAAABRQAAAC4AAABwwF+LVyDvP9hAXBN+fdQ/AADfPp0AAAAAAAAAAUYAAAAuAAAA3qLaqh897z8sh0NvYvzUPwCA3T6sAAAAAAAAAAFHAAAALgAAALDMdsK1Uu8/dDFINwJ/1T8AgNw+rAAAAAAAAAABSAAAAC4AAADoPTTSGWHvP5YHpUPUDNY/AADcPrwAAAAAAAAAAUkAAAAuAAAAYomy3LFq7z+43QFQpprWPwAA3D68AAAAAAAAAAFKAAAALgAAAEAcUt8Xbe8/pkPUDGY31z8AANw+zAAAAAAAAAABSwAAAC4AAABiibLcsWrvP6BFiV1q0Nc/AADcPswAAAAAAAAAAUwAAAAuAAAA6D000hlh7z+cRz6ubmnYPwCA2j7MAAAAAAAAAAFNAAAALgAAAJBfFsUbVe8/fhEu1+kJ2T8AANo+6wAAAAAAAAABTgAAAC4AAAA2gfi3HUnvP0ijWNjbsdk/AADaPusAAAAAAAAAAU8AAAAuAAAA3qLaqh897z8EmaBFiV3aPwAA2z7rAAAAAAAAAAFQAAAALgAAAGRXXKCHM+8/wI7osjYJ2z8AgNs+6wAAAAAAAAABUQAAAC4AAADGnn2YVSzvP3LoTYyfuNs/AADdPvoAAAAAAAAAAVIAAAAuAAAALOaekCMl7z8gQrNlCGjcPwCA3T76AAAAAAAAAAFTAAAALgAAAHDAX4tXIO8/AgyjjoMI3T8AAN8+CgEAAAAAAAABVAAAAC4AAACymiCGixvvPwqqOnPMnd0/AIDePgoBAAAAAAAAAVUAAAAuAAAA1AeBgyUZ7z9WVD87bCDePwAA3j4aAQAAAAAAAAFWAAAALgAAANQHgYMlGe8/wNLrvtmX3j8AgNk+GgEAAAAAAAABVwAAAC4AAACymiCGixvvP2DBIpJZAN8/AADTPikBAAAAAAAAAVgAAAAuAAAAcMBfi1cg7z8uIOS061nfPwAAyD4pAQAAAAAAAAFZAAAALgAAAAp5PpOJJ+8/QosSu9Sg3z8AgLw+OQEAAAAAAAABWgAAAC4AAABkV1yghzPvP5QCrqQU1d8/AAC2PjkBAAAAAAAAAVsAAAAuAAAAeFu5slFE7z8ghrZxq/bfPwCAsT5NAQAAAAAAAAFcAAAALgAAAJBfFsUbVe8/4yBCs2UI4D8AAK4+TQEAAAAAAAABXQAAAC4AAACkY3PX5WXvP9E2btX+DeA/AICqPlwBAAAAAAAAAV4AAAAuAAAA2tQw50l07z/EmotBuhHgPwAArT5cAQAAAAAAAAFfAAAALgAAADSzTvRHgO8/v0ya95cT4D8AALQ+bAEAAAAAAAABYAAAAC4AAACOkWwBRozvP7j+qK11FeA/AIDBPmwBAAAAAAAAAWEAAAAuAAAABt3qC96V7z+qYsYZMRngPwCA0j57AQAAAAAAAAFiAAAALgAAAGC7CBncoe8/itwPqIUi4D8AANs+ewEAAAAAAAABYwAAAC4AAADaBocjdKvvP1lshVhzMeA/AADgPosBAAAAAAAAAWQAAAAuAAAAMuWkMHK37z8AKFNNk0vgPwCA4D6LAQAAAAAAAAFlAAAALgAAAIzDwj1ww+8/kKtbGipt4D8AAOA+iwEAAAAAAAABZgAAAC4AAAAED0FICM3vP/6orXUVmOA/AADfPpsBAAAAAAAAAWcAAAAuAAAAgFq/UqDW7z9upv/QAMPgPwAA3T6bAQAAAAAAAAFoAAAALgAAABoTnlrS3e8/xGuMBGP14D8AgNw+qgEAAAAAAAABaQAAAC4AAADWON1fnuLvP/uqYsYZMeE/AADdPqoBAAAAAAAAAWoAAAAuAAAAtst8YgTl7z8ZsnNgR3ThPwCA3D66AQAAAAAAAAFrAAAALgAAALbLfGIE5e8/KB2iZjC74T8AANw+ugEAAAAAAAABbAAAAC4AAAD4pT1dOODvPxoCGvttC+I/AADbPtkBAAAAAAAAAW0AAAAuAAAAgFq/UqDW7z/xrsxnImPiPwAA2j7ZAQAAAAAAAAFuAAAALgAAAAQPQUgIze8/tnGr9m/A4j8AANo+2QEAAAAAAAABbwAAAC4AAACuMCM7CsHvP2+Yp/F4IeM/AADbPtkBAAAAAAAAAXAAAAAuAAAAUlIFLgy17z8gcbKiX4TjPwCA2j7pAQAAAAAAAAFxAAAALgAAAEBOqBtCpO8/4OWf54rj4z8AANk+6QEAAAAAAAABcgAAAC4AAABsJAwErI7vP9cYCcbqMeQ/AIDZPvgBAAAAAAAAAXMAAAAuAAAA2tQw50l07z/pgzfM03jkPwCA2z74AQAAAAAAAAF0AAAALgAAAPKmN73pTe8/H8MNjoq05D8AAN0+CAIAAAAAAAABdQAAAC4AAABOU/+NvSLvP4dybp9T4eQ/AIDdPggCAAAAAAAAAXYAAAAuAAAAIEtFaSkB7z8V9nZs6gLlPwCA4z4YAgAAAAAAAAF3AAAALgAAAOA+LjLLzu4/z5sYP3EX5T8AgOs+GAIAAAAAAAABeAAAAC4AAADiDNj1oJfuP7djUxfoHuU/AIDyPicCAAAAAAAAAXkAAAAuAAAAaI8Dr95W7j+3Y1MX6B7lPwCA+T4nAgAAAAAAAAF6AAAALgAAADbs72JQEe4/z5sYP3EX5T8AAPs+NwIAAAAAAAABewAAAC4AAAC8bhscjtDtP+OF7BzYEeU/AAD7PjcCAAAAAAAAAXwAAAAuAAAA4Kkl3f2W7T8DDKOOgwjlPwAAtj5mAgAAAAAAAAF9AAAALgAAADLYua8BHeY/x37bgqrO5D8AAIA9AAAAAAAAAAABfgAAAC4AAAB0snqqNRjmP9MavhbvyuQ/AAC2PRAAAAAAAAAAAX8AAAAuAAAA2vmbogMR5j/HftuCqs7kPwAA0D0QAAAAAAAAAAGAAAAALgAAAF6uHZhrB+Y/37agqjPH5D8AANQ9EAAAAAAAAAABgQAAAC4AAACiiN6SnwLmP9+2oKozx+Q/AADqPRAAAAAAAAAAAYIAAAAuAAAAKD1giAf55T/zoHSImsHkPwAABD4fAAAAAAAAAAGDAAAALgAAABI5A3Y96OU/C9k5sCO65D8AABY+HwAAAAAAAAABhAAAAC4AAAAgogZhDdXlP0WXtUlYqeQ/AAAjPj8AAAAAAAAAAYUAAAAuAAAAbuXKRhG95T+RPwXB85LkPwAAMD4/AAAAAAAAAAGGAAAALgAAAP4CUCdJoOU/6YM3zNN45D8AADk+PwAAAAAAAAABhwAAAC4AAACyjTUFG4HlPzt6eI2RYOQ/AABCPj8AAAAAAAAAAYgAAAAuAAAAhoV74IZf5T+FIsgELUrkPwAARj5OAAAAAAAAAAGJAAAALgAAAHzqIbmMO+U/v+BDnmE55D8AAEc+TgAAAAAAAAABigAAAC4AAAByT8iRkhflP+W061kvLuQ/AABIPl4AAAAAAAAAAYsAAAAuAAAASEcObf715D/pAt2jUSzkPwAASj5eAAAAAAAAAAGMAAAALgAAAPrR80rQ1uQ/xS416IM35D8AAEs+bQAAAAAAAAABjQAAAC4AAABoghgubrzkP3mG5XDoTeQ/AABLPm0AAAAAAAAAAY4AAAAuAAAA2DI9EQyi5D/7bQuqOnPkPwAATD59AAAAAAAAAAGPAAAALgAAAErjYfSph+Q/aWtdBSae5D8AAE4+jQAAAAAAAAABkAAAAC4AAAB2ucXcE3LkP8d+24KqzuQ/AABPPo0AAAAAAAAAAZEAAAAuAAAAhCLJx+Ne5D8DDKOOgwjlPwAAUj6NAAAAAAAAAAGSAAAALgAAAG4ebLUZTuQ/M/2HBhhG5T8AAFc+jQAAAAAAAAABkwAAAC4AAABYGg+jTz3kP12gezSKheU/AABgPpwAAAAAAAAAAZQAAAAuAAAAQhaykIUs5D97p4zOt8jlPwAAbj6cAAAAAAAAAAGVAAAALgAAACwSVX67G+Q/a4wEY/UY5j8AAIQ+nAAAAAAAAAABlgAAAC4AAAAWDvhr8QrkP29bUNWZY+Y/AACVPqwAAAAAAAAAAZcAAAAuAAAAAgqbWSf64z9jQMhp17PmPwAAoD6sAAAAAAAAAAGYAAAALgAAAAxznkT35uM/UyVA/hQE5z8AAKo+vAAAAAAAAAABmQAAAC4AAAAY3KEvx9PjPyOEASGnXec/AACwPrwAAAAAAAAAAZoAAAAuAAAAqvkmEP+24z8Df6XXfbPnPwAAtT7LAAAAAAAAAAGbAAAALgAAADwXrPA2muM/B07xSSL+5z8AgLU+ywAAAAAAAAABnAAAAC4AAADONDHRbn3jPyuj8y1yP+g/AAC2PtsAAAAAAAAAAZ0AAAAuAAAAfr8Wr0Be4z9h4snvKHvoPwAAuD7bAAAAAAAAAAGeAAAALgAAAHYkvYdGOuM/vfVHba2r6D8AgLw+6gAAAAAAAAABnwAAAC4AAADyPeVVtAzjP0UrX/Ahz+g/AIDAPuoAAAAAAAAAAaAAAAAuAAAAFnnvFiTT4j/t5izlQenoPwAAxT76AAAAAAAAAAGhAAAALgAAAL5oe837j+I/p4zOt8j96D8AAMg++gAAAAAAAAABogAAAC4AAACIxWeBbUriP3UcRGi2DOk/AIDKPgoBAAAAAAAAAaMAAAAuAAAAlvwUMBMA4j9NSJys6BfpPwAAyj4KAQAAAAAAAAGkAAAALgAAAILGYeEeuOE/KXT08Boj6T8AAMk+GQEAAAAAAAABpQAAAC4AAACS/Q6QxG3hPxE8L8mRKuk/AIDIPhkBAAAAAAAAAaYAAAAuAAAAOu2aRpwq4T8DoEw1TS7pPwAAyT4pAQAAAAAAAAGnAAAALgAAAFoopQcM8eA//VFb6yow6T8AgMo+KQEAAAAAAAABqAAAAC4AAADYQc3VecPgP/1RW+sqMOk/AIDMPjkBAAAAAAAAAakAAAAuAAAAzqZzrn+f4D/9UVvrKjDpPwCAzz45AQAAAAAAAAGqAAAALgAAAF7E+I63guA/A6BMNU0u6T8AANM+SAEAAAAAAAABqwAAAC4AAABsLfx5h2/gPwOgTDVNLuk/AADXPkgBAAAAAAAAAawAAAAuAAAAEk/ebIlj4D8DoEw1TS7pPwAA3D5YAQAAAAAAAAGtAAAALgAAADS8PmojYeA//VFb6yow6T8AgN0+WAEAAAAAAAABrgAAAC4AAABsLfx5h2/gP/cDaqEIMuk/AADePmcBAAAAAAAAAa8AAAAuAAAA2A93mU+M4D/RL8LlOj3pPwCA2z5nAQAAAAAAAAGwAAAALgAAAMI9cMOvsuA/q1saKm1I6T8AgNk+dwEAAAAAAAABsQAAAC4AAABIJEj1QeDgP2GzyrLRXuk/AADVPncBAAAAAAAAAbIAAAAuAAAAqp2/KToQ4T/1hMTJin7pPwAA0T6HAQAAAAAAAAGzAAAALgAAAKjPFWZkR+E/gwjNliGg6T8AANI+hwEAAAAAAAABtAAAAC4AAABiJ6unWoPhP/MFH/IMy+k/AADXPocBAAAAAAAAAbUAAAAuAAAAQOyg5uq84T8xk+b95QTqPwAA3D6WAQAAAAAAAAG2AAAALgAAAF6LVyCv8eE/ObAjuqxN6j8AAOE+lgEAAAAAAAABtwAAAC4AAADCBM9UpyHiPyuVm07qneo/AADnPqYBAAAAAAAAAbgAAAAuAAAAzJ8ofKFF4j8DQk67nvXqPwCA7j6mAQAAAAAAAAG5AAAALgAAADiCo5tpYuI/qX522EBc6z8AAPU+tgEAAAAAAAABugAAAC4AAAAMrD+z/3fiP2fzYx1su+s/AID8PrYBAAAAAAAAAbsAAAAuAAAAJLCcxcmI4j8/oBaKIBPsPwCAAD/FAQAAAAAAAAG8AAAALgAAAHqOutLHlOI/MYWOHl5j7D8AAAI/xQEAAAAAAAABvQAAAC4AAAD22TjdX57iPyFqBrObs+w/AMACP9UBAAAAAAAAAb4AAAAuAAAAsv934iuj4j8th0NvYvzsPwCAAz/VAQAAAAAAAAG/AAAALgAAAG4lt+f3p+I/PfJxdUtD7T8AwAM/5AEAAAAAAAABwAAAAC4AAAAuS/bsw6ziP2eVZaO9gu0/AMADP+QBAAAAAAAAAcEAAAAuAAAA6nA18o+x4j+b1DtldL7tPwAABD/0AQAAAAAAAAHCAAAALgAAAEJPU/+NveI/2WEDcU347T8AgAQ/9AEAAAAAAAABwwAAAC4AAAB4wBAP8sviPwUF956/N+4/AMAEPwQCAAAAAAAAAcQAAAAuAAAATOqsJojh4j9H4K/0um/uPwCABT8EAgAAAAAAAAHFAAAALgAAAHjyZkscA+M/naU8KB2i7j8AwAU/EwIAAAAAAAABxgAAAC4AAAD62D59rjDjP/FqyVt/1O4/AIAGPxMCAAAAAAAAAccAAAAuAAAAPuVVtAxj4z9haBu3av/uPwDABj8TAgAAAAAAAAHIAAAALgAAAJ5ezegEk+M/3QFQppom7z8AgAc/IwIAAAAAAAAByQAAAC4AAABEsgUYMb7jP2Hpdd/sS+8/AMAHPyMCAAAAAAAAAcoAAAAuAAAALuD+QZHk4z/zum/2pWvvPwDABz8zAgAAAAAAAAHLAAAALgAAAFjouGYlBuQ/ocQuNeiD7z8AAAM/MwIAAAAAAAABzAAAAC4AAADqN5SDhyDkP1HO7XMqnO8/AID3PlICAAAAAAAAAc0AAAAuAAAAvGEwmx025D8HJp78jrLvPwAAtD5SAgAAAAAAAAHOAAAALgAAALD4LLBNSeQ/tS9dO9HK7z8AACg+gQIAAAAAAAABzwAAAC4AAABitWjKSWHkP1WdOebO5u8/AACGPYECAAAAAAAAAdAAAAAuAAAADOuAcJpJ7D9AMF070cp3PwAA2D0AAAAAAAAAAAHRAAAALgAAAMoQwHVmTuw/QDarLBvtdT8AABU+AAAAAAAAAAAB0gAAAC4AAADKEMB1Zk7sP0A5UiVA/nQ/AAAoPgAAAAAAAAAAAdMAAAAuAAAADOuAcJpJ7D/APPkdZQ90PwAAJT4AAAAAAAAAAAHUAAAALgAAAAzrgHCaSew/wDz5HWUPdD8AACg+AAAAAAAAAAAB1QAAAC4AAAAsWOFtNEfsPwBDRw+vMXI/AAAaPgAAAAAAAAAAAdYAAAAuAAAATsVBa85E7D8ASZUA+VNwPwAACT4AAAAAAAAAAAHXAAAALgAAAHAyomhoQuw/gKUU1c8Oaz8AAMA9AAAAAAAAAAAB2AAAAC4AAACSnwJmAkDsPwCrYsYZMWk/AAAwPQAAAAAAAAAAAdkAAAAuAAAAQlw+gP5X7D8ASZUA+VNwPwAAFD4AAAAAAAAAAAHaAAAALgAAAL6nvIqWYew/AEmVAPlTcD8AAEs+AAAAAAAAAAAB2wAAAC4AAABaYJuSyGjsPwBJlQD5U3A/AABkPgAAAAAAAAAAAdwAAAAuAAAA0qsZnWBy7D8ASZUA+VNwPwAAbT4AAAAAAAAAAAHdAAAALgAAAGxk+KSSeew/AEmVAPlTcD8AAIM+AAAAAAAAAAAB3gAAAC4AAADor3avKoPsPwBJlQD5U3A/AICKPgAAAAAAAAAAAd8AAAAuAAAAQI6UvCiP7D8AQ0cPrzFyPwCAkT4AAAAAAAAAAAHgAAAALgAAAJpssskmm+w/wDz5HWUPdD8AgJU+AAAAAAAAAAAB4QAAAC4AAACycA/c8KvsP0A2qywb7XU/AACYPgAAAAAAAAAAAeIAAAAuAAAAxHRs7rq87D8ALbZCrLl4PwCAmT4AAAAAAAAAAAHjAAAALgAAALoLaQPrz+w/QCAaYBh1fD8AgJk+AAAAAAAAAAAB5AAAAC4AAACuomUYG+PsPwCFxMmKfoE/AACaPgAAAAAAAAAAAeUAAAAuAAAAxKbCKuXz7D+geCjn9jmFPwAAmj4AAAAAAAAAAAHmAAAALgAAANiqHz2vBO0/YOo4iNBsiT8AAJo+AAAAAAAAAAAB5wAAAC4AAADwrnxPeRXtP4Da9awXF44/AACaPgAAAAAAAAAAAegAAAAuAAAAJiA6X90j7T/Q44XsHNiRPwAAmz4AAAAAAAAAAAHpAAAALgAAAH7+V2zbL+0/4Fg9hhsclT8AgJo+AAAAAAAAAAAB6gAAAC4AAAC2bxV8Pz7tPwANy+HQm5g/AACaPgAAAAAAAAAAAesAAAAuAAAADk4ziT1K7T/gftuCqs6cPwAAmT4AAAAAAAAAAAHsAAAALgAAAIiZsZPVU+0/GLkfUAtFoD8AAJg+AAAAAAAAAAAB7QAAAC4AAAAE5S+ebV3tP0AxfuIumqI/AACYPgAAAAAAAAAAAe4AAAAuAAAAoJ0Opp9k7T/wyMfVLQ2lPwAAmT4AAAAAAAAAAAHvAAAALgAAAFzDTatrae0/SID8KQiepz8AgJs+AAAAAAAAAAAB8AAAAC4AAAAY6YywN27tP7DVyGIrxKo/AACgPgAAAAAAAAAAAfEAAAAuAAAAXMNNq2tp7T8Ijf22BVWtPwCAoz4AAAAAAAAAAAHyAAAALgAAAKCdDqafZO0/aEQyC+Dlrz8AAKY+AAAAAAAAAAAB8wAAAC4AAAAiUpCbB1vtPwzuPX9vLLE/AACmPgAAAAAAAAAAAfQAAAAuAAAAzHNyjglP7T+ECoLnJTmyPwAApj4AAAAAAAAAAAH1AAAALgAAAJQCtX6lQO0/XAfb7gAosz8AAKY+AAAAAAAAAAAB9gAAAC4AAAB+/lds2y/tPzgENPbbFrQ/AACnPgAAAAAAAAAAAfcAAAAuAAAArNS7VEUa7T/gwbY7AMq0PwCApj4AAAAAAAAAAAH4AAAALgAAANiqHz2vBO0/fH85gSR9tT8AAKY+AAAAAAAAAAAB+QAAAC4AAAAm7uMis+zsPyA9vMZIMLY/AACmPgAAAAAAAAAAAfoAAAAuAAAAmJ4IBlHS7D/waslbf9S2PwAApj4AAAAAAAAAAAH7AAAALgAAAEwp7uMis+w/ZOl13+xLtz8AAKc+AAAAAAAAAAAB/AAAAC4AAABAjpS8KI/sP8xnImNaw7c/AICoPgAAAAAAAAAAAf0AAAAuAAAAfM37j2Jm7D8Ip/gkEf+3PwCAqT4AAAAAAAAAAAH+AAAALgAAALQMY2OcPew/bFZZNtoruD8AgKk+AAAAAAAAAAAB/wAAAC4AAADqS8o21hTsPwin+CQR/7c/AACqPgAAAAAAAAAAAQABAAAuAAAAJIsxChDs6z/MZyJjWsO3PwAAqj4AAAAAAAAAAAEBAQAALgAAAPiCd+V7yus/ZOl13+xLtz8AAK4+AAAAAAAAAAABAgEAAC4AAADMer3A56jrP4y7aEq2p7Y/AIC1PgAAAAAAAAAAAQMBAAAuAAAAonIDnFOH6z8cbnBUpOW1PwCAuz4AAAAAAAAAAAEEAQAALgAAAHZqSXe/Zes/RHEXTcn2tD8AgMA+AAAAAAAAAAABBQEAAC4AAAAq9S5VkUbrPwTFXTQl27M/AADGPgAAAAAAAAAAAQYBAAAuAAAAAO10MP0k6z/wiC5rk7CyPwCAyz4AAAAAAAAAAAEHAQAALgAAANTkugtpA+s/SC0UQSZosT8AgM4+AAAAAAAAAAABCAEAAC4AAACGb6DpOuTqP2hhb8emLrA/AIDQPgAAAAAAAAAAAQkBAAAuAAAAGI0lynLH6j+wSoD8KQiuPwCA0T4AAAAAAAAAAAEKAQAALgAAAIY9Sq0Qreo/IPIMy+HQqz8AANM+AAAAAAAAAAABCwEAAC4AAAD47W6QrpLqP6D7AbVQBKk/AIDTPgAAAAAAAAAAAQwBAAAuAAAAJMTSeBh96j9ARM1gdnOmPwCA0z4AAAAAAAAAAAENAQAALgAAAPBSFWm0buo/YAtFkAlapD8AANU+AAAAAAAAAAABDgEAAC4AAAAwLdZj6GnqP8iy0V7BIqI/AIDWPgAAAAAAAAAAAQ8BAAAuAAAAMC3WY+hp6j8YuR9QC0WgPwCA1z4AAAAAAAAAAAEQAQAALgAAAKx4VG6Ac+o/4H7bgqrOnD8AANk+AAAAAAAAAAABEQEAAC4AAAB+ovCFFonqP0BMoaOH15g/AIDcPgAAAAAAAAAAARIBAAAuAAAADvLLonij6j/gWD2GGxyVPwAA4j4AAAAAAAAAAAETAQAALgAAAFpn5sSmwuo/0OOF7BzYkT8AAOo+AAAAAAAAAAABFAEAAC4AAACo3ADn1OHqP8DdnKU8KI0/AADzPgAAAAAAAAAAARUBAAAuAAAAFr97Bp3+6j/ga4wEY/WIPwAA/z4AAAAAAAAAAAEWAQAALgAAAIKh9iVlG+s/IP0iXK7Tgz8AwAY/AAAAAAAAAAABFwEAAC4AAAAS8dFCxzXrP8AWJXapQX8/AIALPwAAAAAAAAAAARgBAAAuAAAApECtXylQ6z9AMF070cp3PwAAED8AAAAAAAAAAAEZAQAALgAAABQjKH/xbOs/wDz5HWUPdD8AABI/AAAAAAAAAAABGgEAAC4AAAA+K+KjhY7rPwBJlQD5U3A/AMASPwAAAAAAAAAAARsBAAAuAAAAwhG61Re86z8ASZUA+VNwPwBAEj8AAAAAAAAAAAEcAQAALgAAAEb4kQeq6es/QDarLBvtdT8AABI/AAAAAAAAAAABHQEAAC4AAABml0hBbh7sP8AWJXapQX8/AAANPwAAAAAAAAAAAR4BAAAuAAAA6n0gcwBM7D8gctr1rBeHPwDABT8AAAAAAAAAAAEfAQAALgAAAGxk+KSSeew/YGXZaK9gkT8AANY+AAAAAAAAAAABIAEAAC4AAAA0JZHRWKLsP/DQmxg/cZc/AICQPgAAAAAAAAAAASEBAAAuAAAA/OUp/h7L7D8wwVg9hhucPwAALD4AAAAAAAAAAAEiAQAALgAAAFbaIgJpUuc/KJCkrypmrD8AAFA9AAAAAAAAAAABIwEAAC4AAAASAGIHNVfnPyiQpK8qZqw/AACUPRAAAAAAAAAAASQBAAAuAAAA0CWhDAFc5z9gz3px4aGsPwAAqD0QAAAAAAAAAAElAQAALgAAAGrefxQzY+c/CO9l0ry/rD8AAKg9EAAAAAAAAAABJgEAAC4AAAAoBL8Z/2fnP9BNJ/VOGa0/AAC2PR8AAAAAAAAAAScBAAAuAAAAwrydITFv5z9wbRJWKjetPwAAxD0fAAAAAAAAAAEoAQAALgAAAD4IHCzJeOc/OMzTeLyQrT8AANg9LwAAAAAAAAABKQEAAC4AAAB0edk7LYfnP7BKgPwpCK4/AAACPi8AAAAAAAAAASoBAAAuAAAAquqWS5GV5z8YySyAl3+uPwAAID4+AAAAAAAAAAErAQAALgAAAKCBk2DBqOc/uOgX4XKdrj8AAEA+PgAAAAAAAAABLAEAAC4AAACWGJB18bvnP4BH2QMF964/AABjPj4AAAAAAAAAAS0BAAAuAAAAaEIsjYfR5z8oZ8Rk4BSvPwAAgD5OAAAAAAAAAAEuAQAALgAAADxsyKQd5+c/YKaaJpdQrz8AAI4+TgAAAAAAAAABLwEAAC4AAAAsA8W5TfrnP4jlcOhNjK8/AICVPl4AAAAAAAAAATABAAAuAAAAIprBzn0N6D9oRDIL4OWvPwAAmz5eAAAAAAAAAAExAQAALgAAABYxvuOtIOg/aGFvx6YusD8AAJ0+bQAAAAAAAAABMgEAAC4AAAAuNRv2dzHoP2wwuzlLebA/AICcPm0AAAAAAAAAATMBAAAuAAAAIMwXC6hE6D8IH/IMy+GwPwAAnD5tAAAAAAAAAAE0AQAALgAAABRjFCDYV+g/dJ2ekDhZsT8AAJs+fQAAAAAAAAABNQEAAC4AAAAI+hA1CGvoPxyM1WO4wbE/AACZPn0AAAAAAAAAATYBAAAuAAAA/pANSjh+6D9UmveXE0iyPwCAmD6NAAAAAAAAAAE3AQAALgAAAPAnCl9okeg/IMgELUrssj8AAJk+jQAAAAAAAAABOAEAAC4AAADmvgZ0mKToP8iFh3Jun7M/AICYPpwAAAAAAAAAATkBAAAuAAAA/MJjhmK16D9A039ogGG0PwAAmD6cAAAAAAAAAAE6AQAALgAAADQ0IZbGw+g/fLDtDoAytT8AAJg+rAAAAAAAAAABOwEAAC4AAACMEj+jxM/oP1StRhZbIbY/AACYPqwAAAAAAAAAATwBAAAuAAAAJssdq/bW6D8sqp8dNhC3PwAAmD67AAAAAAAAAAE9AQAALgAAAOLwXLDC2+g/3AW6R6NYuD8AAJg+uwAAAAAAAAABPgEAAC4AAADEg/yyKN7oP7TRXsEikrk/AICWPssAAAAAAAAAAT8BAAAuAAAAxIP8sije6D+QnQM7osu6PwAAlT7LAAAAAAAAAAFAAQAALgAAAAReva1c2eg/PPkdZQ8UvD8AgJQ+2wAAAAAAAAABQQEAAC4AAABIOH6okNToP7TkrT9qa70/AACVPtsAAAAAAAAAAUIBAAAuAAAArn+foF7N6D/IIN0I/JW+PwCAlT7qAAAAAAAAAAFDAQAALgAAADQ0IZbGw+g/DM2WIaCxvz8AgJU+6gAAAAAAAAABRAEAAC4AAADaVQOJyLfoP9issmy0V8A/AACWPvoAAAAAAAAAAUUBAAAuAAAAxFGmdv6m6D/gSkpR/ezAPwAAlj76AAAAAAAAAAFGAQAALgAAALBNSWQ0lug/BCGnXc96wT8AgJQ++gAAAAAAAAABRwEAAC4AAAC6tkxPBIPoP3CfU+E88sE/AACUPgoBAAAAAAAAAUgBAAAuAAAA5oywN25t6D9E/hQEz0vCPwAAlT4KAQAAAAAAAAFJAQAALgAAAFg91RoMU+g/LJWbTuqdwj8AgJY+GQEAAAAAAAABSgEAAC4AAAAuNRv2dzHoP2TUcRCh2cI/AICXPhkBAAAAAAAAAUsBAAAuAAAA3r8A1EkS6D/881xxfPfCPwCAlz4pAQAAAAAAAAFMAQAALgAAALS3Rq+18Oc/5LuXSfP+wj8AAJg+KQEAAAAAAAABTQEAAC4AAABoQiyNh9HnPxgsIpkF8MI/AACYPjcBAAAAAAAAAU4BAAAuAAAA+F+xbb+05z+sfMGHPMPCPwAAnD43AQAAAAAAAAFPAQAALgAAAKrqlkuRlec/eD3rxYWHwj8AgKM+RwEAAAAAAAABUAEAAC4AAABgdXwpY3bnP3Run1PhPMI/AICpPkcBAAAAAAAAAVEBAAAuAAAA8JIBCptZ5z+gD94wT+PBPwCArj5XAQAAAAAAAAFSAQAALgAAAIKwhurSPOc/BCGnXc96wT8AALI+VwEAAAAAAAABUwEAAC4AAAAUzgvLCiDnP+BKSlH97MA/AIC1PmYBAAAAAAAAAVQBAAAuAAAAxljxqNwA5z+kPCgdombAPwAAtj5mAQAAAAAAAAFVAQAALgAAADYJFox65uY/2FwM0o3Avz8AALU+dgEAAAAAAAABVgEAAC4AAACETNpxfs7mP5ywUrnppL4/AIC3PnYBAAAAAAAAAVcBAAAuAAAAsiI+Wui45j9QBJmgRYm9PwAAvD6GAQAAAAAAAAFYAQAALgAAAMCLQUW4peY/sHfK6HyLvD8AgME+hgEAAAAAAAABWQEAAC4AAACGGoQ1VJfmP9h6ceGhnLs/AIDHPpUBAAAAAAAAAVoBAAAuAAAA7GGlLSKQ5j/8fRjaxq26PwCAyz6VAQAAAAAAAAFbAQAALgAAAA7PBSu8jeY/8BA1g9nNuT8AgM8+pQEAAAAAAAABXAEAAC4AAADK9EQwiJLmP9yjUSzs7bg/AADUPqUBAAAAAAAAAV0BAAAuAAAARkDDOiCc5j8Ip/gkEf+3PwCA2T60AQAAAAAAAAFeAQAALgAAAHyxgEqEquY/LKqfHTYQtz8AgN4+tAEAAAAAAAABXwEAAC4AAABwSH1ftL3mP1StRhZbIbY/AADjPsQBAAAAAAAAAWABAAAuAAAARHIZd0rT5j98sO0OgDK1PwAA6T7EAQAAAAAAAAFhAQAALgAAAPYuVZFG6+Y/CJSppskltD8AgPE+xAEAAAAAAAABYgEAAC4AAACm65CrQgPnP1wH2+4AKLM/AAD6PuMBAAAAAAAAAWMBAAAuAAAANjtsyKQd5z9UmveXE0iyPwAAAT/jAQAAAAAAAAFkAQAALgAAAOj3p+KgNec/rNx0Uu+UsT8AgAM/4wEAAAAAAAABZQEAAC4AAABW2iICaVLnP0ReyM6BHbE/AIAFP+MBAAAAAAAAAWYBAAAuAAAAoE89JJdx5z90zlIelA6xPwDABD/zAQAAAAAAAAFnAQAALgAAAO7EV0bFkOc/DO49f28ssT8AwAI/8wEAAAAAAAABaAEAAC4AAAAazRFrWbLnP3xs6gLdo7E/AADfPgMCAAAAAAAAAWkBAAAuAAAARtXLj+3T5z/wiC5rk7CyPwAAqT4DAgAAAAAAAAFqAQAALgAAAIjh4sZLBug/+PURwoCQsz8AAFg+MQIAAAAAAAABawEAAC4AAAAGO/c1oMPkP1jFjDNiMsA/AAAUPgAAAAAAAAAAAWwBAAAuAAAAUrARWM7i5D9YxYwzYjLAPwAASz4QAAAAAAAAAAFtAQAALgAAAIohz2cy8eQ/QI3HC9k5wD8AAGQ+EAAAAAAAAAABbgEAAC4AAADi/+x0MP3kP0CNxwvZOcA/AABmPhAAAAAAAAAAAW8BAAAuAAAAniUsevwB5T9AjccL2TnAPwAAdD4gAAAAAAAAAAFwAQAALgAAADreCoIuCeU/QI3HC9k5wD8AAHs+IAAAAAAAAAABcQEAAC4AAAC2KYmMxhLlP0CNxwvZOcA/AACAPi8AAAAAAAAAAXIBAAAuAAAADginmcQe5T9AjccL2TnAPwAAfj4vAAAAAAAAAAFzAQAALgAAAER5ZKkoLeU/WMWMM2IywD8AAHs+PwAAAAAAAAABdAEAAC4AAABafcG78j3lP1jFjDNiMsA/AAB5Pj8AAAAAAAAAAXUBAAAuAAAAThS+0CJR5T9YxYwzYjLAPwAAej5OAAAAAAAAAAF2AQAALgAAAN5jme2Ea+U/WMWMM2IywD8AAH0+TgAAAAAAAAABdwEAAC4AAABMRhQNTYjlP1jFjDNiMsA/AAB/Pk4AAAAAAAAAAXgBAAAuAAAAek7OMeGp5T9YxYwzYjLAPwAAfz5eAAAAAAAAAAF5AQAALgAAAGB8x1tB0OU/WMWMM2IywD8AAIM+XgAAAAAAAAABegEAAC4AAAAG0P+KbfvlP1jFjDNiMsA/AACJPnIAAAAAAAAAAXsBAAAuAAAArCM4upkm5j9YxYwzYjLAPwAAjT5yAAAAAAAAAAF8AQAALgAAAFB3cOnFUeY/WMWMM2IywD8AAJA+gQAAAAAAAAABfQEAAC4AAAA8pWkTJnjmP6Rt3Kr9G8A/AICTPoEAAAAAAAAAAX4BAAAuAAAARkDDOiCc5j+6paHShhTAPwAAlz6RAAAAAAAAAAF/AQAALgAAAFDbHGIawOY/rOyBgnvPvz8AgJ4+kQAAAAAAAAABgAEAAC4AAACaUDeESN/mP9hcDNKNwL8/AACoPqEAAAAAAAAAAYEBAAAuAAAACDOyoxD85j9wravAxJO/PwAAsD6hAAAAAAAAAAGCAQAALgAAAHgVLcPYGOc/cK2rwMSTvz8AgLc+sAAAAAAAAAABgwEAAC4AAABMP8nabi7nP9hcDNKNwL8/AAC5PrAAAAAAAAAAAYQBAAAuAAAAHmll8gRE5z8QnOKTRPy/PwAAuT7AAAAAAAAAAAGFAQAALgAAAPCSAQqbWec/pG3cqv0bwD8AgLg+wAAAAAAAAAABhgEAAC4AAADCvJ0hMW/nP/Tkd5Q9UMA/AAC5PsAAAAAAAAAAAYcBAAAuAAAAdHnZOy2H5z8Q7Igua5PAPwCAuD7PAAAAAAAAAAGIAQAALgAAAGoQ1lBdmuc/4EpKUf3swD8AALc+zwAAAAAAAAABiQEAAC4AAAB+FDNjJ6vnP+gZlsOhN8E/AIC2Pt8AAAAAAAAAAYoBAAAuAAAAlhiQdfG75z9UmEJHD6/BPwAAtz7fAAAAAAAAAAGLAQAALgAAAMyJTYVVyuc/2E608gUfwj8AgLY+7wAAAAAAAAABjAEAAC4AAAAC+wqVudjnP0jNYHZzlsI/AAC1Pu8AAAAAAAAAAY0BAAAuAAAAPGzIpB3n5z+A24KqzhzDPwCAtD7+AAAAAAAAAAGOAQAALgAAAHDdhbSB9ec/cEFVZ465wz8AALQ+/gAAAAAAAAABjwEAAC4AAACI4eLGSwboPxT/16yybMQ/AAC0Pg4BAAAAAAAAAZABAAAuAAAAnuU/2RUX6D/s+zC0jVvFPwAAtD4OAQAAAAAAAAGRAQAALgAAALDpnOvfJ+g/rMDEk99Rxj8AALQ+HgEAAAAAAAABkgEAAC4AAADqWlr7QzboP9g0uYT6dMc/AAC0Ph4BAAAAAAAAAZMBAAAuAAAAIMwXC6hE6D8c4XKdnpDIPwCAsj4tAQAAAAAAAAGUAQAALgAAAFg91RoMU+g/xDyNxwvZyT8AALI+LQEAAAAAAAABlQEAAC4AAACQrpIqcGHoP3CYp/F4Ics/AACyPj0BAAAAAAAAAZYBAAAuAAAAxh9QOtRv6D80LIdDb2LMPwAAsj49AQAAAAAAAAGXAQAALgAAAP6QDUo4fug/+L9mlWWjzT8AALI+TAEAAAAAAAABmAEAAC4AAABWbytXNoroP4zju5dJ884/AACzPkwBAAAAAAAAAZkBAAAuAAAA0LqpYc6T6D+2V7CIZBbQPwCAsz5MAQAAAAAAAAGaAQAALgAAACqZx27Mn+g/vPVHba2r0D8AgLM+XAEAAAAAAAABmwEAAC4AAACCd+V7yqvoP97LpHl/OdE/AAC0PlwBAAAAAAAAAZwBAAAuAAAA2lUDici36D8mdqlBH7zRPwAAtT5sAQAAAAAAAAGdAQAALgAAADQ0IZbGw+g/oJA4WdEv0j8AgLQ+bAEAAAAAAAABngEAAC4AAABqpd6lKtLoPz5/byxRmNI/AAC0PosBAAAAAAAAAZ8BAAAuAAAA4vBcsMLb6D8qFvZ2bOrSPwAAtD6LAQAAAAAAAAGgAQAALgAAAIKpO7j04ug/OoEkfVUx0z8AALQ+iwEAAAAAAAABoQEAAC4AAAA+z3q9wOfoP5aUovrZYdM/AAC0PosBAAAAAAAAAaIBAAAuAAAA+vS5wozs6D/+QwMMo47TPwAAtD6bAQAAAAAAAAGjAQAALgAAAPr0ucKM7Og/mmPubH6s0z8AALY+mwEAAAAAAAABpAEAAC4AAAAcYhrAJuroP2rzYx1su9M/AIC6PqoBAAAAAAAAAaUBAAAuAAAAYDzbulrl6D9q82MdbLvTPwCAvz6qAQAAAAAAAAGmAQAALgAAAOLwXLDC2+g/gispRfWz0z8AgMU+ugEAAAAAAAABpwEAAC4AAACuf5+gXs3oP8A3lihModM/AIDKProBAAAAAAAAAagBAAAuAAAAmHtCjpS86D/0pyB4XpLTPwAA0D7JAQAAAAAAAAGpAQAALgAAAOa+BnSYpOg/TOxSgz540z8AgNM+yQEAAAAAAAABqgEAAC4AAACYSexRaoXoP67MZyJjWtM/AADWPtkBAAAAAAAAAasBAAAuAAAANtB0HXJV6D8UrXzBhzzTPwCA1z7ZAQAAAAAAAAGsAQAALgAAABYxvuOtIOg/eo2RYKwe0z8AANk+6QEAAAAAAAABrQEAAC4AAAA8bMikHefnP9LRw2uMBNM/AIDZPukBAAAAAAAAAa4BAAAuAAAAXKfSZY2t5z80stgKsebSPwCA2T74AQAAAAAAAAGvAQAALgAAAOQp/h7LbOc/tMqy0V7B0j8AANo++AEAAAAAAAABsAEAAC4AAADQ80rQ1iTnPxirx3CDo9I/AADbPggCAAAAAAAAAbEBAAAuAAAA3ir4fnza5j9kUxfoHo3SPwCA3T4IAgAAAAAAAAGyAQAALgAAAKiH5DLulOY/lsOhNzF+0j8AAOE+GAIAAAAAAAABswEAAC4AAAAQna/ukVbmP7D7Zl+6dtI/AADjPhgCAAAAAAAAAbQBAAAuAAAAdLJ6qjUY5j9+i9wPqIXSPwCA4z4nAgAAAAAAAAG1AQAALgAAALpa5Wg/3OU/MOOMmAyc0j8AgN4+JwIAAAAAAAABtgEAAC4AAABiSnEfF5nlP6Yu0D0axdI/AIDXPicCAAAAAAAAAbcBAAAuAAAAyl8827pa5T/qCYmTFf3SPwCAmj5WAgAAAAAAAAG4AQAALgAAADBhgmeq06A/VBfoHo1i0T8AABQ+AAAAAAAAAAABuQEAAC4AAACwdFlj67mhP+Ka8OsjhNE/AABLPhAAAAAAAAAAAboBAAAuAAAAUCw+C2xToj+8xkgwVo/RPwAAZD4QAAAAAAAAAAG7AQAALgAAAMA/FQetOaM/1v4NWN+H0T8AAGs+EAAAAAAAAAABvAEAAC4AAACAyQCFzayjP+Ka8OsjhNE/AAB/PhAAAAAAAAAAAb0BAAAuAAAAMFPsAu4fpD8Kb5in8XjRPwAAgT4gAAAAAAAAAAG+AQAALgAAAOAK0apuuaQ/YLPKstFe0T8AAIA+IAAAAAAAAAABvwEAAC4AAACAwrVS71KlP8ST31H2QNE/AAB+Pi8AAAAAAAAAAcABAAAuAAAAEHqa+m/spT8e2BFd1ibRPwAAfj4vAAAAAAAAAAHBAQAALgAAALAxf6LwhaY/dhxEaLYM0T8AAH8+PwAAAAAAAAABwgEAAC4AAABg6WNKcR+nP7QosUsN+tA/AAB/Pj8AAAAAAAAAAcMBAAAuAAAA0Pw6RrIFqD/omDubH+vQPwAAgD4/AAAAAAAAAAHEAQAALgAAADA+C2xTEqk/ANEAw6jj0D8AAIE+TgAAAAAAAAABxQEAAC4AAACQf9uR9B6qPxoJxuox3NA/AICDPk4AAAAAAAAAAcYBAAAuAAAA0O6k4fVRqz8yQYsSu9TQPwAAkj5eAAAAAAAAAAHHAQAALgAAACBebjH3hKw/Pt1tpv/Q0D8AAKY+XgAAAAAAAAAByAEAAC4AAABQzTeB+LetP0p5UDpEzdA/AACzPm4AAAAAAAAAAckBAAAuAAAAgGr6+lkRrz9yTfj1EcLQPwCAvD5uAAAAAAAAAAHKAQAALgAAAMgaW8+NSLA/mCGgsd+20D8AgME+fQAAAAAAAAABywEAAC4AAABgaTyMPvWwP8qRKgHyp9A/AIDFPn0AAAAAAAAAAcwBAAAuAAAAALgdSe+hsT8WOnp4jZHQPwCAzD6NAAAAAAAAAAHNAQAALgAAAJAG/wWgTrI/VEbnW+R+0D8AANU+nQAAAAAAAAABzgEAAC4AAAAwVeDCUPuyP4a2cav2b9A/AIDcPp0AAAAAAAAAAc8BAAAuAAAAsDq+lDG7sz+sihlnxGTQPwCA4z6dAAAAAAAAAAHQAQAALgAAAEAgnGYSe7Q/1F7BIpJZ0D8AgOo+rAAAAAAAAAAB0QEAAC4AAADQBXo48zq1P976o7bWVdA/AIDzPqwAAAAAAAAAAdIBAAAuAAAAWFRb9aPntT/sloZKG1LQPwCA9z6sAAAAAAAAAAHTAQAALgAAAOg5OceEp7Y/7JaGShtS0D8AgPk+vAAAAAAAAAAB1AEAAC4AAABoHxeZZWe3P+yWhkobUtA/AAD7PrwAAAAAAAAAAdUBAAAuAAAA6Jvxf3Y6uD/4MmneX07QPwCA/D7LAAAAAAAAAAHWAQAALgAAAHAYzGaHDbk/BM9LcqRK0D8AAPw+ywAAAAAAAAAB1wEAAC4AAAD4lKZNmOC5Px4HEZotQ9A/AAD8PtsAAAAAAAAAAdgBAAAuAAAAUNZ2czntuj82P9bBtjvQPwAA/D7bAAAAAAAAAAHZAQAALgAAALCASoSq5rs/XhN+fYQw0D8AAPw++gAAAAAAAAAB2gEAAC4AAAAQKx6VG+C8P5CDCM2WIdA/AID6PvoAAAAAAAAAAdsBAAAuAAAAgNXxpYzZvT+ou830HxrQPwAA+j76AAAAAAAAAAHcAQAALgAAANgWwsst5r4/tlewiGQW0D8AAPs++gAAAAAAAAAB3QEAAC4AAABIwZXcnt+/P7ZXsIhkFtA/AID8PgoBAAAAAAAAAd4BAAAuAAAAUAEzASB2wD+2V7CIZBbQPwCA/T4KAQAAAAAAAAHfAQAALgAAAPwhG5Rw/MA/tlewiGQW0D8AgP0+GgEAAAAAAAAB4AEAAC4AAAAojoExWYzBP7ZXsIhkFtA/AAD+PhoBAAAAAAAAAeEBAAAuAAAA1K5pxKkSwj+2V7CIZBbQPwAA/j4pAQAAAAAAAAHiAQAALgAAAPCxzHbCtcI/qLvN9B8a0D8AgPw+KQEAAAAAAAAB4wEAAC4AAACQabEeQ0/DP6i7zfQfGtA/AAD8PjkBAAAAAAAAAeQBAAAuAAAANCGWxsPowz+2V7CIZBbQPwAA/D45AQAAAAAAAAHlAQAALgAAAFyN/GOseMQ/wPOSHKkS0D8AAPw+SAEAAAAAAAAB5gEAAC4AAACE+WIBlQjFP9CPdbDtDtA/AAD8PkgBAAAAAAAAAecBAAAuAAAANBpLlOWOxT/aK1hEMgvQPwAA/T5YAQAAAAAAAAHoAQAALgAAAFyGsTHOHsY/9GMdbLsD0D8AgP0+WAEAAAAAAAAB6QEAAC4AAACA8hfPtq7GPwAAAAAAANA/AAD/PlgBAAAAAAAAAeoBAAAuAAAAIKr8djdIxz8cOMUnifjPPwCA/z5oAQAAAAAAAAHrAQAALgAAAECtXylQ68c/HDjFJ4n4zz8AgP8+aAEAAAAAAAAB7AEAAC4AAADU+0DmAJjIPwAAAAAAANA/AAAAP3cBAAAAAAAAAe0BAAAuAAAAcEoio7FEyT/0Yx1suwPQPwCAAD93AQAAAAAAAAHuAQAALgAAAASZA2Bi8ck/9GMdbLsD0D8AQAA/lwEAAAAAAAAB7wEAAC4AAAAgnGYSe5TKP/RjHWy7A9A/AAD/PpcBAAAAAAAAAfABAAAuAAAASAjNr2Mkyz/0Yx1suwPQPwCA/z6XAQAAAAAAAAHxAQAALgAAAPgotUK0qss/AAAAAAAA0D8AwAA/lwEAAAAAAAAB8gEAAC4AAACoSZ3VBDHMP1CoT3eb6c8/AAABP6YBAAAAAAAAAfMBAAAuAAAAVGqFaFW3zD+AGNrGrdrPPwCAAD+mAQAAAAAAAAH0AQAALgAAAACLbfulPc0/zMApPknEzz8AwAA/tgEAAAAAAAAB9QEAAC4AAACkQlKjJtfNP/wwtI1btc8/AEABP7YBAAAAAAAAAfYBAAAuAAAAvEW1VT96zj8UaXm15K3PPwAAAT/FAQAAAAAAAAH3AQAALgAAANxIGAhYHc8/MKE+3W2mzz8AAAE/xQEAAAAAAAAB+AEAAC4AAABwl/nECMrPPxRpebXkrc8/AAABP9UBAAAAAAAAAfkBAAAuAAAARE2uu5A20D/k+O5l0rzPPwAAAT/VAQAAAAAAAAH6AQAALgAAABSpoA9Rg9A/tIhkFsDLzz8AQAA/5QEAAAAAAAAB+wEAAC4AAAAq31NeRcvQP7SIZBbAy88/AAD/PuUBAAAAAAAAAfwBAAAuAAAAgu/Hp20O0T+0iGQWwMvPPwCA/z70AQAAAAAAAAH9AQAALgAAABra/OvJTNE/tIhkFsDLzz8AQAA/9AEAAAAAAAAB/gEAAC4AAAD6nvIqWobRP+T47mXSvM8/AAAAPw0CAAAAAAAAAf8BAAAuAAAA1mPoaeq/0T8woT7dbabPPwAAAD8NAgAAAAAAAAEAAgAALgAAAHBOHa5G/tE/eEmOVAmQzz8AAP8+HQIAAAAAAAABAQIAAC4AAADIXpH3bkHSP+Apo/Mtcs8/AAD9Ph0CAAAAAAAAAQICAAAuAAAAYEnGO8t/0j9cQn2620zPPwCA/T4sAgAAAAAAAAEDAgAALgAAAPgz+38nvtI/xCKSWQAvzz8AgP4+LAIAAAAAAAABBAIAAC4AAADU+PC+t/fSPwzL4dCbGM8/AEAAPywCAAAAAAAAAQUCAAAuAAAAtL3m/Ucx0z9cczFINwLPPwBAAT88AgAAAAAAAAEGAgAALgAAAJSC3DzYatM/jOO7l0nzzj8AAAE/PAIAAAAAAAABBwIAAC4AAACsIZN2nJ/TP6gbgb/S684/AIAAP1sCAAAAAAAAAQgCAAAuAAAAEJsKq5TP0z+oG4G/0uvOPwBAAD9bAgAAAAAAAAEJAgAALgAAAHQUgt+M/9M/qBuBv9Lrzj8AAAA/WwIAAAAAAAABCgIAAC4AAACYszgZUTTUP9iLCw/l3M4/AID+PmsCAAAAAAAAAQsCAAAuAAAAOAdxSH1f1D/YiwsP5dzOPwAA/j5rAgAAAAAAAAEMAgAALgAAAJyA6Hx1j9Q/2IsLD+Xczj8AAP8+awIAAAAAAAABDQIAAC4AAABA1CCsobrUP9iLCw/l3M4/AEAAP3oCAAAAAAAAAQ4CAAAuAAAAYHPX5WXv1D/ww9A2btXOPwDAAD96AgAAAAAAAAEPAgAALgAAAEA4zST2KNU/8MPQNm7Vzj8AwAA/igIAAAAAAAABEAIAAC4AAAAg/cJjhmLVPwz8lV73zc4/AAABP4oCAAAAAAAAARECAAAuAAAAPJx5nUqX1T8gNFuGgMbOPwAAAT+aAgAAAAAAAAESAgAALgAAAFw7MNcOzNU/PGwgrgm/zj8AQAA/mgIAAAAAAAABEwIAAC4AAAB82uYQ0wDWPzxsIK4Jv84/AAD/PqkCAAAAAAAAARQCAAAuAAAA4FNeRcsw1j88bCCuCb/OPwCA/z6pAgAAAAAAAAEVAgAALgAAAEDN1XnDYNY/PGwgrgm/zj8AwAA/uQIAAAAAAAABFgIAAC4AAADoIA6p74vWPzxsIK4Jv84/AEAAP7kCAAAAAAAAARcCAAAuAAAAiHRG2Bu31j8gNFuGgMbOPwCA/z7IAgAAAAAAAAEYAgAALgAAAOztvQwU59Y/8MPQNm7Vzj8AgP8+yAIAAAAAAAABGQIAAC4AAACUQfY7QBLXP6gbgb/S684/AMAAP9gCAAAAAAAAARoCAAAuAAAAOJUua2w91z+oG4G/0uvOPwAAAT/YAgAAAAAAAAEbAgAALgAAAODoZpqYaNc/jOO7l0nzzj8AAAE/6AIAAAAAAAABHAIAAC4AAADIFmDE+I7XP4zju5dJ884/AAABP+gCAAAAAAAAAR0CAAAuAAAALJDX+PC+1z+oG4G/0uvOPwAAAT/3AgAAAAAAAAEeAgAALgAAAAhVzTeB+Nc/8MPQNm7Vzj8AQAA/9wIAAAAAAAABHwIAAC4AAADkGcN2ETLYPyA0W4aAxs4/AAD/PgcDAAAAAAAAASACAAAuAAAAxN64taFr2D9UpOXVkrfOPwCA/z4HAwAAAAAAAAEhAgAALgAAAOB9b+9loNg/iBRwJaWozj8AQAA/BwMAAAAAAAABIgIAAC4AAAAAHSYpKtXYP7yE+nS3mc4/AAAAPxcDAAAAAAAAASMCAAAuAAAA3OEbaLoO2T+8hPp0t5nOPwAA/z4XAwAAAAAAAAEkAgAALgAAAPyA0qF+Q9k/vIT6dLeZzj8AgP4+JgMAAAAAAAABJQIAAC4AAABc+knWdnPZP6BMNU0uoc4/AAD/PiYDAAAAAAAAASYCAAAuAAAAwHPBCm+j2T9w3Kr9G7DOPwCA/j42AwAAAAAAAAEnAgAALgAAAOQSeEQz2Nk/PGwgrgm/zj8AAP4+NgMAAAAAAAABKAIAAC4AAABEjO94KwjaPwz8lV73zc4/AAD+PlUDAAAAAAAAASkCAAAuAAAA7N8nqFcz2j/YiwsP5dzOPwAA/j5VAwAAAAAAAAEqAgAALgAAAAx/3uEbaNo/qBuBv9Lrzj8AAP8+VQMAAAAAAAABKwIAAC4AAABs+FUWFJjaP4zju5dJ884/AEAAP1UDAAAAAAAAASwCAAAuAAAASL1LVaTR2j+M47uXSfPOPwDAAD9lAwAAAAAAAAEtAgAALgAAAKDNv57MFNs/jOO7l0nzzj8AwAA/ZQMAAAAAAAABLgIAAC4AAAD43TPo9FfbP6gbgb/S684/AEAAP3QDAAAAAAAAAS8CAAAuAAAATO6nMR2b2z+oG4G/0uvOPwAA/z50AwAAAAAAAAEwAgAALgAAAKj+G3tF3ts/qBuBv9Lrzj8AgP4+hAMAAAAAAAABMQIAAC4AAABA6VC/oRzcP6gbgb/S684/AAD+PoQDAAAAAAAAATICAAAuAAAAGK5G/jFW3D9wq/ZvwPrOPwAA/j6UAwAAAAAAAAEzAgAALgAAALSYe0KOlNw/QDtsIK4Jzz8AAP4+lAMAAAAAAAABNAIAAC4AAABQg7CG6tLcPwzL4dCbGM8/AAD/PqMDAAAAAAAAATUCAAAuAAAALEimxXoM3T/cWleBiSfPPwBAAD+jAwAAAAAAAAE2AgAALgAAAIRYGg+jT90/3FpXgYknzz8AAAA/owMAAAAAAAABNwIAAC4AAADYaI5Yy5LdP6zqzDF3Ns8/AAD/PrMDAAAAAAAAATgCAAAuAAAArMSArIvf3T94ekLiZEXPPwCA/j6zAwAAAAAAAAE5AgAALgAAAMD6M/t/J94/SAq4klJUzz8AAP4+wgMAAAAAAAABOgIAAC4AAACQViZPQHTePxSaLUNAY88/AID8PsIDAAAAAAAAATsCAAAuAAAApIzZnTS83j/4YWgbt2rPPwAA/D7iAwAAAAAAAAE8AgAALgAAAPycTedc/94/SAq4klJUzz8AAP0+4gMAAAAAAAABPQIAAC4AAACYh4IruT3fP3h6QuJkRc8/AID/PuIDAAAAAAAAAT4CAAAuAAAAaON0f3mK3z+QsgcK7j3PPwCAAD/iAwAAAAAAAAE/AgAALgAAAHwZKM5t0t8/kLIHCu49zz8AwAA/8QMAAAAAAAABQAIAAC4AAADGp20OMQ3gP5CyBwruPc8/AAABP/EDAAAAAAAAAUECAAAuAAAASo5FQMM64D9cQn2620zPPwAAAT8BBAAAAAAAAAFCAgAALgAAAM50HXJVaOA/FJotQ0Bjzz8AQAA/AQQAAAAAAAABQwIAAC4AAABUW/Wj55XgP/hhaBu3as8/AAD/PhEEAAAAAAAAAUQCAAAuAAAA+q4t0xPB4D/gKaPzLXLPPwDAAD8RBAAAAAAAAAFFAgAALgAAAOLcJv1z5+A/SAq4klJUzz8AAAM/IAQAAAAAAAABRgIAAC4AAADKCiAn1A3hP3h6QuJkRc8/AMAEPyAEAAAAAAAAAUcCAAAuAAAA1KV5Ts4x4T/cWleBiSfPPwDABj8wBAAAAAAAAAFIAgAALgAAAACuM3NiU+E/XHMxSDcCzz8AgAc/MAQAAAAAAAABSQIAAC4AAAAKSY2aXHfhP/DD0DZu1c4/AMAHPz8EAAAAAAAAAUoCAAAuAAAA0AkmxyKg4T+IFHAlpajOPwAACD8/BAAAAAAAAAFLAgAALgAAAFTw/fi0zeE/IGUPFNx7zj8AAAg/TwQAAAAAAAABTAIAAC4AAADa1tUqR/vhP7S1rgITT84/AEAHP08EAAAAAAAAAU0CAAAuAAAAPFBNXz8r4j8EXv55rjjOPwAABz9fBAAAAAAAAAFOAgAALgAAAOKjhY5rVuI/UAZO8Ukizj8AAAc/XwQAAAAAAAABTwIAAC4AAACG9729l4HiP7TmYpBuBM4/AIAHP24EAAAAAAAAAVACAAAuAAAALkv27MOs4j8Yx3cvk+bNPwBABz9uBAAAAAAAAAFRAgAALgAAALAxzh5W2uI/ZG/Hpi7QzT8AAAc/bgQAAAAAAAABUgIAAC4AAACuYyRbgBHjP3ynjM63yM0/AAAHP34EAAAAAAAAAVMCAAAuAAAAzgLblERG4z+U31H2QMHNPwCABz9+BAAAAAAAAAFUAgAALgAAAOyhkc4Ie+M/rBcXHsq5zT8AQAc/jgQAAAAAAAABVQIAAC4AAABSGwkDAavjP6wXFx7Kuc0/AAAHP44EAAAAAAAAAVYCAAAuAAAA1gHhNJPY4z/IT9xFU7LNPwCABj+dBAAAAAAAAAFXAgAALgAAAHpVGWS/A+Q/rBcXHsq5zT8AAAY/nQQAAAAAAAABWAIAAC4AAAAgqVGT6y7kP6wXFx7Kuc0/AAAGP60EAAAAAAAAAVkCAAAuAAAAYrVoyklh5D+U31H2QMHNPwCABj+tBAAAAAAAAAFaAgAALgAAAIJUHwQOluQ/ZG/Hpi7QzT8AQAY/vAQAAAAAAAABWwIAAC4AAADkzZY4BsbkP0w3An+l180/AAAGP7wEAAAAAAAAAVwCAAAuAAAAarRuapjz5D9MNwJ/pdfNPwAABj/MBAAAAAAAAAFdAgAALgAAAA4Ip5nEHuU/TDcCf6XXzT8AgAY/zAQAAAAAAAABXgIAAC4AAAD2NaDDJEXlP2Rvx6Yu0M0/AMAGP9wEAAAAAAAAAV8CAAAuAAAAANH56h5p5T+U31H2QMHNPwDABj/cBAAAAAAAAAFgAgAALgAAAApsUxIZjeU/yE/cRVOyzT8AQAY/6wQAAAAAAAABYQIAAC4AAAAUB605E7HlPxT4K73um80/AIAFP+sEAAAAAAAAAWICAAAuAAAAIKIGYQ3V5T9IaLYMAY3NPwBABT/7BAAAAAAAAAFjAgAALgAAAKKI3pKfAuY/kBAGhJx2zT8AgAU/+wQAAAAAAAABZAIAAC4AAABoSXe/ZSvmP8CAkNOuZ80/AMAFPwsFAAAAAAAAAWUCAAAuAAAAMgoQ7CtU5j/48BojwVjNPwCABj8LBQAAAAAAAAFmAgAALgAAAPjKqBjyfOY/ECngSkpRzT8AQAY/GgUAAAAAAAABZwIAAC4AAAACZgJA7KDmPyxhpXLTSc0/AAAGPxoFAAAAAAAAAWgCAAAuAAAALm68ZIDC5j9AmWqaXELNPwCABT8qBQAAAAAAAAFpAgAALgAAAFh2dokU5OY/ECngSkpRzT8AAAU/KgUAAAAAAAABagIAAC4AAACEfjCuqAXnP9y4Vfs3YM0/AIAEPyoFAAAAAAAAAWsCAAAuAAAAjBmK1aIp5z+oSMurJW/NPwAABD85BQAAAAAAAAFsAgAALgAAALghRPo2S+c/kBAGhJx2zT8AAAQ/OQUAAAAAAAABbQIAAC4AAACC4twm/XPnP6hIy6slb80/AAAEP0kFAAAAAAAAAW4CAAAuAAAAahDWUF2a5z/AgJDTrmfNPwAABD9JBQAAAAAAAAFvAgAALgAAAHSrL3hXvuc/kBAGhJx2zT8AAAQ/WQUAAAAAAAABcAIAAC4AAACes+mc69/nP0hotgwBjc0/AEADP1kFAAAAAAAAAXECAAAuAAAA7CgEvxn/5z8U+Cu97pvNPwAAAz9oBQAAAAAAAAFyAgAALgAAAFoLf97hG+g/4IehbdyqzT8AgAI/aAUAAAAAAAABcwIAAC4AAADqWlr7QzboP3ynjM63yM0/AAACP4gFAAAAAAAAAXQCAAAuAAAAnBeWFUBO6D80/zxXHN/NPwDAAD+IBQAAAAAAAAF1AgAALgAAAEzU0S88Zug/zB4ouPf8zT8AgP8+iAUAAAAAAAABdgIAAC4AAAD+kA1KOH7oP2g+ExnTGs4/AID/PogFAAAAAAAAAXcCAAAuAAAA0LqpYc6T6D8EXv55rjjOPwBAAD+XBQAAAAAAAAF4AgAALgAAAKLkRXlkqeg/hEUkswBezj8AAAA/lwUAAAAAAAABeQIAAC4AAACYe0KOlLzoP+z0hMTJis4/AAAAP6cFAAAAAAAAAXoCAAAuAAAAjBI/o8TP6D9w3Kr9G7DOPwAAAD+nBQAAAAAAAAF7AgAALgAAAKIWnLWO4Og/2IsLD+Xczj8AAAA/tgUAAAAAAAABfAIAAC4AAAByQDjNJPboPwzL4dCbGM8/AAAAP7YFAAAAAAAAAX0CAAAuAAAAJP1z5yAO6T8Umi1DQGPPPwAAAD/GBQAAAAAAAAF+AgAALgAAAPYmEP+2I+k//DC0jVu1zz8AgP4+xgUAAAAAAAABfwIAAC4AAADsvQwU5zbpP8DzkhypEtA/AAD+PtYFAAAAAAAAAYACAAAuAAAAAsJpJrFH6T8Ez0typErQPwAA/T7WBQAAAAAAAAGBAgAALgAAADozJzYVVuk/LnI/oBaK0D8AAPw+5QUAAAAAAAABggIAAC4AAABwpORFeWTpPz7dbab/0NA/AAD8PuUFAAAAAAAAAYMCAAAuAAAAyoICU3dw6T9ogGHUcRDRPwAA/D7lBQAAAAAAAAGEAgAALgAAAETOgF0Peuk/rFsaKm1I0T8AAPw+9QUAAAAAAAABhQIAAC4AAADehl9lQYHpP/rStROtfNE/AAD8PvUFAAAAAAAAAYYCAAAuAAAAej8+bXOI6T9Arm5pqLTRPwCA+j4UBgAAAAAAAAGHAgAALgAAAFjS3W/Ziuk/jiUKU+jo0T8AAPo+FAYAAAAAAAABiAIAAC4AAAA2ZX1yP43pP+o4iNBsGdI/AAD6PhQGAAAAAAAAAYkCAAAuAAAANmV9cj+N6T9U6OjhNUbSPwAA+z4UBgAAAAAAAAGKAgAALgAAAFjS3W/Ziuk/1s8OG4hr0j8AgPs+MwYAAAAAAAABiwIAAC4AAAC8Gf9np4PpP0wbUsCVlNI/AAD9PjMGAAAAAAAAAYwCAAAuAAAAImEgYHV86T/OAnj557nSPwCA/T4zBgAAAAAAAAGNAgAALgAAAKoVolXdcuk/aiJjWsPX0j8AgP0+MwYAAAAAAAABjgIAAC4AAABwpORFeWTpP/ilayda+dI/AID8PkMGAAAAAAAAAY8CAAAuAAAAnnpILuNO6T+eYTkcehPTPwAA/D5DBgAAAAAAAAGQAgAALgAAAMpQrBZNOek/YFXMOCMm0z8AAPs+UwYAAAAAAAABkQIAAC4AAAD2JhD/tiPpPxStfMGHPNM/AAD5PlMGAAAAAAAAAZICAAAuAAAARmrU5LoL6T/gPPJxdUvTPwCA+D5iBgAAAAAAAAGTAgAALgAAAJStmMq+8+g/vGhKtqdW0z8AAPg+YgYAAAAAAAABlAIAAC4AAAAEXr2tXNnoP6IwhY4eXtM/AAD4PnIGAAAAAAAAAZUCAAAuAAAAdg7ikPq+6D9wwPo+DG3TPwAA+D5yBgAAAAAAAAGWAgAALgAAAOa+BnSYpOg/TOxSgz540z8AAPg+ggYAAAAAAAABlwIAAC4AAACYSexRaoXoPxh8yDMsh9M/AAD5PoIGAAAAAAAAAZgCAAAuAAAAkK6SKnBh6D/+QwMMo47TPwCA+D6RBgAAAAAAAAGZAgAALgAAAC41G/Z3Meg/2m9bUNWZ0z8AAPg+kQYAAAAAAAABmgIAAC4AAADKu6PBfwHoP8zTeLyQndM/AAD4PqEGAAAAAAAAAZsCAAAuAAAAiq+MiiHP5z/M03i8kJ3TPwAA+T6hBgAAAAAAAAGcAgAALgAAAEijdVPDnOc/zNN4vJCd0z8AgPk+oQYAAAAAAAABnQIAAC4AAADkKf4ey2znP8zTeLyQndM/AID5PsAGAAAAAAAAAZ4CAAAuAAAApB3n52w65z/AN5YoTKHTPwAA+j7ABgAAAAAAAAGfAgAALgAAAKbrkKtCA+c/pv/QAMOo0z8AAPo+wAYAAAAAAAABoAIAAC4AAADqk/tpTMfmP4IrKUX1s9M/AID4PsAGAAAAAAAAAaECAAAuAAAALjxmKFaL5j9CH7xhnsbTPwAA+D7fBgAAAAAAAAGiAgAALgAAAFB3cOnFUeY/AhNPfkfZ0z8AAPg+3wYAAAAAAAABowIAAC4AAABURRqtmxrmP6rOHHNn89M/AAD5Pt8GAAAAAAAAAaQCAAAuAAAAdoAkbgvh5T9uwq+PEAbUPwCA+T7fBgAAAAAAAAGlAgAALgAAAL4ojywVpeU/LrZCrLkY1D8AgPk+7wYAAAAAAAABpgIAAC4AAACo8tvdIF3lP+AN8zQeL9Q/AAD6Pu8GAAAAAAAAAacCAAAuAAAAUOJnlPgZ5T+kAYZRx0HUPwAA+j7/BgAAAAAAAAGoAgAALgAAALj3MlCc2+Q/ZPUYbnBU1D8AAPo+/wYAAAAAAAABqQIAAC4AAAAcDf4LQJ3kPzKFjh5eY9Q/AAD6Pg4HAAAAAAAAAaoCAAAuAAAA5mnqv7FX5D8YTcn21GrUPwAA+j4OBwAAAAAAAAGrAgAALgAAABYO+GvxCuQ//hQEz0ty1D8AAPs+HgcAAAAAAAABrAIAAC4AAAAiRaUal8DjP+TcPqfCedQ/AID6Ph4HAAAAAAAAAa0CAAAuAAAA7KGRzgh74z/MpHl/OYHUPwAA+j4tBwAAAAAAAAGuAgAALgAAAHYkvYdGOuM/tGy0V7CI1D8AAPs+LQcAAAAAAAABrwIAAC4AAAAgFEk+HvfiP5o07y8nkNQ/AID9Pj0HAAAAAAAAAbACAAAuAAAATLhW6l2q4j9oxGTgFJ/UPwAAAD89BwAAAAAAAAGxAgAALgAAAFrvA5kDYOI/NlTakAKu1D8AQAE/TQcAAAAAAAABsgIAAC4AAABGuVBKDxjiPxocFWl5tdQ/AMABP00HAAAAAAAAAbMCAAAuAAAA0Dt8A03X4T/qq4oZZ8TUPwDAAT9cBwAAAAAAAAG0AgAALgAAAJqYaLe+keE/uDsAylTT1D8AAAI/XAcAAAAAAAABtQIAAC4AAADKPHZj/kThP7g7AMpU09Q/AAACP2wHAAAAAAAAAbYCAAAuAAAA1nMjEqT64D+4OwDKVNPUPwAAAj9sBwAAAAAAAAG3AgAALgAAAMI9cMOvsuA/0HPF8d3L1D8AAAI/fAcAAAAAAAABuAIAAC4AAABsLfx5h2/gP94PqIUiyNQ/AAACP3wHAAAAAAAAAbkCAAAuAAAAOIroLfkp4D/qq4oZZ8TUPwAAAj+LBwAAAAAAAAG6AgAALgAAAMxc7LNxut8/9kdtravA1D8AAAI/iwcAAAAAAAABuwIAAC4AAAAkpQcM8SDfPwLkT0HwvNQ/AAACP4sHAAAAAAAAAbwCAAAuAAAAvF7gc9SV3j8QgDLVNLnUPwCAAj+bBwAAAAAAAAG9AgAALgAAAMxjN+ZPFN4/GhwVaXm11D8AQAM/mwcAAAAAAAABvgIAAC4AAAAcQ09T/43dPyq49/y9sdQ/AMADP6oHAAAAAAAAAb8CAAAuAAAA9NbotRb+3D82VNqQAq7UPwDAAz+qBwAAAAAAAAHAAgAALgAAAFQfBA6WZNw/QvC8JEeq1D8AAAQ/ugcAAAAAAAABwQIAAC4AAADs2Nx1ednbP0LwvCRHqtQ/AAAEP7oHAAAAAAAAAcICAAAuAAAA+N0z6PRX2z9C8LwkR6rUPwAABD/KBwAAAAAAAAHDAgAALgAAAATjilpw1to/QvC8JEeq1D8AgAQ/ygcAAAAAAAABxAIAAC4AAAAU6OHM61TaPzZU2pACrtQ/AMAEP9kHAAAAAAAAAcUCAAAuAAAAMFY8KjfA2T8QgDLVNLnUPwDABD/ZBwAAAAAAAAHGAgAALgAAAIA1VJfmOdk/3g+ohSLI1D8AAAU/6QcAAAAAAAABxwIAAC4AAACUOqsJYrjYP4TLdXpC4tQ/AAAFP+kHAAAAAAAAAcgCAAAuAAAAHIuAhnVA2D9GvwiX6/TUPwBABD/5BwAAAAAAAAHJAgAALgAAAKTbVQOJyNc/IOtg2x0A1T8AgAM/+QcAAAAAAAABygIAAC4AAAAwLCuAnFDXPwazm7OUB9U/AEADPwgIAAAAAAAAAcsCAAAuAAAAyOUD6H/F1j8Gs5uzlAfVPwCAAz8ICAAAAAAAAAHMAgAALgAAABjFG1UvP9Y/FE9+R9kD1T8AwAM/GAgAAAAAAAABzQIAAC4AAAAkynLHqr3VPyDrYNsdANU/AIAEPxgIAAAAAAAAAc4CAAAuAAAA8PQIP/JA1T8sh0NvYvzUPwBABD8nCAAAAAAAAAHPAgAALgAAALwfn7Y5xNQ/XvfNvnTt1D8AAAQ/JwgAAAAAAAAB0AIAAC4AAACYszgZUTTUP2yTsFK56dQ/AAAEPzcIAAAAAAAAAdECAAAuAAAA6JJQhgCu0z94L5Pm/eXUPwAABD83CAAAAAAAAAHSAgAALgAAAHDjJQMUNtM/bJOwUrnp1D8AAAQ/NwgAAAAAAAAB0wIAAC4AAAD4M/t/J77SP173zb507dQ/AIAEP0cIAAAAAAAAAdQCAAAuAAAAANBOB9NP0j9UW+sqMPHUPwDABT9HCAAAAAAAAAHVAgAALgAAAEJGY4my3NE/LIdDb2L81D8AgAc/VggAAAAAAAAB1gIAAC4AAAAOcfkA+l/RPxRPfkfZA9U/AMAHP1YIAAAAAAAAAdcCAAAuAAAAIHZQc3Xe0D8Gs5uzlAfVPwAACD9mCAAAAAAAAAHYAgAALgAAADB7p+XwXNA/BrObs5QH1T8AgAg/ZggAAAAAAAAB2QIAAC4AAABwl/nECMrPPxRPfkfZA9U/AEAJP3YIAAAAAAAAAdoCAAAuAAAAAIQiycfjzj8g62DbHQDVPwDACT92CAAAAAAAAAHbAgAALgAAABAlzcLu880/LIdDb2L81D8AwAk/hQgAAAAAAAAB3AIAAC4AAACoevmxffrMP1Rb6yow8dQ/AEAJP4UIAAAAAAAAAd0CAAAuAAAAwISnlnT3yz9UW+sqMPHUPwAACT+VCAAAAAAAAAHeAgAALgAAANwlUpCbB8s/bJOwUrnp1D8AAAk/lQgAAAAAAAAB3wIAAC4AAADsxvyJwhfKP4TLdXpC4tQ/AIAJP6QIAAAAAAAAAeACAAAuAAAA+P6jmBk7yT+QZ1gOh97UPwDACT+kCAAAAAAAAAHhAgAALgAAAIDrzJzYVMg/qp8dNhDX1D8AwAk/tAgAAAAAAAAB4gIAAC4AAAAYQfmLZ1vHP7g7AMpU09Q/AAAKP7QIAAAAAAAAAeMCAAAuAAAAuP8oZsZOxj/Qc8Xx3cvUPwAACj/ECAAAAAAAAAHkAgAALgAAAFxVVVVVVcU/3g+ohSLI1D8AAAo/xAgAAAAAAAAB5QIAAC4AAABo9v9OfGXEP+qrihlnxNQ/AIAKP9MIAAAAAAAAAeYCAAAuAAAA8OIoUzt/wz/2R22tq8DUPwDACj/TCAAAAAAAAAHnAgAALgAAAAiE00xij8I/9kdtravA1D8AwAo/4wgAAAAAAAAB6AIAAC4AAAAcJX5GiZ/BPwLkT0HwvNQ/AAALP+MIAAAAAAAAAekCAAAuAAAANC8sK4CcwD8C5E9B8LzUPwCACz/zCAAAAAAAAAHqAgAALgAAAKCgrUlOWb8/EIAy1TS51D8AQAw/8wgAAAAAAAAB6wIAAC4AAADA4gI9nHm9PxocFWl5tdQ/AEANP/MIAAAAAAAAAewCAAAuAAAAsOlNb3rTuz8quPf8vbHUPwAADT8SCQAAAAAAAAHtAgAALgAAANBZnIwoGro/NlTakAKu1D8AgAw/EgkAAAAAAAAB7gIAAC4AAADgMu6Upk24P06Mn7iLptQ/AMAMPxIJAAAAAAAAAe8CAAAuAAAAEHVDiPRttj9aKIJM0KLUPwBADT8SCQAAAAAAAAHwAgAALgAAADC3mHtCjrQ/dGBHdFmb1D8AQA4/IQkAAAAAAAAB8QIAAC4AAAAwJ+eY8NSyP5o07y8nkNQ/AMAPPyEJAAAAAAAAAfICAAAuAAAAQC4yy84usT+0bLRXsIjUPwAAET8xCQAAAAAAAAHzAgAALgAAAGCY8yS6N68/zKR5fzmB1D8AwBI/MQkAAAAAAAAB9AIAAC4AAAAwAnzdNjisP/J4ITsHdtQ/AAATP0EJAAAAAAAAAfUCAAAuAAAAIGwElrM4qT8MseZikG7UPwAAEz9BCQAAAAAAAAH2AgAALgAAAPDVjE4wOaY/MoWOHl5j1D8AABQ/UAkAAAAAAAAB9wIAAC4AAADAPxUHrTmjP2T1GG5wVNQ/AIAVP1AJAAAAAAAAAfgCAAAuAAAAcAWQE+qGoD+WZaO9gkXUPwAAFz9gCQAAAAAAAAH5AgAALgAAAMBN+ufOQZw/yNUtDZU21D8AQBg/YAkAAAAAAAAB+gIAAC4AAACg7Mb8icKXPy62Qqy5GNQ/AAAYP3AJAAAAAAAAAfsCAAAuAAAAIOeFZQWQkz+SlldL3vrTPwAAGD9wCQAAAAAAAAH8AgAALgAAAMB6bkSCVI8/HEsUptDR0z8AABk/fwkAAAAAAAAB/QIAAC4AAAAAl5oN+7uIP6b/0ADDqNM/AIAaP38JAAAAAAAAAf4CAAAuAAAAgGqrfvS8gj9WiDUXg3TTPwDAGj+eCQAAAAAAAAH/AgAALgAAAABbC3/e4Xs/8NjUBbpH0z8AgBo/ngkAAAAAAAABAAMAAC4AAAAAwFKg1q90P4YpdPTwGtM/AMAaP54JAAAAAAAAAQEDAAAuAAAAAAVawqLHbz8EQk67nvXSPwBAGz+eCQAAAAAAAAECAwAALgAAAABINIOd+2o/pi7QPRrF0j8AABs/rgkAAAAAAAABAwMAAC4AAAAASDSDnftqPz5/byxRmNI/AAAbP64JAAAAAAAAAQQDAAAuAAAAgHH2sNIWcT/Wzw4biGvSPwCAHD+uCQAAAAAAAAEFAwAALgAAAAAvHPDX4nU/eryQnQM70j8AAB8/vgkAAAAAAAABBgMAAC4AAACAOZ4e4Ud+PxINMIw6DtI/AEAgP74JAAAAAAAAAQcDAAAuAAAAgJFZdnaJhD+oXc96ceHRPwBAIT/NCQAAAAAAAAEIAwAALgAAAEB1La39IYs/QK5uaai00T8AwCE/zQkAAAAAAAABCQMAAC4AAAAAHMrBQxCSP6KOgwjNltE/AMAhP90JAAAAAAAAAQoDAAAuAAAA4DTiVAkplz+8xkgwVo/RPwCAHj/dCQAAAAAAAAELAwAALgAAACBh0eMPKJ0/oo6DCM2W0T8AQBo/7QkAAAAAAAABDAMAAC4AAADARmA5i5OhP0CubmmotNE/AADePu0JAAAAAAAACw=="/>
</p:tagLst>
</file>

<file path=ppt/tags/tag120.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F3xmD8JAwAAAAEAAAAJAAAABwMAAAAAAQAAAAQAAAAECUlua0F0b21WMQIAAAAJBAAAAA0DBQQAAAALUGVuU3Ryb2tlVjEEAAAACkF0dHJpYnV0ZXMFVHJhY2UJU3RhcnRUaW1lBFR5cGUEBAAED1BlbkF0dHJpYnV0ZXNWMQIAAAAKSW5rVHJhY2VWMQIAAAAQDEFjdGlvblR5cGVWMQIAAAACAAAACQUAAAAJBgAAAK0vAAAAAAAABfn///8MQWN0aW9uVHlwZVYxAQAAAAd2YWx1ZV9fAAgCAAAAAAAAAAUFAAAAD1BlbkF0dHJpYnV0ZXNWMQoAAAAHX2NvbG9yQQdfY29sb3JSB19jb2xvckcHX2NvbG9yQgpGaXRUb0N1cnZlBkhlaWdodA5JZ25vcmVQcmVzc3VyZQ1Jc0hpZ2hsaWdodGVyBVNoYXBlBVdpZHRoAAAAAAAAAAAEAAICAgIBBgEBDEJydXNoU2hhcGVWMQIAAAAGAgAAAP8AAAAAAAAAAAAACEAAAAX4////DEJydXNoU2hhcGVWMQEAAAAHdmFsdWVfXwAIAgAAAAEAAAAAAAAAAAAIQAUGAAAACklua1RyYWNlVjEDAAAADUxpc3RgMStfaXRlbXMMTGlzdGAxK19zaXplD0xpc3RgMStfdmVyc2lvbgQAABhTaGFyZWQuSW5raW5nLklua1BvaW50W10CAAAACAgCAAAACQkAAAA9AAAAPQAAAAcJAAAAAAEAAAB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DQMFCgAAAApJbmtQb2ludFYxBAAAAAFYAVkOUHJlc3N1cmVGYWN0b3IJVGltZVN0YW1wAAAAAAYGCxACAAAAsAS3Rv8M7z8AT9pW/XDFPwAAYD0AAAAAAAAAAAELAAAACgAAAKA/p9ykKe8/AE/aVv1wxT8AAKA9DwAAAAAAAAABDAAAAAoAAABAXZ+n9zfvPwD8yj6Nbcg/AAC4PQ8AAAAAAAAAAQ0AAAAKAAAAwHqXckpG7z8AU8My1evJPwAAuD0PAAAAAAAAAAEOAAAACgAAADCYjz2dVO8/AKy7Jh1qyz8AAMY9HwAAAAAAAAABDwAAAAoAAAAwmI89nVTvPwBZrA6tZs4/AADQPR8AAAAAAAAAARAAAAAKAAAAMJiPPZ1U7z8AWawOrWbOPwAA3j0fAAAAAAAAAAERAAAACgAAAMB6l3JKRu8/ALCkAvXkzz8AAOA9HwAAAAAAAAABEgAAAAoAAABAXZ+n9zfvPwCETnuesdA/AADgPS8AAAAAAAAAARMAAAAKAAAAMCKvEVIb7z8A20Zv5i/SPwAA6D0vAAAAAAAAAAEUAAAACgAAACDnvnus/u4/ANtGb+Yv0j8AAPo9LwAAAAAAAAABFQAAAAoAAACQjtYatNPuPwAGQ2kK79I/AAABPj4AAAAAAAAAARYAAAAKAAAAEDbuubuo7j+AMT9jLq7TPwAABT4+AAAAAAAAAAEXAAAACgAAAHDdBVnDfe4/AIk3V3Ys1T8AABA+TgAAAAAAAAABGAAAAAoAAADghB34ylLuP4A3KD8GKdg/AAAfPk4AAAAAAAAAARkAAAAKAAAA4A49zH8Z7j8AYyQ5KujYPwAAMD5dAAAAAAAAAAEaAAAACgAAAMCYXKA04O0/gOYYJ5Yl2z8AAEI+bQAAAAAAAAABGwAAAAoAAAAgBYSplpjtP4DmGCeWJds/AABRPm0AAAAAAAAAARwAAAAKAAAA8BjDUQAm7T+AEBUhuuTbPwAAYT59AAAAAAAAAAEdAAAACgAAAFAPCi8Xpew/ADwRG96j3D8AAHM+jAAAAAAAAAABHgAAAAoAAAAg6FhB2xXsPwA8ERveo9w/AACDPowAAAAAAAAAAR8AAAAKAAAA8MCnU5+G6z8APBEb3qPcPwCAhz6cAAAAAAAAAAEgAAAACgAAAMCZ9mVj9+o/ADwRG96j3D8AgI0+nAAAAAAAAAABIQAAAAoAAACQckV4J2jqPwA8ERveo9w/AICUPpwAAAAAAAAAASIAAAAKAAAA4C2cv5jK6T+AkwkPJiLePwAAmT6sAAAAAAAAAAEjAAAACgAAAKDL+ju3Huk/gOsBA26g3z8AAJw+rAAAAAAAAAABJAAAAAoAAABgaVm41XLoP4Agfftaj+A/AICePrsAAAAAAAAAASUAAAAKAAAAoOm/aaG45z8AjnPsNG3iPwCAoD67AAAAAAAAAAEmAAAACgAAAGBMLlAa8OY/AM9t4+qL4z8AgKE+ywAAAAAAAAABJwAAAAoAAACAVrTVmvzlP4D6ad0OS+Q/AACjPssAAAAAAAAAASgAAAAKAAAAMH4yJm4X5T9AJmbXMgrlPwCAoz7aAAAAAAAAAAEpAAAACgAAAHCIuKvuI+Q/QCZm1zIK5T8AAKU+2gAAAAAAAAABKgAAAAoAAAAQdUZmHCLjP0AmZtcyCuU/AIClPtoAAAAAAAAAASsAAAAKAAAAwGHUIEog4j/A5GvgfOvjPwAApz76AAAAAAAAAAEsAAAACgAAAFBOYtt3HuE/wKNx6cbM4j8AgKc++gAAAAAAAAABLQAAAAoAAABwHfjKUg7gPwB4de+iDeI/AICnPvoAAAAAAAAAAS4AAAAKAAAAYBQMCwEZ3j+AIH37Wo/gPwAAqj76AAAAAAAAAAEvAAAACgAAAKA8V75rv9s/gOsBA26g3z8AgK4+CQEAAAAAAAABMAAAAAoAAADA2oKdIZ/ZP4DrAQNuoN8/AICzPgkBAAAAAAAAATEAAAAKAAAAIO+OqCK41z+AIH37Wo/gPwCAuT4ZAQAAAAAAAAEyAAAACgAAAIA+i0nJ7dU/gCB9+1qP4D8AgL4+GQEAAAAAAAABMwAAAAoAAAAAjofqbyPUPwB4de+iDeI/AADEPikBAAAAAAAAATQAAAAKAAAAYBh0Ibx10j+ATHn1fk7hPwCAxj4pAQAAAAAAAAE1AAAACgAAAODdUO6t5NA/gCB9+1qP4D8AgMc+OAEAAAAAAAABNgAAAAoAAACARlt2P6fOP4Agfftaj+A/AIDGPjgBAAAAAAAAATcAAAAKAAAAQNEUECOFyz+A6wEDbqDfPwAAxT5IAQAAAAAAAAE4AAAACgAAAIBczqkGY8g/gJMJDyYi3j8AgMc+SAEAAAAAAAABOQAAAAoAAACAXWhvNXrFPwA8ERveo9w/AADNPlcBAAAAAAAAAToAAAAKAAAAgF4CNWSRwj+AEBUhuuTbPwAA0D5XAQAAAAAAAAE7AAAACgAAAACr+Uy8w78/gOYYJ5Yl2z8AgNE+ZwEAAAAAAAABPAAAAAoAAACAcXDf3Em7P4DmGCeWJds/AADTPmcBAAAAAAAAAT0AAAAKAAAAACSoyZNCtz+A5hgnliXbPwCA1D53AQAAAAAAAAE+AAAACgAAAACvYWN3ILQ/gOYYJ5Yl2z8AgNY+dwEAAAAAAAABPwAAAAoAAACAOhv9Wv6wPwA8ERveo9w/AIDYPoYBAAAAAAAAAUAAAAAKAAAAADutjNaCrT+AkwkPJiLePwCA2T6GAQAAAAAAAAFBAAAACgAAAAACJB/3CKk/gCB9+1qP4D8AgNk+lgEAAAAAAAABQgAAAAoAAAAAoBxhRHSlPwB4de+iDeI/AADaPpYBAAAAAAAAAUMAAAAKAAAAAD4Vo5HfoT/A5GvgfOvjPwAA2j6mAQAAAAAAAAFEAAAACgAAAABsHykXYJ4/wGdgzugo5j8AgMs+pgEAAAAAAAABRQAAAAoAAAAAWhQMCwGZP0DUVr/CBug/AIC2PrUBAAAAAAAAAUYAAAAKAAAAAPoMTlhslT/AbEmqwKPqPwAAfj61AQAAAAAAAAs="/>
</p:tagLst>
</file>

<file path=ppt/tags/tag121.xml><?xml version="1.0" encoding="utf-8"?>
<p:tagLst xmlns:a="http://schemas.openxmlformats.org/drawingml/2006/main" xmlns:r="http://schemas.openxmlformats.org/officeDocument/2006/relationships" xmlns:p="http://schemas.openxmlformats.org/presentationml/2006/main">
  <p:tag name="ATHENA.MIXSHAPE" val="|streamable=true|audioOnly=true|recordStart=19003|recordEnd=28231|recordLength=96176|start=19003|end=28231|audioFormat={00001610-0000-0010-8000-00AA00389B71}|audioRate=44100|muted=false|volume=0.8|fadeIn=0|fadeOut=0|videoFormat={34363248-0000-0010-8000-00AA00389B71}|videoRate=15|videoWidth=256|videoHeight=256"/>
</p:tagLst>
</file>

<file path=ppt/tags/tag122.xml><?xml version="1.0" encoding="utf-8"?>
<p:tagLst xmlns:a="http://schemas.openxmlformats.org/drawingml/2006/main" xmlns:r="http://schemas.openxmlformats.org/officeDocument/2006/relationships" xmlns:p="http://schemas.openxmlformats.org/presentationml/2006/main">
  <p:tag name="ATHENA.MIXSHAPE" val="|streamable=true|audioOnly=true|recordStart=28231|recordEnd=51950|recordLength=96176|start=28231|end=51950|audioFormat={00001610-0000-0010-8000-00AA00389B71}|audioRate=44100|muted=false|volume=0.8|fadeIn=0|fadeOut=0|videoFormat={34363248-0000-0010-8000-00AA00389B71}|videoRate=15|videoWidth=256|videoHeight=256"/>
</p:tagLst>
</file>

<file path=ppt/tags/tag123.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FAAAABwMAAAAAAQAAAAQAAAAECUlua0F0b21WMQIAAAAJBAAAAAkFAAAACQYAAAAKBQQAAAALUGVuU3Ryb2tlVjEEAAAACkF0dHJpYnV0ZXMFVHJhY2UJU3RhcnRUaW1lBFR5cGUEBAAED1BlbkF0dHJpYnV0ZXNWMQIAAAAKSW5rVHJhY2VWMQIAAAAQDEFjdGlvblR5cGVWMQIAAAACAAAACQcAAAAJCAAAACkQAAAAAAAABff///8MQWN0aW9uVHlwZVYxAQAAAAd2YWx1ZV9fAAgCAAAAAAAAAAEFAAAABAAAAAkKAAAACQsAAABPIgAAAAAAAAH0////9////wAAAAABBgAAAAQAAAAJDQAAAAkOAAAA3kYAAAAAAAAB8f////f///8AAAAABQcAAAAPUGVuQXR0cmlidXRlc1YxCgAAAAdfY29sb3JBB19jb2xvclIHX2NvbG9yRwdfY29sb3JCCkZpdFRvQ3VydmUGSGVpZ2h0Dklnbm9yZVByZXNzdXJlDUlzSGlnaGxpZ2h0ZXIFU2hhcGUFV2lkdGgAAAAAAAAAAAQAAgICAgEGAQEMQnJ1c2hTaGFwZVYxAgAAAAYCAAAA/wAAAAAAAAAAAAAIQAAABfD///8MQnJ1c2hTaGFwZVYxAQAAAAd2YWx1ZV9fAAgCAAAAAQAAAAAAAAAAAAhABQgAAAAKSW5rVHJhY2VWMQMAAAANTGlzdGAxK19pdGVtcwxMaXN0YDErX3NpemUPTGlzdGAxK192ZXJzaW9uBAAAGFNoYXJlZC5JbmtpbmcuSW5rUG9pbnRbXQIAAAAICAIAAAAJEQAAAGUAAABlAAAAAQoAAAAHAAAA/wAAAAAAAAAAAAAIQAAAAe7////w////AQAAAAAAAAAAAAhAAQsAAAAIAAAACRMAAABbAAAAWwAAAAENAAAABwAAAP8AAAAAAAAAAAAACEAAAAHs////8P///wEAAAAAAAAAAAAIQAEOAAAACAAAAAkVAAAAUwAAAFMAAAAHEQAAAAABAAAAgAA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DRsHEwAAAAABAAAAgAAAAAQKSW5rUG9pbnRWMQI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0lBxUAAAAAAQAAAIAAAAAECklua1BvaW50VjEC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0tBRYAAAAKSW5rUG9pbnRWMQQAAAABWAFZDlByZXNzdXJlRmFjdG9yCVRpbWVTdGFtcAAAAAAGBgsQAgAAABKgRqvgb+8/gOOL175OpT8AABQ+AAAAAAAAAAABFwAAABYAAABYj8b3ppnvP+CPxkGHEqQ/AABNPg8AAAAAAAAAARgAAAAWAAAAWI/G96aZ7z8AAntT092jPwAAaD4PAAAAAAAAAAEZAAAAFgAAAFiPxvemme8/AHQvZR+poz8AAGw+DwAAAAAAAAABGgAAABYAAACaJeDTAaLvPwB0L2UfqaM/AAB/Pg8AAAAAAAAAARsAAAAWAAAAmiXg0wGi7z8A5uN2a3SjPwCAgz4PAAAAAAAAAAEcAAAAFgAAAJol4NMBou8/AObjdmt0oz8AgIY+HwAAAAAAAAABHQAAABYAAABYj8b3ppnvPwBYmIi3P6M/AICGPh8AAAAAAAAAAR4AAAAWAAAAFvmsG0yR7z8gykyaAwujPwAAhj4fAAAAAAAAAAEfAAAAFgAAAJLMeWOWgO8/IDwBrE/Woj8AAIY+HwAAAAAAAAABIAAAABYAAADKCS3PhWfvP0Cutb2boaI/AICEPi4AAAAAAAAAASEAAAAWAAAABkfgOnVO7z9Akh7hMziiPwAAhD4uAAAAAAAAAAEiAAAAFgAAALpXYO6uJO8/gOg7FhiaoT8AAIQ+PgAAAAAAAAABIwAAABYAAAAy0sbFjfLuP6DMpDmwMKE/AACFPj4AAAAAAAAAASQAAAAWAAAAYrYTwRG47j/AsA1dSMegPwCAhz5OAAAAAAAAAAElAAAAFgAAAFIER+A6de4/wJR2gOBdoD8AAIw+XQAAAAAAAAABJgAAABYAAAC8JUdHriHuPwDWJ2uJf58/AICPPl0AAAAAAAAAAScAAAAWAAAAphoU9mu97T9AgmLVUUOePwCAkz5tAAAAAAAAAAEoAAAAFgAAAP6JR3wIJ+0/wNrXqeLKmz8AAJc+bQAAAAAAAAABKQAAABYAAAAaY2EmSojsP0BrezdDJZo/AACbPn0AAAAAAAAAASoAAAAWAAAAbHkuPHvQ6z/A+x7Fo3+YPwAAnT59AAAAAAAAAAErAAAAFgAAADpjyJn2B+s/gFSUmTQHlj8AgJ4+jAAAAAAAAAABLAAAABYAAAC/XeKqqxXqP8DkNyeVYZQ/AICgPowAAAAAAAAAAS0AAAAWAAAAeZWvJ1AK6T9Addu09buSPwCAoj6cAAAAAAAAAAEuAAAAFgAAAPg2Y8iZ9uc/gAV/QlYWkT8AAKI+nAAAAAAAAAABLwAAABYAAAB12BZp4+LmP4CEunT+aIw/AAChPqsAAAAAAAAAATAAAAAWAAAAa02XUXe+5T8AbtPW70qIPwCAoD6rAAAAAAAAAAExAAAAFgAAAKRYMRZmouQ/AB++fxFagz8AAKE+uwAAAAAAAAABMgAAABYAAABjkP6SCpfjPwAQrsMFeH4/AICiPrsAAAAAAAAAATMAAAAWAAAA6YoYpL+k4j8AUTz6h+F3PwCApD7LAAAAAAAAAAE0AAAAFgAAAPCxZW0qw+E/AOLfh+g7dj8AAKQ+ywAAAAAAAAABNQAAABYAAAA8b8wS8OngPwDi34foO3Y/AACkPssAAAAAAAAAATYAAAAWAAAAjoWZKCEy4D8A4t+H6Dt2PwAApD7aAAAAAAAAAAE3AAAAFgAAAMI3zXyk9N4/AFE8+ofhdz8AAKU+2gAAAAAAAAABOAAAABYAAADkNzTwUHTdPwChUVFm0nw/AACjPuoAAAAAAAAAATkAAAAWAAAAjr00jB4m3D+APwWb0g6APwCAoT7qAAAAAAAAAAE6AAAAFgAAAEicm5hX+do/AFfsOOEshD8AgKA++gAAAAAAAAABOwAAABYAAACApzVdRt3ZPwD+dmRQpYY/AAChPvoAAAAAAAAAATwAAAAWAAAAPt8C2urR2D8ApQGQvx2JPwCAoj4JAQAAAAAAAAE9AAAAFgAAAIJDAw9F19c/AE2Muy6Wiz8AgKQ+CQEAAAAAAAABPgAAABYAAADKAGq0Cv7WPwD0FuedDo4/AIClPhkBAAAAAAAAAT8AAAAWAAAAHBc3yjtG1j+ABX9CVhaRPwCApT4ZAQAAAAAAAAFAAAAAFgAAAPZZN5gin9U/QHXbtPW7kj8AAKY+KAEAAAAAAAABQQAAABYAAADW9Z3WdBnVP4AAzwP9ypQ/AACmPigBAAAAAAAAAUIAAAAWAAAAOL43zXyk1D8AjMJSBNqWPwAAqD44AQAAAAAAAAFDAAAAFgAAAB+zBHw6QNQ/wBe2oQvpmD8AAKs+OAEAAAAAAAABRAAAABYAAAANATibY/3TP0CjqfAS+Jo/AACtPkgBAAAAAAAAAUUAAAAWAAAA/U5ruoy60z9AnvmxuayePwCArj5IAQAAAAAAAAFGAAAAFgAAAHDJ0ZFriNM/gFrwJ2RloT8AgLI+VwEAAAAAAAABRwAAABYAAABrcGshAGfTPwACe1PT3aM/AAC4PlcBAAAAAAAAAUgAAAAWAAAA5EM4aUpW0z8A/coUepKnPwCAuz5nAQAAAAAAAAFJAAAAFgAAAGAXBbGURdM/4KH9oDzlqz8AAL4+ZwEAAAAAAAABSgAAABYAAADd6tH43jTTP2B4CXwNa7A/AIDCPncBAAAAAAAAAUsAAAAWAAAA3erR+N400z+gdAWNijKzPwAAyT53AQAAAAAAAAFMAAAAFgAAAN3q0fjeNNM/4P5MjLsutj8AAMw+hgEAAAAAAAABTQAAABYAAADd6tH43jTTPwBsUV+urrk/AIDOPoYBAAAAAAAAAU4AAAAWAAAAW76eQCkk0z8gSwpE7fm8PwCAzj6WAQAAAAAAAAFPAAAAFgAAAFu+nkApJNM/IFyHC/A8wD8AAM0+lgEAAAAAAAABUAAAABYAAADMOAUYCPLSP7gEvoY1yME/AADLPpYBAAAAAAAAAVEAAAAWAAAAxN+ep5zQ0j9g5s4KITnDPwAAyT6lAQAAAAAAAAFSAAAAFgAAADVaBX97ntI/+MffjgyqxD8AgMk+pQEAAAAAAAABUwAAABYAAAAwAZ8OEH3SPyCNgw4lKMY/AIDLPrUBAAAAAAAAAVQAAAAWAAAAo3sF5u5K0j9IxNufiXHHPwAAzj61AQAAAAAAAAFVAAAAFgAAAJwin3WDKdI/AFF7PmeTyD8AgNA+0wEAAAAAAAABVgAAABYAAACRyTgFGAjSP8AW9eXqmsk/AIDUPtMBAAAAAAAAAVcAAAAWAAAAkck4BRgI0j+ITiOfum3KPwAA2z7iAQAAAAAAAAFYAAAAFgAAAIlw0pSs5tE/WL8rYTAmyz8AAN8+4gEAAAAAAAABWQAAABYAAACJcNKUrObRP6gTxx7T68s/AADiPvIBAAAAAAAAAVoAAAAWAAAAiXDSlKzm0T94hM/gSKTMPwCA5T7yAQAAAAAAAAFbAAAAFgAAAJHJOAUYCNI/0EofsDc1zT8AAOo+AgIAAAAAAAABXAAAABYAAACRyTgFGAjSPzBKSYjMq80/AIDuPgICAAAAAAAAAV0AAAAWAAAAnCKfdYMp0j+YSXNgYSLOPwAA9D4RAgAAAAAAAAFeAAAAFgAAAKzUa1ZabNI/AIJ3QZx+zj8AgPU+EQIAAAAAAAABXwAAABYAAAC8hjg3Ma/SP2iBoRkx9c4/AAD1PiECAAAAAAAAAWAAAAAWAAAAUGU40L0C0z9InTj2mF7PPwCA9D4hAgAAAAAAAAFhAAAAFgAAAO2cntm1d9M/KID1yVrizz8AAPQ+MAIAAAAAAAABYgAAABYAAAANATibY/3TP4Ax2U4OM9A/AAD0PjACAAAAAAAAAWMAAAAWAAAAL2XRXBGD1D+wFIG2hXvQPwAA9T5AAgAAAAAAAAFkAAAAFgAAANb1ndZ0GdU/nGnym5PK0D8AgPU+QAIAAAAAAAABZQAAABYAAAB4hmpQ2K/VP4i+Y4GhGdE/AAD3PlACAAAAAAAAAWYAAAAWAAAApENqgvFW1j94TK9vVU7RPwCA9z5QAgAAAAAAAAFnAAAAFgAAAFiGA90rMNc/qC9X18yW0T8AgPc+XwIAAAAAAAABaAAAABYAAAAOyZw3ZgnYPyDaD8pTvtE/AAD4Pl8CAAAAAAAAAWkAAAAWAAAAzmScAgwE2T+YhMi82uXRPwAA+T5vAgAAAAAAAAFqAAAAFgAAAJJZAj4dINo/mITIvNrl0T8AAP8+bwIAAAAAAAABawAAABYAAADi0wGiT27bP5iEyLza5dE/AEAEP28CAAAAAAAAAWwAAAAWAAAAuno0vjfN3D+cvaLFgMvRPwCABz+OAgAAAAAAAAFtAAAAFgAAAKLTM7v2bt4/oPZ8ziax0T8AwAo/jgIAAAAAAAABbgAAABYAAADIwkyUEBngP2ihIFVjndE/AMAMP44CAAAAAAAAAW8AAAAWAAAAwJv/yqX64D8sTMTbn4nRPwAADj+OAgAAAAAAAAFwAAAAFgAAADyh5bnw7OE/sGgx4HJ80T8AwA4/ngIAAAAAAAABcQAAABYAAACuTWU40L3iPzCFnuRFb9E/AMAOP54CAAAAAAAAAXIAAAAWAAAAn82x/vl94z+waDHgcnzRPwBADj+tAgAAAAAAAAFzAAAAFgAAAEy35OjINeQ/6L2NWTaQ0T8AgA0/rQIAAAAAAAABdAAAABYAAABzdOQa4tzkP2BoRky9t9E/AIAMP70CAAAAAAAAAXUAAAAWAAAA2G6XuOpq5T+YhMi82uXRPwCACz+9AgAAAAAAAAF2AAAAFgAAAHam/cHi3+U/CC+Br2EN0j8AwAU/zQIAAAAAAAABdwAAABYAAABLGxc3yjvmP4DZOaLoNNI/AAD8Ps0CAAAAAAAAAXgAAAAWAAAAXM3jF6F+5j+09bsSBmPSPwAAzz7cAgAAAAAAAAF5AAAAFgAAACCQMKyxl+Y/5BE+gyOR0j8AAJY+3AIAAAAAAAABegAAABYAAADd+RbQVo/mPxwuwPNAv9I/AAA8PgsDAAAAAAAAAXsAAAAWAAAApuj6Tmu67D8Engf6lSnUPwAAcD0AAAAAAAAAAAF8AAAAFgAAAN4lrrpaoew/kCwpELXn0z8AAKg9DwAAAAAAAAABfQAAABYAAAAaY2EmSojsP1wQp5+XudM/AADAPQ8AAAAAAAAAAX4AAAAWAAAADgr7td5m7D/oZe6sEJLTPwAAvD0PAAAAAAAAAAF/AAAAFgAAAM5z4dmDXuw/rBCSM01+0z8AAMQ9LgAAAAAAAAABgAAAABYAAAAIsZRFc0XsP3C7NbqJatM/AADcPS4AAAAAAAAAAYEAAAAWAAAAQO5HsWIs7D/016K+XF3TPwAA/D0uAAAAAAAAAAGCAAAAFgAAALzBFPmsG+w/ePQPwy9Q0z8AABo+LgAAAAAAAAABgwAAABYAAAA6leFA9wrsP/gQfccCQ9M/AAA9Pi4AAAAAAAAAAYQAAAAWAAAAtGiuiEH66z88n7NJbDzTPwAAWz4uAAAAAAAAAAGFAAAAFgAAAKwPSBjW2Os/PJ+zSWw80z8AAHg+PgAAAAAAAAABhgAAABYAAACktuGnarfrPzyfs0lsPNM/AACHPk4AAAAAAAAAAYcAAAAWAAAAGjFIf0mF6z/4EH3HAkPTPwAAkT5OAAAAAAAAAAGIAAAAFgAAAAp/e55yQus/uIJGRZlJ0z8AgJU+XQAAAAAAAAABiQAAABYAAAAwCmIpi+bqP/gQfccCQ9M/AICaPm0AAAAAAAAAAYoAAAAWAAAAUzziQzhp6j88n7NJbDzTPwAAoT5tAAAAAAAAAAGLAAAAFgAAAGwV/O15yuk/fC3qy9U10z8AAKU+bQAAAAAAAAABjAAAABYAAAD3aHxvmvnoP3wt6svVNdM/AACoPn0AAAAAAAAAAY0AAAAWAAAAhLz88Loo6D98LerL1TXTPwAAqD59AAAAAAAAAAGOAAAAFgAAAIzjSbolR+c/fC3qy9U10z8AAKc+jAAAAAAAAAABjwAAABYAAABUdH2nNV3mPzyfs0lsPNM/AICnPowAAAAAAAAAAZAAAAAWAAAAUUJkADVa5T+4gkZFmUnTPwCAqD6cAAAAAAAAAAGRAAAAFgAAABF6MX3ZTuQ/ePQPwy9Q0z8AgKo+nAAAAAAAAAABkgAAABYAAACMG+UdIzvjPzhm2UDGVtM/AICsPqsAAAAAAAAAAZMAAAAWAAAACr2Yvmwn4j84ZtlAxlbTPwCArj6rAAAAAAAAAAGUAAAAFgAAAETIMoNbC+E/OGbZQMZW0z8AgLE+uwAAAAAAAAABlQAAABYAAAD8ppmPlN7fPzhm2UDGVtM/AAC1PrsAAAAAAAAAAZYAAAAWAAAAdhY0id3H3T84ZtlAxlbTPwAAuj67AAAAAAAAAAGXAAAAFgAAAPreNPOR0ts/ePQPwy9Q0z8AgLw+ywAAAAAAAAABmAAAABYAAAAOLc+FZw/aP7iCRkWZSdM/AIC9PssAAAAAAAAAAZkAAAAWAAAAqAADQV5+2D+4gkZFmUnTPwCAvD7aAAAAAAAAAAGaAAAAFgAAANRZ0CR2H9c/uIJGRZlJ0z8AALw+2gAAAAAAAAABmwAAABYAAACIODcxr/LVP7iCRkWZSdM/AAC8PuoAAAAAAAAAAZwAAAAWAAAAzJw3Zgn41D+4gkZFmUnTPwAAvD7qAAAAAAAAAAGdAAAAFgAAABhangvPHtQ/ePQPwy9Q0z8AALw++gAAAAAAAAABngAAABYAAABrcGshAGfTPzhm2UDGVtM/AAC9PvoAAAAAAAAAAZ8AAAAWAAAAQLNr7+a/0j/016K+XF3TPwCAvj4JAQAAAAAAAAGgAAAAFgAAABX2a73NGNI/8J7ItbZ30z8AgMA+CQEAAAAAAAABoQAAABYAAAD1kdL7H5PRP+hl7qwQktM/AIDBPhkBAAAAAAAAAaIAAAAWAAAAUQEGgrz80D8ku0om1KXTPwAAwz4ZAQAAAAAAAAGjAAAAFgAAADGdbMAOd9A/2PM5m8TG0z8AgMQ+KAEAAAAAAAABpAAAABYAAAAXkjlvzBLQPwwQvAvi9NM/AIDGPigBAAAAAAAAAaUAAAAWAAAADsDZHOufzz8Engf6lSnUPwCAyz44AQAAAAAAAAGmAAAAFgAAAOYC2urR+M4/rGRCXTp/1D8AgNI+OAEAAAAAAAABpwAAABYAAADM96aZj5TOP4hH/zD8AtU/AADYPkgBAAAAAAAAAagAAAAWAAAAsuxzSE0wzj8gY6t5rqfVPwAA3j5IAQAAAAAAAAGpAAAAFgAAAKY6p2d27c0/NGLqvY1Z1j8AgOE+VwEAAAAAAAABqgAAABYAAACKL3QWNInNP8REvP2ZGNc/AADkPlcBAAAAAAAAAasAAAAWAAAAciRBxfEkzT/MCiE50+TXPwCA5T5nAQAAAAAAAAGsAAAAFgAAAFLApwNEn8w/1Jera2bL2D8AAOc+ZwEAAAAAAAABrQAAABYAAAAqA6jRKvjLP5iW/xuQuNk/AIDpPmcBAAAAAAAAAa4AAAAWAAAA9uxBL6Yvyz+cI4pOI5/aPwAA7j53AQAAAAAAAAGvAAAAFgAAALYkD6xKJMo/XCLe/kyM2z8AgPE+dwEAAAAAAAABsAAAABYAAABmA3a4g/fIP+SS+ywNgNw/AID1PoYBAAAAAAAAAbEAAAAWAAAAIOLcxLzKxz8kdeLYY3rdPwAA+D6GAQAAAAAAAAGyAAAAFgAAAMpn3WCKfMY/bJCjjWBa3j8AgPs+lgEAAAAAAAABswAAABYAAABulHeM7AzFP7CrZEJdOt8/AAD+PpYBAAAAAAAAAbQAAAAWAAAAIhp4KLq+wz/guOQ+SwPgPwBAAD+lAQAAAAAAAAG1AAAAFgAAANL43jTzkcI/KKrNXtFi4D8AQAE/pQEAAAAAAAABtgAAABYAAACSMKyxl4bBP/C3I4MqteA/AEACP7UBAAAAAAAAAbcAAAAWAAAAZhpGDxO+wD+6xXmngwfhPwBABD+1AQAAAAAAAAG4AAAAFgAAAEa2rE1lOMA/6KghD/tP4T8AAAc/xQEAAAAAAAABuQAAABYAAABUVvP4Rai/P3xhG7qQjuE/AEAJP8UBAAAAAAAAAboAAAAWAAAALPJZN5givz9s72aoRMPhPwAADD/UAQAAAAAAAAG7AAAAFgAAACRAjVbB374/oAvpGGLx4T8AwA0/1AEAAAAAAAABvAAAABYAAAAs8lk3mCK/Pzr9vMydFeI/AMAPP+QBAAAAAAAAAb0AAAAWAAAAVFbz+EWovz8yxOLD9y/iPwAAEj/kAQAAAAAAAAG+AAAAFgAAAEwPE77QWcA/CETt+ZxN4j8AwBQ/9AEAAAAAAAABvwAAABYAAAByzBLw6QDBP2jgZDQVXuI/AMAWP/QBAAAAAAAAAcAAAAAWAAAAspRFc0UMwj/EfNxujW7iPwAAGD8DAgAAAAAAAAHBAAAAFgAAABTBEbhOncM/XKeKK2944j8AwBg/AwIAAAAAAAABwgAAABYAAACcUXe+BbTFP/7ROOhQguI/AIAZPxMCAAAAAAAAAcMAAAAWAAAARp/c9tVxyD+a/OakMoziPwDAGT8TAgAAAAAAAAHEAAAAFgAAABZR2/BTtcs/NieVYRSW4j8AwBk/IgIAAAAAAAABxQAAABYAAAAOwNkc65/PP7QKKF1Bo+I/AEAZPyICAAAAAAAAAcYAAAAWAAAABUSf3PbV0T8w7rpYbrDiPwAAGT8yAgAAAAAAAAHHAAAAFgAAAA0BOJtj/dM/0BhpFVC64j8AABk/MgIAAAAAAAAByAAAABYAAACUkZ2hGhTWP2xDF9IxxOI/AIAZPzUCAAAAAAAAAckAAAAWAAAAkvXP7xsa2D8steBPyMriPwDAGj81AgAAAAAAAAHKAAAAFgAAAALUaBX87dk/pphzS/XX4j8AgBw/NQIAAAAAAAABywAAABYAAABuWZvKcKDbP2QKPcmL3uI/AMAcP1QCAAAAAAAAAcwAAAAWAAAA1IVnD3ox3T8kfAZHIuXiPwAAHT9UAgAAAAAAAAHNAAAAFgAAAEALmsTu494/AjXrhW3o4j8AAB0/VAIAAAAAAAABzgAAABYAAAASsszg1kLgP8CmtAME7+I/AIAdP1QCAAAAAAAAAc8AAAAWAAAARMgyg1sL4T+AGH6BmvXiPwBAHT9kAgAAAAAAAAHQAAAAFgAAAPCxZW0qw+E//vsQfccC4z8AgBw/ZAIAAAAAAAAB0QAAABYAAADZ2EvD6GHiP3rfo3j0D+M/AAAbP3MCAAAAAAAAAdIAAAAWAAAAO9P+YPHv4j/WexuzbCDjPwDAGT9zAgAAAAAAAAHTAAAAFgAAABmhfkZEbeM/7olca3s34z8AAAw/gwIAAAAAAAAB1AAAABYAAAAyrLGXhtHjP6bCS+BrWOM/AADyPoMCAAAAAAAAAdUAAAAWAAAAhPSXVLgc5D88tB+Up3zjPwAApT6yAgAAAAAAAAHWAAAAFgAAADHYSIKK4+k/5CK7SibU5T8AALA9AAAAAAAAAAAB1wAAABYAAABzbmJe5evpP0r4DI5EyuU/AAD2PQ8AAAAAAAAAAdgAAAAWAAAAc25iXuXr6T+KhkMQrsPlPwAADD4PAAAAAAAAAAHZAAAAFgAAAHNuYl7l6+k/qs1e0WLA5T8AABI+DwAAAAAAAAAB2gAAABYAAAAx2EiCiuPpP8wUepIXveU/AAAhPg8AAAAAAAAAAdsAAAAWAAAAMdhIgorj6T8Mo7AUgbblPwAALj4fAAAAAAAAAAHcAAAAFgAAAPBBL6Yv2+k/cHgCWJ+s5T8AADs+HwAAAAAAAAAB3QAAABYAAABsFfztecrpP7AGOdoIpuU/AABHPh8AAAAAAAAAAd4AAAAWAAAA5ejINcS56T8yI6be25jlPwAAUz4uAAAAAAAAAAHfAAAAFgAAAOCPYsVYmOk/tj8T466L5T8AAF8+LgAAAAAAAAAB4AAAABYAAAAYzRUxSH/pPxwVZSbNgeU/AABrPj4AAAAAAAAAAeEAAAAWAAAAEHSvwNxd6T+eMdIqoHTlPwAAdT4+AAAAAAAAAAHiAAAAFgAAAAcbSVBxPOk/AAckbr5q5T8AAIA+TgAAAAAAAAAB4wAAABYAAAC/K8kDqxLpP0KVWvAnZOU/AICCPk4AAAAAAAAAAeQAAAAWAAAA8A8W/y7Y6D+CI5FykV3lPwAAhz5dAAAAAAAAAAHlAAAAFgAAAOBdSR5Yleg/xLHH9PpW5T8AAI0+XQAAAAAAAAAB5gAAABYAAADFUhbNFTHoPwRA/nZkUOU/AICVPm0AAAAAAAAAAecAAAAWAAAA6ISW58Kz5z8mhxk4GU3lPwAAoD5tAAAAAAAAAAHoAAAAFgAAAIWK40m6Jec/ilxrezdD5T8AAKc+fQAAAAAAAAAB6QAAABYAAABczeMXoX7mP+4xvb5VOeU/AICtPowAAAAAAAAAAeoAAAAWAAAAa02XUXe+5T9MBw8CdC/lPwCAsz6MAAAAAAAAAAHrAAAAFgAAAHN05Bri3OQ/tNxgRZIl5T8AgLk+jAAAAAAAAAAB7AAAABYAAAC32ORPPOLjPxSysoiwG+U/AIC8PpwAAAAAAAAAAe0AAAAWAAAAdBCyzODW4j+4FTtOOAvlPwCAvj6cAAAAAAAAAAHuAAAAFgAAAK4bTJHPuuE/PDKoUgv+5D8AgL8+qwAAAAAAAAAB7wAAABYAAADgzX/lUn3gP+KVMBiT7eQ/AIC/PqsAAAAAAAAAAfAAAAAWAAAAsoUAnM2x3j+G+bjdGt3kPwAAwD66AAAAAAAAAAHxAAAAFgAAAKrIZ91gitw/pEDUns/Z5D8AAME+ugAAAAAAAAAB8gAAABYAAAAkOALXqXPaP0Brglux4+Q/AIDAProAAAAAAAAAAfMAAAAWAAAAJtTPiKht2D+cB/qVKfTkPwAAwD7KAAAAAAAAAAH0AAAAFgAAAKqc0PJceNY/NvnNSWUY5T8AAME+ygAAAAAAAAAB9QAAABYAAAAvZdFcEYPUPwRA/nZkUOU/AIDDPtkAAAAAAAAAAfYAAAAWAAAAvIY4NzGv0j8yI6be25jlPwAAxT7ZAAAAAAAAAAH3AAAAFgAAAMrU0skG7NA/fBSP/mH45T8AgMY+6QAAAAAAAAAB+AAAABYAAAC4Rdq4uFHOP8QFeB7oV+Y/AIDIPukAAAAAAAAAAfkAAAAWAAAA9uxBL6Yvyz/IaCq8BL7mPwCAyz75AAAAAAAAAAH6AAAAFgAAACQ7QzUo7Mc/8hL4GtYg5z8AAM0++QAAAAAAAAAB+wAAABYAAABk4qqrFcrEPzgE4TpcgOc/AIDNPggBAAAAAAAAAfwAAAAWAAAArjvfAtrqwT+C9cla4t/nPwAA0D4IAQAAAAAAAAH9AAAAFgAAABSOwHXqnL4/6C3OOx086D8AANM+GAEAAAAAAAAB/gAAABYAAAD4uiiIpSy6P7I7JGB2jug/AADWPhgBAAAAAAAAAf8AAAAWAAAA9Jldezf/tT9cAl/DGuToPwCA2T4nAQAAAAAAAAEAAQAAFgAAAP4qX0+gFLI/KhC153M26T8AAN0+JwEAAAAAAAABAQEAABYAAAAk3FoIwNmsPxRlJs2Bhek/AADhPjcBAAAAAAAAAQIBAAAWAAAAoCoq9ZqVpj8Aupeyj9TpPwAA5T43AQAAAAAAAAEDAQAAFgAAAExBLGXRXKE/DFYkWVIg6j8AAOo+RwEAAAAAAAABBAEAABYAAACQQMKwxl6aP7gcX7z2deo/AIDsPkcBAAAAAAAAAQUBAAAWAAAAKI+RnaEalD+mcdChBMXqPwCA7T5WAQAAAAAAAAEGAQAAFgAAANDbjCFn2o8/kMZBhxIU6z8AAO4+VgEAAAAAAAABBwEAABYAAACwKlwOQpaJP5xizi3VX+s/AADvPlYBAAAAAAAAAQgBAAAWAAAA0Jn2B4t/hz+Itz8T467rPwCA8D5mAQAAAAAAAAEJAQAAFgAAAGBLJxuww40/lFPMuaX66z8AgPM+ZgEAAAAAAAABCgEAABYAAADAxl4aRg+TP6TvWGBoRuw/AAD2PoUBAAAAAAAAAQsBAAAWAAAAWHiPLWtTmT8SYTdKSYjsPwCA+D6FAQAAAAAAAAEMAQAAFgAAABh5+eF1UaA//LWoL1fX7D8AgPk+hQEAAAAAAAABDQEAABYAAAA0/l2wkQSlP2wnhxk4Ge0/AID5PoUBAAAAAAAAAQ4BAAAWAAAA8BMohWTOqz+4UUpCZF7tPwAA+j6VAQAAAAAAAAEPAQAAFgAAANLGxY3yjrE/SgpE7fmc7T8AAPs+lQEAAAAAAAABEAEAABYAAADo55CaYLy1P9zCPZiP2+0/AID8PqQBAAAAAAAAAREBAAAWAAAAHB/CSVOyuj9sezdDJRruPwCA/j6kAQAAAAAAAAESAQAAFgAAADhdRt35FsA/3OwVLQZc7j8AQAA/xAEAAAAAAAABEwEAABYAAADS+N4085HCP8x6YRu6kO4/AMABP8QBAAAAAAAAARQBAAAWAAAApKrdLnHVxT8Cl+OL177uPwAAAj/EAQAAAAAAAAEVAQAAFgAAAIhnD3oxfck/VvqAvanp7j8AAAI/xAEAAAAAAAABFgEAABYAAAB+1g2myGfNP/DrVHHlDe8/AIACP9MBAAAAAAAAARcBAAAWAAAAuyIG6S+p0D8oQbHqqCHvPwDAAz/TAQAAAAAAAAEYAQAAFgAAAFBlONC9AtM/QE/yorc47z8AAAQ/4wEAAAAAAAABGQEAABYAAADcTgRH4DrVP+B5oF+ZQu8/AAAEP+MBAAAAAAAAARoBAAAWAAAAYt9pTZdR1z++MoWe5EXvPwDABj/zAQAAAAAAAAEbAQAAFgAAAGacAgwEedk/Xl0zW8ZP7z8AwAo/8wEAAAAAAAABHAEAABYAAADi0wGiT27bPzwWGJoRU+8/AMANPwICAAAAAAAAAR0BAAAWAAAA5Dc08FB03T88FhiaEVPvPwBAED8CAgAAAAAAAAEeAQAAFgAAAFYWzRUxSN8/2kDGVvNc7z8AABI/EgIAAAAAAAABHwEAABYAAACeN2YJ+HTgP3prdBPVZu8/AEATPxICAAAAAAAAASABAAAWAAAAjreyzyE14T803T2Ra23vPwDAEz8hAgAAAAAAAAEhAQAAFgAAADNIf0mFy+E/0gfsTU137z8AwBM/IQIAAAAAAAABIgEAABYAAADOf+VSfUDiP24ymgovge8/AMASPyECAAAAAAAAASMBAAAWAAAApvT+x2Sc4j8upGOIxYfvPwDAET9BAgAAAAAAAAEkAQAAFgAAAPk85YSW5+I/7BUtBlyO7z8AAAo/QQIAAAAAAAABJQEAABYAAACEwn6ttxnjP6yH9oPylO8/AAAAP0ECAAAAAAAAASYBAAAWAAAAS4XLQcgy4z9IsqRA1J7vPwAAtD5BAgAAAAAAAAEnAQAAFgAAAEuFy0HIMuM/ok4ce0yv7z8AACA+QQIAAAAAAAABKAEAABYAAABLhctByDLjPzxA8C6I0+8/AAB8PX8CAAAAAAAACw=="/>
</p:tagLst>
</file>

<file path=ppt/tags/tag124.xml><?xml version="1.0" encoding="utf-8"?>
<p:tagLst xmlns:a="http://schemas.openxmlformats.org/drawingml/2006/main" xmlns:r="http://schemas.openxmlformats.org/officeDocument/2006/relationships" xmlns:p="http://schemas.openxmlformats.org/presentationml/2006/main">
  <p:tag name="ATHENA.MIXSHAPE" val="|streamable=true|audioOnly=true|recordStart=51950|recordEnd=76997|recordLength=96176|start=51950|end=76997|audioFormat={00001610-0000-0010-8000-00AA00389B71}|audioRate=44100|muted=false|volume=0.8|fadeIn=0|fadeOut=0|videoFormat={34363248-0000-0010-8000-00AA00389B71}|videoRate=15|videoWidth=256|videoHeight=256"/>
</p:tagLst>
</file>

<file path=ppt/tags/tag125.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YAAAAHAAAABwMAAAAAAQAAAAgAAAAECUlua0F0b21WMQIAAAAJBAAAAAkFAAAACQYAAAAJBwAAAAkIAAAACQkAAAANAgUEAAAAC1BlblN0cm9rZVYxBAAAAApBdHRyaWJ1dGVzBVRyYWNlCVN0YXJ0VGltZQRUeXBlBAQABA9QZW5BdHRyaWJ1dGVzVjECAAAACklua1RyYWNlVjECAAAAEAxBY3Rpb25UeXBlVjECAAAAAgAAAAkKAAAACQsAAAD8FgAAAAAAAAX0////DEFjdGlvblR5cGVWMQEAAAAHdmFsdWVfXwAIAgAAAAAAAAABBQAAAAQAAAAJDQAAAAkOAAAAOBwAAAAAAAAB8f////T///8AAAAAAQYAAAAEAAAACRAAAAAJEQAAAEQfAAAAAAAAAe7////0////AAAAAAEHAAAABAAAAAkTAAAACRQAAACqLAAAAAAAAAHr////9P///wAAAAABCAAAAAQAAAAJFgAAAAkXAAAAcD8AAAAAAAAB6P////T///8AAAAAAQkAAAAEAAAACRkAAAAJGgAAAGRTAAAAAAAAAeX////0////AAAAAAUKAAAAD1BlbkF0dHJpYnV0ZXNWMQoAAAAHX2NvbG9yQQdfY29sb3JSB19jb2xvckcHX2NvbG9yQgpGaXRUb0N1cnZlBkhlaWdodA5JZ25vcmVQcmVzc3VyZQ1Jc0hpZ2hsaWdodGVyBVNoYXBlBVdpZHRoAAAAAAAAAAAEAAICAgIBBgEBDEJydXNoU2hhcGVWMQIAAAAGAgAAAP8AAAAAAAAAAAAACEAAAAXk////DEJydXNoU2hhcGVWMQEAAAAHdmFsdWVfXwAIAgAAAAEAAAAAAAAAAAAIQAULAAAACklua1RyYWNlVjEDAAAADUxpc3RgMStfaXRlbXMMTGlzdGAxK19zaXplD0xpc3RgMStfdmVyc2lvbgQAABhTaGFyZWQuSW5raW5nLklua1BvaW50W10CAAAACAgCAAAACR0AAAAzAAAAMwAAAAENAAAACgAAAP8AAAAAAAAAAAAACEAAAAHi////5P///wEAAAAAAAAAAAAIQAEOAAAACwAAAAkfAAAALQAAAC0AAAABEAAAAAoAAAD/AAAAAAAAAAAAAAhAAAAB4P///+T///8BAAAAAAAAAAAACEABEQAAAAsAAAAJIQAAACcAAAAnAAAAARMAAAAKAAAA/wAAAAAAAAAAAAAIQAAAAd7////k////AQAAAAAAAAAAAAhAARQAAAALAAAACSMAAAAtAAAALQAAAAEWAAAACgAAAP8AAAAAAAAAAAAACEAAAAHc////5P///wEAAAAAAAAAAAAIQAEXAAAACwAAAAklAAAAbgAAAG4AAAABGQAAAAoAAAD/AAAAAAAAAAAAAAhAAAAB2v///+T///8BAAAAAAAAAAAACEABGgAAAAsAAAAJJwAAAEkAAABJAAAABx0AAAAAAQAAAEAAAAAECklua1BvaW50VjECAAAACSgAAAAJKQAAAAkqAAAACSsAAAAJLAAAAAktAAAACS4AAAAJLwAAAAkwAAAACTEAAAAJMgAAAAkzAAAACTQAAAAJNQAAAAk2AAAACTcAAAAJOAAAAAk5AAAACToAAAAJOwAAAAk8AAAACT0AAAAJPgAAAAk/AAAACUAAAAAJQQAAAAlCAAAACUMAAAAJRAAAAAlFAAAACUYAAAAJRwAAAAlIAAAACUkAAAAJSgAAAAlLAAAACUwAAAAJTQAAAAlOAAAACU8AAAAJUAAAAAlRAAAACVIAAAAJUwAAAAlUAAAACVUAAAAJVgAAAAlXAAAACVgAAAAJWQAAAAlaAAAADQ0HHwAAAAABAAAAQAAAAAQKSW5rUG9pbnRWMQI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NEwchAAAAAAEAAABAAAAABApJbmtQb2ludFYxAgAAAAmIAAAACYkAAAAJigAAAAmLAAAACYwAAAAJjQAAAAmOAAAACY8AAAAJkAAAAAmRAAAACZIAAAAJkwAAAAmUAAAACZUAAAAJlgAAAAmXAAAACZgAAAAJmQAAAAmaAAAACZsAAAAJnAAAAAmdAAAACZ4AAAAJnwAAAAmgAAAACaEAAAAJogAAAAmjAAAACaQAAAAJpQAAAAmmAAAACacAAAAJqAAAAAmpAAAACaoAAAAJqwAAAAmsAAAACa0AAAAJrgAAAA0ZByMAAAAAAQAAAEAAAAAECklua1BvaW50VjEC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DRMHJQAAAAABAAAAgAAAAAQKSW5rUG9pbnRWMQIAAAAJ3AAAAAndAAAACd4AAAAJ3wAAAAngAAAACeEAAAAJ4gAAAAnjAAAACeQAAAAJ5QAAAAnmAAAACecAAAAJ6AAAAAnpAAAACeoAAAAJ6wAAAAnsAAAACe0AAAAJ7gAAAAnvAAAACfAAAAAJ8QAAAAnyAAAACfMAAAAJ9AAAAAn1AAAACfYAAAAJ9wAAAAn4AAAACfkAAAAJ+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DRIHJwAAAAABAAAAgAAAAAQKSW5rUG9pbnRWMQIA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03BSgAAAAKSW5rUG9pbnRWMQQAAAABWAFZDlByZXNzdXJlRmFjdG9yCVRpbWVTdGFtcAAAAAAGBgsQAgAAAM4T+cG/T+A/vrtSwUZO2T8AAKA9AAAAAAAAAAABKQAAACgAAAA+JYurcSPgP0aL1MPnQNk/AADcPQ8AAAAAAAAAASoAAAAoAAAAPiWLq3Ej4D8ce6rEcjzZPwAA+D0PAAAAAAAAAAErAAAAKAAAAD4li6txI+A/pkosxxMv2T8AAAs+DwAAAAAAAAABLAAAACgAAAA+JYurcSPgP1Qq2MgpJtk/AAAnPh8AAAAAAAAAAS0AAAAoAAAAPiWLq3Ej4D8GCoTKPx3ZPwAART4fAAAAAAAAAAEuAAAAKAAAAD4li6txI+A/tOkvzFUU2T8AAGU+HwAAAAAAAAABLwAAACgAAAA+JYurcSPgP2LJ281rC9k/AAB/Ph8AAAAAAAAAATAAAAAoAAAAPiWLq3Ej4D8WqYfPgQLZPwCAij4fAAAAAAAAAAExAAAAKAAAAO5bqECVGuA/mngJ0iL12D8AgI8+LwAAAAAAAAABMgAAACgAAABRyeJq3AjgPyRIi9TD59g/AICSPi8AAAAAAAAAATMAAAAoAAAAxtp0VI7c3z+EB+PX79XYPwCAkz4+AAAAAAAAAAE0AAAAKAAAAEaQXv2qld8/4sY62xvE2D8AgJM+PgAAAAAAAAABNQAAACgAAAAos4LQDj3fP0SGkt5Hstg/AACUPk4AAAAAAAAAATYAAAAoAAAAckPhzbnS3j/KVRTh6KTYPwAAlz5OAAAAAAAAAAE3AAAAKAAAAHiutB/zRN4/sOTt5rWF2D8AAJw+XQAAAAAAAAABOAAAACgAAAB4GYhxLLfdPxCkRerhc9g/AICfPm0AAAAAAAAAATkAAAAoAAAAQl/QF/QF3T+Yc8fsgmbYPwAAoj5tAAAAAAAAAAE6AAAAKAAAANB/jRJKMdw/mHPH7IJm2D8AgKQ+fQAAAAAAAAABOwAAACgAAAC4DYU350rbP76D8ev3atg/AICmPn0AAAAAAAAAATwAAAAoAAAAIlFmBaEd2j86tG/pVnjYPwCAqj6MAAAAAAAAAAE9AAAAKAAAAJKUR9Na8Ng/AgVC5Z+O2D8AALA+jAAAAAAAAAABPgAAACgAAAD+1yihFMPXP0SGkt5Hstg/AIC0PpwAAAAAAAAAAT8AAAAoAAAAyohEmRWE1j+EB+PX79XYPwAAuT6cAAAAAAAAAAFAAAAAKAAAADrMJWfPVtU/7Jhd0Az+2D8AALs+rAAAAAAAAAABQQAAACgAAACkDwc1iSnUPy4arsm0Idk/AIC7PqwAAAAAAAAAAUIAAAAoAAAAUnhzrrQf0z+YqyjC0UnZPwAAvD67AAAAAAAAAAFDAAAAKAAAAJpzpf2YJ9I/Tl33uNh62T8AAL0+uwAAAAAAAAABRAAAACgAAACGAZ0iNkHRP1gvGq7JtNk/AIC8PrsAAAAAAAAAAUUAAAAoAAAArrQf80R+0D888RKkRerZPwAAvD7aAAAAAAAAAAFGAAAAKAAAADAaW96Kvc8/HLMLmsEf2j8AALw+2gAAAAAAAAABRwAAACgAAAB4FY0tb8XOP/x0BJA9Vdo/AAC9PtoAAAAAAAAAAUgAAAAoAAAAfIBgf6g3zj+2JtOGRIbaPwCAwD7qAAAAAAAAAAFJAAAAKAAAAAA2SijF8M0/wPj1ezXA2j8AAMc+6gAAAAAAAAABSgAAACgAAAB8gGB/qDfOP8rKGHEm+to/AADLPuoAAAAAAAAAAUsAAAAoAAAA+Mp21ot+zj+qjBFnoi/bPwAAzz76AAAAAAAAAAFMAAAAKAAAADiFLjDEL88/Oi62XjRc2z8AANI++gAAAAAAAAABTQAAACgAAABoP+aJ/ODPP87PWlbGiNs/AIDVPgkBAAAAAAAAAU4AAAAoAAAArrQf80R+0D82YdVO47DbPwAA2T4JAQAAAAAAAAFPAAAAKAAAAOhu10x9L9E/dOIlSIvU2z8AAN4+GQEAAAAAAAABUAAAACgAAADAu1R8bvLRP2ZDIkNJ79s/AIDhPhkBAAAAAAAAAVEAAAAoAAAAcsAiLYrq0j9YpB4+BwrcPwAA5D4pAQAAAAAAAAFSAAAAKAAAAAZ9QV/QF9Q/IPXwOVAg3D8AgOY+KQEAAAAAAAABUwAAACgAAAA6zCVnz1bVPzpmFzSDP9w/AIDoPjgBAAAAAAAAAVQAAAAoAAAAyohEmRWE1j8qxxMvQVrcPwAA6D44AQAAAAAAAAFVAAAAKAAAACAg2B/qjdc/8hfmKopw3D8AAOg+SAEAAAAAAAABVgAAACgAAAA4kuD6THTYP+R44iVIi9w/AADnPkgBAAAAAAAAAVcAAAAoAAAADt9dKj432T+CuYoiHJ3cPwAA5T5XAQAAAAAAAAFYAAAAKAAAAAh0itgExdk/JPoyH/Cu3D8AgNA+VwEAAAAAAAABWQAAACgAAAAiUWYFoR3aP8Q62xvEwNw/AICzPmcBAAAAAAAAAVoAAAAoAAAAAAm3hstS2j+2m9cWgtvcPwAAdD5nAQAAAAAAAAFbAAAAKAAAAETzO8dpJOE/fCQL6BnV3T8AABQ+AAAAAAAAAAABXAAAACgAAADmhQGdIjbhP9zjYutFw90/AABNPg8AAAAAAAAAAV0AAAAoAAAA5oUBnSI24T+y0zjs0L7dPwAAaD4PAAAAAAAAAAFeAAAAKAAAAJK8HjJGLeE/YLPk7ea13T8AAGo+DwAAAAAAAAABXwAAACgAAABE8zvHaSThPzqjuu5xsd0/AAB6Pi4AAAAAAAAAAWAAAAAoAAAAV5eThtQJ4T8Uk5Dv/KzdPwAAgD4uAAAAAAAAAAFhAAAAKAAAAHffQgWq1OA/clLo8iib3T8AgIE+LgAAAAAAAAABYgAAACgAAABLXg8Zo5bgPyIylPQ+kt0/AACEPi4AAAAAAAAAAWMAAAAoAAAAfkoWV+NG4D+C8ev3aoDdPwAAhz4+AAAAAAAAAAFkAAAAKAAAAMbadFSO3N8/kJDv/Kxl3T8AAIk+PgAAAAAAAAABZQAAACgAAAAQ1qajcuTeP3YfyQJ6Rt0/AACMPk4AAAAAAAAAAWYAAAAoAAAAvD4THZ7a3T+uzvYGMTDdPwAAjz5OAAAAAAAAAAFnAAAAKAAAAITvLhWfm9w/5n0kC+gZ3T8AgI8+TgAAAAAAAAABaAAAACgAAAA6w27gAwTbPx4tUg+fA90/AACQPl0AAAAAAAAAAWkAAAAoAAAA6Jauq2hs2T+m/NMRQPbcPwAAkD5dAAAAAAAAAAFqAAAAKAAAAP7XKKEUw9c/VNx/E1bt3D8AAJA+bQAAAAAAAAABawAAACgAAAASGaOWwBnWP1TcfxNW7dw/AACRPm0AAAAAAAAAAWwAAAAoAAAAgsdXtrNe1D+m/NMRQPbcPwCAkj58AAAAAAAAAAFtAAAAKAAAAJgI0qtftdI/5n0kC+gZ3T8AgJM+fAAAAAAAAAABbgAAACgAAABsJMH1mejQP1APnwMFQt0/AICTPowAAAAAAAAAAW8AAAAoAAAA+Mp21ot+zj8w0Zf5gHfdPwAAlD6MAAAAAAAAAAFwAAAAKAAAAJiXgRjHcss/OqO67nGx3T8AAJQ+nAAAAAAAAAABcQAAACgAAAC4rqKx5a3IP+S1heA2/d0/AACUPpwAAAAAAAAAAXIAAAAoAAAAGOtO9nUMxj9muCbThkTePwAAlD6rAAAAAAAAAAFzAAAAKAAAADSXnD1b1cM/vqqdxmGH3j8AgJI+qwAAAAAAAAABdAAAACgAAAAEs4uHlQjCP/CM6rrHxd4/AACSPrsAAAAAAAAAAXUAAAAoAAAAUBmRKLOCwD/UTuOwQ/vePwAAkj67AAAAAAAAAAF2AAAAKAAAAMDeb5hLzr4/jgCyp0os3z8AAJM+ywAAAAAAAAABdwAAACgAAABQagDl2mu9Px6iVp/cWN8/AACZPssAAAAAAAAAAXgAAAAoAAAAWNXTNhTevD82E32ZD3jfPwCAoj7aAAAAAAAAAAF5AAAAKAAAAOAf6o33JL0/dpTNkreb3z8AgK4+2gAAAAAAAAABegAAACgAAADQSUPqhEC+P2j1yY11tt8/AAC9PuoAAAAAAAAAAXsAAAAoAAAAlKnvJV4YwD8wRpyJvszfPwCAyD7qAAAAAAAAAAF8AAAAKAAAAAgeX9nOesE/SLfCg/Hr3z8AANI+6gAAAAAAAAABfQAAACgAAACwTIbmd47DPxyMX79XA+A/AADXPvkAAAAAAAAAAX4AAAAoAAAAGOtO9nUMxj+qxHI88RLgPwAA2z75AAAAAAAAAAF/AAAAKAAAAHyJFwZ0isg/IfXwOVAg4D8AAN0+CQEAAAAAAAABgAAAACgAAADkJ+AVcgjLP4cd2rd0K+A/AIDdPgkBAAAAAAAAAYEAAAAoAAAAQMaoJXCGzT/+TVi10zjgPwCA3D4oAQAAAAAAAAGCAAAAKAAAAGg/5on84M8/YnZBM/hD4D8AANs+KAEAAAAAAAABgwAAACgAAAAKt4bLUvrQP8ieKrEcT+A/AADYPigBAAAAAAAAAYQAAAAoAAAAwLtUfG7y0T8/z6iue1zgPwCA1D4oAQAAAAAAAAGFAAAAKAAAADabl4EYx9I/ju/8rGVl4D8AgLg+OAEAAAAAAAABhgAAACgAAADOwokFmGbTP/IX5iqKcOA/AACRPjgBAAAAAAAAAYcAAAAoAAAAKMXw3aXi0z+AUPmnI4DgPwAAPj5nAQAAAAAAAAGIAAAAKAAAAKj9mCfyg98/g1U7jcMO4T8AAAw+AAAAAAAAAAABiQAAACgAAAAos4LQDj3fPzI1547ZBeE/AABDPg8AAAAAAAAAAYoAAAAoAAAATPsxT+QH3z8fLVIPnwPhPwAAXD4PAAAAAAAAAAGLAAAAKAAAAJCLkEyPnd4/pvzTEUD24D8AAFg+HwAAAAAAAAABjAAAACgAAAC20z/LZGjeP2zkFJOQ7+A/AABcPh8AAAAAAAAAAY0AAAAoAAAAlvZjnsgP3j8GvCsVbOTgPwAAXD4fAAAAAAAAAAGOAAAAKAAAADr0/MW6k90/t5vXFoLb4D8AAFw+LwAAAAAAAAABjwAAACgAAACizApCO/TcP2V7gxiY0uA/AABcPi8AAAAAAAAAAZAAAAAoAAAAKu3HPJEf3D8WWy8arsngPwAAXD4+AAAAAAAAAAGRAAAAKAAAAHjo+Yt1J9s/sjJGnIm+4D8AAFw+PgAAAAAAAAABkgAAACgAAABm4cQCTLPZP3Yahx3at+A/AABePk4AAAAAAAAAAZMAAAAoAAAAvEfKo2kt2D9OCl0eZbPgPwAAYT5OAAAAAAAAAAGUAAAAKAAAAMqIRJkVhNY/OQLIniqx4D8AAGc+TgAAAAAAAAABlQAAACgAAAAAEm4Nl6XUPzkCyJ4qseA/AABuPl0AAAAAAAAAAZYAAAAoAAAAVuNGAO6R0j9hEvKdn7XgPwAAdD5dAAAAAAAAAAGXAAAAKAAAAO7Zqp62odA/AVOamnPH4D8AAHk+bQAAAAAAAAABmAAAACgAAACE6zPR4anNP6KTQpdH2eA/AAB/Pm0AAAAAAAAAAZkAAAAoAAAALCMSZVYQyj+T9D6SBfTgPwAAgz59AAAAAAAAAAGaAAAAKAAAAMzvHKeRBMc/q2VljDgT4T8AAIg+fQAAAAAAAAABmwAAACgAAADoBj5AsD/EPwDvSgUbOeE/AACPPowAAAAAAAAAAZwAAAAoAAAAxI0A3CPlwT9+iFp9cmPhPwCAlz6MAAAAAAAAAAGdAAAAKAAAALAIyfTY6b8/+yFq9cmN4T8AAKI+nAAAAAAAAAABngAAACgAAABY1dM2FN68P3i7eW0huOE/AICtPpwAAAAAAAAAAZ8AAAAoAAAAcIEhfvmmuj8JXR5ls+ThPwCAuj6sAAAAAAAAAAGgAAAAKAAAAAANssqIRLk/hvYt3QoP4j8AAMY+rAAAAAAAAAABoQAAACgAAAAAeIUcwra4P9t/E1btNOI/AIDRPrsAAAAAAAAAAaIAAAAoAAAAAHiFHMK2uD8vCfnOz1riPwAA1z67AAAAAAAAAAGjAAAAKAAAAAANssqIRLk/cIpJyHd+4j8AgNo+ywAAAAAAAAABpAAAACgAAADgyzfV3O26P54DBULln+I/AIDcPssAAAAAAAAAAaUAAAAoAAAAUGoA5dprvT+jbJa83bziPwCA3j7LAAAAAAAAAAGmAAAAKAAAABT0BX1BX8A/f8X9N2HV4j8AgOE+2gAAAAAAAAABpwAAACgAAAB8ks6MP93CP4Iuj7JZ8uI/AADlPtoAAAAAAAAAAagAAAAoAAAAlKA4n5LFxT+IlyAtUg/jPwAA5z7qAAAAAAAAAAGpAAAAKAAAAPTTLV1X0cg/ePgcKBAq4z8AgOc+6gAAAAAAAAABqgAAACgAAABUByMbHN3LP1VRhKOTQuM/AIDjPvoAAAAAAAAAAasAAAAoAAAAtDoY2eDozj9auhUejF/jPwAA3T76AAAAAAAAAAGsAAAAKAAAAMiR+x/h1tA/SRsSGUp64z8AAK8+GQEAAAAAAAABrQAAACgAAAC6UIEqNYDSPxNs5BSTkOM/AAA/PhkBAAAAAAAAAa4AAAAoAAAAaup7iRcG1D9kjDgTfZnjPwAAoj0ZAQAAAAAAAAGvAAAAKAAAAAOC/aHeeO8/P77zs5aV7T8AAFg+AAAAAAAAAAABsAAAACgAAABDp4hNUJzvPz++87OWle0/AACVPg8AAAAAAAAAAbEAAAAoAAAAQ6eITVCc7z8/vvOzlpXtPwAAqD4PAAAAAAAAAAGyAAAAKAAAAEOniE1QnO8/P77zs5aV7T8AAKY+DwAAAAAAAAABswAAACgAAABDp4hNUJzvPz++87OWle0/AICqPg8AAAAAAAAAAbQAAAAoAAAA9d2l4nOT7z8/vvOzlpXtPwCAqz4fAAAAAAAAAAG1AAAAKAAAAFdL4Ay7ge8/P77zs5aV7T8AAK0+HwAAAAAAAAABtgAAACgAAAAVJlVhSV7vPxmuybQhke0/AICsPh8AAAAAAAAAAbcAAAAoAAAAhTfnSvsx7z8Zrsm0IZHtPwAArD4uAAAAAAAAAAG4AAAAKAAAAKt/lsnQ/O4/7Z2ftayM7T8AAKw+LgAAAAAAAAABuQAAACgAAAAvNYBy7bXuP9uVCjZyiu0/AACsPj4AAAAAAAAAAboAAAAoAAAAXyGHsC1m7j+ffUu3woPtPwAArT4+AAAAAAAAAAG7AAAAKAAAAKex5a3Y++0/d20huE1/7T8AgK0+PgAAAAAAAAABvAAAACgAAACtHLn/EW7tP01d97jYeu0/AACvPk4AAAAAAAAAAb0AAAAoAAAAc2IBptm87D87VWI5nnjtPwCArz5OAAAAAAAAAAG+AAAAKAAAAOveZuHEAuw/TV33uNh67T8AALE+XQAAAAAAAAABvwAAACgAAADDyAZH9zbrP3dtIbhNf+0/AICxPl0AAAAAAAAAAcAAAAAoAAAATenDQU1i6j+ffUu3woPtPwCAsT5tAAAAAAAAAAHBAAAAKAAAAIlAntHGhOk/7Z2ftayM7T8AALI+bQAAAAAAAAABwgAAACgAAADTO9Agq4zoP2nOHbMLmu0/AACyPn0AAAAAAAAAAcMAAAAoAAAAu8nHRUim5z/zBjEwpantPwAAtD59AAAAAAAAAAHEAAAAKAAAAKdXv2rlv+Y/Vy8arsm07T8AgLg+jAAAAAAAAAABxQAAACgAAAB/QV/QF/TlP/lvwqqdxu0/AIC5PowAAAAAAAAAAcYAAAAoAAAA973ECwM65T+FqNUnN9btPwAAuj6cAAAAAAAAAAHHAAAAKAAAAF+W0oeDmuQ/TfmnI4Ds7T8AAL0+nAAAAAAAAAAByAAAACgAAABjAabZvAzkPz1apB4+B+4/AADCPqsAAAAAAAAAAckAAAAoAAAAtzVcltKH4z8bswuawR/uPwAAyj6rAAAAAAAAAAHKAAAAKAAAAE2Pnf5ZJuM/DRQIlX867j8AANM+uwAAAAAAAAABywAAACgAAADRRIendt/iP+dsbxADU+4/AADdPrsAAAAAAAAAAcwAAAAoAAAAkR/8+wS84j/ZzWsLwW3uPwAA5z7LAAAAAAAAAAHNAAAAKAAAAJEf/PsEvOI/Q1/mA96V7j8AgO0+ywAAAAAAAAABzgAAACgAAAAfDmoSU+jiP4PgNv2Fue4/AAD0PtoAAAAAAAAAAc8AAAAoAAAA7SFj1BI44z/XaRx2aN/uPwCA9z7aAAAAAAAAAAHQAAAAKAAAAPla50FEq+M/UwMs7r8J7z8AAPo+6gAAAAAAAAAB0QAAACgAAADjS7wwoFPkP5WEfOdnLe8/AID+PuoAAAAAAAAAAdIAAAAoAAAAyTyRH/z75D/rDWJgSlPvPwCAAj/6AAAAAAAAAAHTAAAAKAAAAFHAK+QQtuU/VZ/cWGd77z8AgAU/+gAAAAAAAAAB1AAAACgAAACLeuM9SWfmP4EYmNLUnO8/AMAIPwkBAAAAAAAAAdUAAAAoAAAAwTSbl4EY5z9xeZTNkrfvPwBACj8JAQAAAAAAAAHWAAAAKAAAAF1cjRsBuOc/Ebo8ymbJ7z8AwAo/CQEAAAAAAAAB1wAAACgAAAClupw0pE7oP7H65MY62+8/AEAJPxkBAAAAAAAAAdgAAAAoAAAAAb0DDbLK6D/vEqRF6uHvPwDABj8ZAQAAAAAAAAHZAAAAKAAAAGtjwqQqLOk/xQJ6RnXd7z8AgMs+OAEAAAAAAAAB2gAAACgAAADnrdj7DXPpPyfC0Umhy+8/AABJPjgBAAAAAAAAAdsAAAAoAAAAxWUpfTio6T+FgSlNzbnvPwAApD04AQAAAAAAAAHcAAAAKAAAAHyJFwZ0isg/YExCvvOzlj8AABw+AAAAAAAAAAAB3QAAACgAAAB8iRcGdIrIP9BJocujbJY/AABYPhAAAAAAAAAAAd4AAAAoAAAAfIkXBnSKyD/QSaHLo2yWPwAAdD4QAAAAAAAAAAHfAAAAKAAAALiuorHlrcg/0Emhy6Nslj8AAG8+EAAAAAAAAAAB4AAAACgAAAB4HkS0OhjJP9BJocujbJY/AAB0Ph8AAAAAAAAAAeEAAAAoAAAANI7lto+CyT/gTuOwQ/uWPwAAdD4fAAAAAAAAAAHiAAAAKAAAAOj9hrnk7Mk/UFbGiDPRlz8AAHE+LwAAAAAAAAAB4wAAACgAAACobSi8OVfKP2BbCG7TX5g/AABwPi8AAAAAAAAAAeQAAAAoAAAAoAJVagDlyj9wYEpTc+6YPwAAcD4vAAAAAAAAAAHlAAAAKAAAAJiXgRjHcss/8GLrRcM1mT8AAHI+PwAAAAAAAAAB5gAAACgAAADYUTly/yPMP3BljDgTfZk/AAB1Pj8AAAAAAAAAAecAAAAoAAAACAzxyzfVzD9wZYw4E32ZPwAAgj4/AAAAAAAAAAHoAAAAKAAAAEDGqCVwhs0/cGWMOBN9mT8AAIw+TgAAAAAAAAAB6QAAACgAAAB8gGB/qDfOP3BljDgTfZk/AICWPk4AAAAAAAAAAeoAAAAoAAAA8F+jhFIMzz9wZYw4E32ZPwCAoD5eAAAAAAAAAAHrAAAAKAAAAGg/5on84M8/8GLrRcM1mT8AgKc+XgAAAAAAAAAB7AAAACgAAACutB/zRH7QP+BdqWAjp5g/AICsPm0AAAAAAAAAAe0AAAAoAAAAqElMoQsM0T/gWGd7gxiYPwAAsj59AAAAAAAAAAHuAAAAKAAAAERxPiWLq9E/YExCvvOzlj8AALk+fQAAAAAAAAAB7wAAACgAAADamDCpCkvSP9BJocujbJY/AAC8Po0AAAAAAAAAAfAAAAAoAAAAFFPoAkP80j9AQr7zs5aVPwCAvT6cAAAAAAAAAAHxAAAAKAAAAGrqe4kXBtQ/UDg6KXR5lD8AAMA+nAAAAAAAAAAB8gAAACgAAAAa70k6M/7UP9A1mTYkMpQ/AIDEPpwAAAAAAAAAAfMAAAAoAAAAEhmjlsAZ1j9ALrZeNFyTPwCAxz6sAAAAAAAAAAH0AAAAKAAAAGawNh2VI9c/QCQylPQ+kj8AgMs+rAAAAAAAAAAB9QAAACgAAAAYtQTOsBvYP7AcT7wEaZE/AADNPrwAAAAAAAAAAfYAAAAoAAAA0LnSfswT2T+wFw3XZNqQPwCAzT68AAAAAAAAAAH3AAAAKAAAAIS+oC/oC9o/MBAq/3QEkD8AAM4+ywAAAAAAAAAB+AAAACgAAAA6w27gAwTbP2ARjk4KXY4/AADOPssAAAAAAAAAAfkAAAAoAAAAiloCZ9gN3D9A/YW5iiKMPwAA0j7LAAAAAAAAAAH6AAAAKAAAAH6EW8NlKd0/YPMB70oFiz8AgNg+6gAAAAAAAAAB+wAAACgAAAC20z/LZGjeP0Duvwmrdoo/AADgPuoAAAAAAAAAAfwAAAAoAAAAgrXpqBy53z9A7r8Jq3aKPwAA6D7qAAAAAAAAAAH9AAAAKAAAAPqULK7GjeA/YPMB70oFiz8AAOw+6gAAAAAAAAAB/gAAACgAAACSvB4yRi3hP2AMTGlqzo0/AIDtPvoAAAAAAAAAAf8AAAAoAAAA3xouS+nD4T+wEsvxxEuQPwCA7D76AAAAAAAAAAEAAQAAKAAAACd5PWSMWuI/wCGRoaT3kT8AAOw+CgEAAAAAAAABAQEAACgAAABv10x9L/HiP8AwV1GEo5M/AADsPgoBAAAAAAAAAQIBAAAoAAAAGaOWwBl24z9gPXwOFAiVPwAA7T4ZAQAAAAAAAAEDAQAAKAAAAGMBptm8DOQ/0Emhy6Nslj8AgO0+GQEAAAAAAAABBAEAACgAAACvX7XyX6PkP2BbCG7TX5g/AIDtPikBAAAAAAAAAQUBAAAoAAAAqfThoCYx5T/wZy0rY8SZPwCA7D4pAQAAAAAAAAEGAQAAKAAAAKGJDk/tvuU/8Hbz2kJwmz8AAOs+OQEAAAAAAAABBwEAACgAAABLVViS10PmP4CIWn1yY50/AIDrPjkBAAAAAAAAAQgBAAAoAAAAp1e/auW/5j+glyAtUg+fPwCA7D5IAQAAAAAAAAEJAQAAKAAAALOQQ9gWM+c/GNdk2pDIoD8AgO0+SAEAAAAAAAABCgEAACgAAAC7ycdFSKbnPxjh6KTQ5aE/AIDtPlgBAAAAAAAAAQsBAAAoAAAAKXCG3cAH6D9gbL1ouCajPwAA7j5YAQAAAAAAAAEMAQAAKAAAAENNYgpdYOg/aHZBM/hDpD8AAO4+ZwEAAAAAAAABDQEAACgAAAAPYVvMHLDoP7ABFvffhKU/AADwPmcBAAAAAAAAAQ4BAAAoAAAAi6txIwD36D+4C5rBH6KmPwCA9D53AQAAAAAAAAEPAQAAKAAAALkspQ8HNek/+JZuhQfjpz8AgPY+dwEAAAAAAAABEAEAACgAAABJGxMmVWHpP8Ak5Ds/a6k/AID3PocBAAAAAAAAAREBAAAoAAAAiUCe0caE6T8IsLj/JqyqPwCA9j6HAQAAAAAAAAESAQAAKAAAAHecRhJcn+k/2D0utl40rD8AAPU+lgEAAAAAAAABEwEAACgAAAATLwzoFLHpPyjORF/mA64/AADzPpYBAAAAAAAAARQBAAAoAAAAEy8M6BSx6T+w36sBFvevPwCA8j6mAQAAAAAAAAEVAQAAKAAAABMvDOgUsek//Ddh1U7jsD8AAPI+pgEAAAAAAAABFgEAACgAAADFZSl9OKjpP2QBPaO67rE/AADzPrYBAAAAAAAAARcBAAAoAAAAJ9Njp3+W6T/IyhhxJvqyPwCA8z62AQAAAAAAAAEYAQAAKAAAAOet2PsNc+k/0NScO2YXtD8AgPM+tgEAAAAAAAABGQEAACgAAABbv2rlv0bpP6Bd0Az+ELU/AAD0PsUBAAAAAAAAARoBAAAoAAAAfQcaZJUR6T9g5gPelQq2PwAA9D7FAQAAAAAAAAEbAQAAKAAAALHzIKLVweg/yK/fqwEWtz8AAPQ+1QEAAAAAAAABHAEAACgAAABDTWIKXWDoP+j3aoDF/bc/AAD0PtUBAAAAAAAAAR0BAAAoAAAAmYEYx3Lb5z9QwUZOMQm5PwAA9D7kAQAAAAAAAAEeAQAAKAAAAFEjCa7PROc/WMvKGHEmuj8AAPU+5AEAAAAAAAABHwEAACgAAAAHxfmULK7mP8SUpubcMbs/AID0PvQBAAAAAAAAASABAAAoAAAAbZ0HEa0O5j9EnIm+zAe8PwAA9D70AQAAAAAAAAEhAQAAKAAAANV1FY0tb+U/CCW9j2QBvT8AAPU+BAIAAAAAAAABIgEAACgAAAA5TiMJrs/kP/Dr92qAxb0/AID2PgQCAAAAAAAAASMBAAAoAAAABZRrr3Ue5D/UsjJGnIm+PwCA9z4TAgAAAAAAAAEkAQAAKAAAAN19CxWoUuM/OHfMLmgGvz8AgPc+EwIAAAAAAAABJQEAACgAAAC2Z6t62obiPzx8DhQIlb8/AID2PiMCAAAAAAAAASYBAAAoAAAAPYhodTCy4T/8//////+/PwAA9j4jAgAAAAAAAAEnAQAAKAAAAMeoJXCG3eA/4sH49Xs1wD8AAPY+MwIAAAAAAAABKAEAACgAAABRyeJq3AjgP4ACofJPR8A/AAD2PjMCAAAAAAAAASkBAAAoAAAAGEF69atW3j9yY53tDWLAPwAA9z5CAgAAAAAAAAEqAQAAKAAAAKo33pN0Ztw/xIPx6/dqwD8AgPg+QgIAAAAAAAABKwEAACgAAADgwAcI9ofaP3Jjne0NYsA/AID5PkICAAAAAAAAASwBAAAoAAAAdLdrpr6X2D+AAqHyT0fAPwAA+z5SAgAAAAAAAAEtAQAAKAAAAKhAlRpAudY/QIFQ+acjwD8AgPw+UgIAAAAAAAABLgEAACgAAAAAEm4Nl6XUP7h+rwZY3L8/AID/PmECAAAAAAAAAS8BAAAoAAAAGL67VHxu0j/gt3QrPBi/PwCAAD9hAgAAAAAAAAEwAQAAKAAAAG6PlEfTWtA/1LIyRpyJvj8AQAE/cQIAAAAAAAABMQEAACgAAADQ5mUgxrHMP/Dr92qAxb0/AMABP3ECAAAAAAAAATIBAAAoAAAAeB5EtDoYyT9Mpg2JDCW9PwDAAT+BAgAAAAAAAAEzAQAAKAAAANzFw0oE6cU/ZN/SrfBgvD8AAAI/gQIAAAAAAAABNAEAACgAAABAbUPhzbnCP4AYmNLUnLs/AAACP5ACAAAAAAAAATUBAAAoAAAAOL6ynfWivz88kgX0jOq6PwAAAj+QAgAAAAAAAAE2AQAAKAAAAAANssqIRLk/WMvKGHEmuj8AAAI/oAIAAAAAAAABNwEAACgAAAA0O/T8xbqzP/AB70oFG7k/AIACP6ACAAAAAAAAATgBAAAoAAAA4JHyaFoLrj/QuWN2QTO4PwBAAz+wAgAAAAAAAAE5AQAAKAAAAFBCKYbvLqU/yK/fqwEWtz8AwAU/sAIAAAAAAAABOgEAACgAAAAAjSS4PhOdP4QkC+gZ1bU/AEAJP78CAAAAAAAAATsBAAAoAAAAYD1b1dM2lD/0F+YqinC0PwCADD+/AgAAAAAAAAE8AQAAKAAAAMCDiFYHI4s/iEnId37Wsj8AwA8/zwIAAAAAAAABPQEAACgAAADgL9ad7OuIP4Q6AsieKrE/AEASP88CAAAAAAAAAT4BAAAoAAAAsOmoHLn/kT8w04ZEhpKuPwAAFT/eAgAAAAAAAAE/AQAAKAAAACBjy1ux95s/CLC4/yasqj8AQBc/3gIAAAAAAAABQAEAACgAAABA11U0trylP/CHqNUnN6Y/AAAaP+4CAAAAAAAAAUEBAAAoAAAATOdBRKuDsT+Q2QXN4A+hPwDAGz/uAgAAAAAAAAFCAQAAKAAAAIgtb8Xeb7g/cGBKU3PumD8AAB0//gIAAAAAAAABQwEAACgAAAAQiTIrCO3AP0Aarsm0IZE/AMAdP/4CAAAAAAAAAUQBAAAoAAAAEIB7pDyaxj8gy/HES5CGPwDAHT8NAwAAAAAAAAFFAQAAKAAAAEycT8niasw/wPWi4ZpMez8AgBo/DQMAAAAAAAABRgEAACgAAABEcT4li6vRP4Cb/sJcRXE/AMAVPw0DAAAAAAAAAUcBAAAoAAAA4Mm+jsHa1D+ADu1buhVuPwCACj8dAwAAAAAAAAFIAQAAKAAAACAg2B/qjdc/wLmKIhyddD8AgPo+HQMAAAAAAAABSQEAACgAAABm4cQCTLPZPwCtZWWMOIM/AICuPkwDAAAAAAAAAUoBAAAoAAAA5jSS4PpM1D+VboUH49fjPwAAFD4AAAAAAAAAAAFLAQAAKAAAAESizApCO9Q/9S3dCg/G4z8AAEs+EAAAAAAAAAABTAEAACgAAABEoswKQjvUP7gVHoxfv+M/AABkPhAAAAAAAAAAAU0BAAAoAAAApA8HNYkp1D9B5Z+OALLjPwAAbT4QAAAAAAAAAAFOAQAAKAAAAKQPBzWJKdQ/A83gD1Gr4z8AAIM+EAAAAAAAAAABTwEAACgAAACkDwc1iSnUP8i0IZGhpOM/AACNPiAAAAAAAAAAAVABAAAoAAAARKLMCkI71D93lM2St5vjPwAAlj4gAAAAAAAAAAFRAQAAKAAAAILHV7azXtQ/2VMlluOJ4z8AgKE+IAAAAAAAAAABUgEAACgAAADA7OJhJYLUPw8DU5qac+M/AICvPj8AAAAAAAAAAVMBAAAoAAAAnqQz40+31D8folaf3FjjPwAAtj4/AAAAAAAAAAFUAQAAKAAAAH5chGR67NQ/GTnFJOQ74z8AgMA+PwAAAAAAAAABVQEAACgAAADYXus8iGjVPzzgXalgI+M/AADOPj8AAAAAAAAAAVYBAAAoAAAAMmFSFZbk1T9fh/Yt3QrjPwCA2j5PAAAAAAAAAAFXAQAAKAAAACz2fsNcctY/lzYkMpT04j8AgOg+TwAAAAAAAAABWAEAACgAAABmsDYdlSPXPwv+ELX65OI/AIDxPk8AAAAAAAAAAVkBAAAoAAAA3I95Ij/41z9/xf03YdXiPwAA+T5eAAAAAAAAAAFaAQAAKAAAAPABgv2h3tg/LqWpOXfM4j8AgP0+XgAAAAAAAAABWwEAACgAAABGmRWEdujZPweVfzoCyOI/AAAAP24AAAAAAAAAAVwBAAAoAAAAOsNu4AME2z8HlX86AsjiPwAA/z5uAAAAAAAAAAFdAQAAKAAAANB/jRJKMdw/LqWpOXfM4j8AgP0+jQAAAAAAAAABXgEAACgAAAA69PzFupPdP3/F/Tdh1eI/AAD5Po0AAAAAAAAAAV8BAAAoAAAArmhseSv23j/29Xs1wOLiPwAA9D6NAAAAAAAAAAFgAQAAKAAAAJHubRZOLOA/byb6Mh/w4j8AAO8+jQAAAAAAAAABYQEAACgAAAB330IFqtTgPzd3zC5oBuM/AADsPp0AAAAAAAAAAWIBAAAoAAAADwc1iSl04T8U0DOq6x7jPwCA6j6dAAAAAAAAAAFjAQAAKAAAAKouJw2pE+I/BjEwpak54z8AAOs+rAAAAAAAAAABZAEAACgAAADzjDYmTKriP/WRLKBnVOM/AIDrPqwAAAAAAAAAAWUBAAAoAAAA7SFj1BI44z/S6pMb62zjPwAA7T68AAAAAAAAAAFmAQAAKAAAAIdJVViS1+M/mjtmFzSD4z8AgOw+vAAAAAAAAAABZwEAACgAAACB3oEGWWXkP2SMOBN9meM/AADrPswAAAAAAAAAAWgBAAAoAAAA2+Do3mbh5D9B5Z+OALLjPwAA6T7MAAAAAAAAAAFpAQAAKAAAAJVQiuG7S+U/HD4HCoTK4z8AgOg+2wAAAAAAAAABagEAACgAAAC1LWYOWKTlP/mWboUH4+M/AADoPtsAAAAAAAAAAWsBAAAoAAAAf0Ff0Bf05T/r92qAxf3jPwAA6D7rAAAAAAAAAAFsAQAAKAAAAK3CkrweMuY/2lhne4MY5D8AAOg+6wAAAAAAAAABbQEAACgAAAA5sQDTbF7mP/TJjXW2N+Q/AADoPvoAAAAAAAAAAW4BAAAoAAAAKQ2pEwJ55j9JU3PumF3kPwAA6D76AAAAAAAAAAFvAQAAKAAAACkNqRMCeeY/7/ysZWWM5D8AAOg+CgEAAAAAAAABcAEAACgAAAA5sQDTbF7mP5Gm5twxu+Q/AIDmPgoBAAAAAAAAAXEBAAAoAAAACzDN5mUg5j9fYEpTc+7kPwAA5j4aAQAAAAAAAAFyAQAAKAAAAO9S8bnJx+U/GRIZSnof5T8AAOY+GgEAAAAAAAABcwEAACgAAAA340+3dF3lP9PD50CBUOU/AADmPhoBAAAAAAAAAXQBAAAoAAAA2+Do3mbh5D+LdbY3iIHlPwAA5j45AQAAAAAAAAF1AQAAKAAAAJGC2cXDSuQ/GxdbLxqu5T8AAOc+OQEAAAAAAAABdgEAACgAAAAL/z4Br5DjP5uwaqdx2OU/AIDnPjkBAAAAAAAAAXcBAAAoAAAAQVYZkSiz4j8FQuWfjgDmPwCA5z45AQAAAAAAAAF4AQAAKAAAAC7kELbFzOE/HbMLmsEf5j8AgOY+SQEAAAAAAAABeQEAACgAAAB330IFqtTgP9H7SBbQM+Y/AADmPkkBAAAAAAAAAXoBAAAoAAAARpBe/aqV3z8LFAiVfzrmPwAA5z5YAQAAAAAAAAF7AQAAKAAAAMKp5m7XTN0/CxQIlX865j8AgOk+WAEAAAAAAAABfAEAACgAAAB46PmLdSfbP+UD3pUKNuY/AADtPmgBAAAAAAAAAX0BAAAoAAAA0LnSfswT2T9Xy8oYcSbmPwAA8T5oAQAAAAAAAAF+AQAAKAAAAARD/PJNNdc/t4oiHJ0U5j8AAPY+dwEAAAAAAAABfwEAACgAAADYXus8iGjVPwVC5Z+OAOY/AAD9PncBAAAAAAAAAYABAAAoAAAASg2gXHut0z8l6X0kC+jlPwCAAT+HAQAAAAAAAAGBAQAAKAAAAJpzpf2YJ9I/N4iBKU3N5T8AQAU/hwEAAAAAAAABggEAACgAAACObHB0b7PQPzEf8K5UsOU/AEAJP5cBAAAAAAAAAYMBAAAoAAAA8F+jhFIMzz8DpjQ1547lPwAADT+XAQAAAAAAAAGEAQAAKAAAAMh7ks6MP80/cwSQPVVi5T8AgBA/pgEAAAAAAAABhQEAACgAAADYUTly/yPMP5NCl0fZLOU/AEAUP6YBAAAAAAAAAYYBAAAoAAAAVAcjGxzdyz+vgJ5RXffkPwCAFj+2AQAAAAAAAAGHAQAAKAAAAJAsrsaNAMw/a5a83by25D8AABg/tgEAAAAAAAABiAEAACgAAABIMXx3qfjMPzm0b+lWeOQ/AEAZP7YBAAAAAAAAAYkBAAAoAAAA+Mp21ot+zj+3sc72BjHkPwDAGj/GAQAAAAAAAAGKAQAAKAAAAND8znEaSdA/csfsgmbw4z8AABw/xgEAAAAAAAABiwEAACgAAADCJijOp2TRP3z9Xg2wuOM/AMAdP9UBAAAAAAAAAYwBAAAoAAAA1C1dV9HY0j+vQ/uWboXjPwCAHj/VAQAAAAAAAAGNAQAAKAAAAMDs4mElgtQ/bsKqncZh4z8AQB8/5QEAAAAAAAABjgEAACgAAABOPi5CMj3WP7t5bSG4TeM/AIAdP+UBAAAAAAAAAY8BAAAoAAAAeiI/+PcJ2D+RaUMiQ0njPwCAGj/0AQAAAAAAAAGQAQAAKAAAAIS+oC/oC9o/MqrrHhdb4z8AwAc/9AEAAAAAAAABkQEAACgAAAAMpRi+u1TcP2Ajp5iEfOM/AIDcPgQCAAAAAAAAAZIBAAAoAAAA6o33JJ0Z3z/bvLYQ3KbjPwAAkj4EAgAAAAAAAAs="/>
</p:tagLst>
</file>

<file path=ppt/tags/tag126.xml><?xml version="1.0" encoding="utf-8"?>
<p:tagLst xmlns:a="http://schemas.openxmlformats.org/drawingml/2006/main" xmlns:r="http://schemas.openxmlformats.org/officeDocument/2006/relationships" xmlns:p="http://schemas.openxmlformats.org/presentationml/2006/main">
  <p:tag name="ATHENA.MIXSHAPE" val="|streamable=true|audioOnly=true|recordStart=76997|recordEnd=93689|recordLength=96176|start=76997|end=93689|audioFormat={00001610-0000-0010-8000-00AA00389B71}|audioRate=44100|muted=false|volume=0.8|fadeIn=0|fadeOut=0|videoFormat={34363248-0000-0010-8000-00AA00389B71}|videoRate=15|videoWidth=256|videoHeight=256"/>
</p:tagLst>
</file>

<file path=ppt/tags/tag127.xml><?xml version="1.0" encoding="utf-8"?>
<p:tagLst xmlns:a="http://schemas.openxmlformats.org/drawingml/2006/main" xmlns:r="http://schemas.openxmlformats.org/officeDocument/2006/relationships" xmlns:p="http://schemas.openxmlformats.org/presentationml/2006/main">
  <p:tag name="ATHENA.MIXSHAPE" val="|streamable=true|audioOnly=true|recordStart=93689|recordEnd=96120|recordLength=96176|start=93689|end=96120|audioFormat={00001610-0000-0010-8000-00AA00389B71}|audioRate=44100|muted=false|volume=0.8|fadeIn=0|fadeOut=0|videoFormat={34363248-0000-0010-8000-00AA00389B71}|videoRate=15|videoWidth=256|videoHeight=256"/>
</p:tagLst>
</file>

<file path=ppt/tags/tag13.xml><?xml version="1.0" encoding="utf-8"?>
<p:tagLst xmlns:a="http://schemas.openxmlformats.org/drawingml/2006/main" xmlns:r="http://schemas.openxmlformats.org/officeDocument/2006/relationships" xmlns:p="http://schemas.openxmlformats.org/presentationml/2006/main">
  <p:tag name="ATHENA.MIXSHAPE" val="|streamable=true|audioOnly=true|recordStart=74237|recordEnd=120913|recordLength=749167|start=74237|end=120913|audioFormat={00001610-0000-0010-8000-00AA00389B71}|audioRate=44100|muted=false|volume=0.8|fadeIn=0|fadeOut=0|videoFormat={34363248-0000-0010-8000-00AA00389B71}|videoRate=15|videoWidth=256|videoHeight=256"/>
</p:tagLst>
</file>

<file path=ppt/tags/tag14.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FAAAABwMAAAAAAQAAAAQAAAAECUlua0F0b21WMQIAAAAJBAAAAAkFAAAACQYAAAAJBwAAAAUEAAAAC1BlblN0cm9rZVYxBAAAAApBdHRyaWJ1dGVzBVRyYWNlCVN0YXJ0VGltZQRUeXBlBAQABA9QZW5BdHRyaWJ1dGVzVjECAAAACklua1RyYWNlVjECAAAAEAxBY3Rpb25UeXBlVjECAAAAAgAAAAkIAAAACQkAAADkNAAAAAAAAAX2////DEFjdGlvblR5cGVWMQEAAAAHdmFsdWVfXwAIAgAAAAAAAAABBQAAAAQAAAAJCwAAAAkMAAAAcFMAAAAAAAAB8/////b///8AAAAAAQYAAAAEAAAACQ4AAAAJDwAAAGlxAAAAAAAAAfD////2////AAAAAAEHAAAABAAAAAkRAAAACRIAAADpdgAAAAAAAAHt////9v///wAAAAAFCAAAAA9QZW5BdHRyaWJ1dGVzVjEKAAAAB19jb2xvckEHX2NvbG9yUgdfY29sb3JHB19jb2xvckIKRml0VG9DdXJ2ZQZIZWlnaHQOSWdub3JlUHJlc3N1cmUNSXNIaWdobGlnaHRlcgVTaGFwZQVXaWR0aAAAAAAAAAAABAACAgICAQYBAQxCcnVzaFNoYXBlVjECAAAABgIAAAD/AAAAAAAAAAAAAAhAAAAF7P///wxCcnVzaFNoYXBlVjEBAAAAB3ZhbHVlX18ACAIAAAABAAAAAAAAAAAACEAFCQAAAApJbmtUcmFjZVYxAwAAAA1MaXN0YDErX2l0ZW1zDExpc3RgMStfc2l6ZQ9MaXN0YDErX3ZlcnNpb24EAAAYU2hhcmVkLklua2luZy5JbmtQb2ludFtdAgAAAAgIAgAAAAkVAAAASQAAAEkAAAABCwAAAAgAAAD/AAAAAAAAAAAAAAhAAAAB6v///+z///8BAAAAAAAAAAAACEABDAAAAAkAAAAJFwAAAD8AAAA/AAAAAQ4AAAAIAAAA/wAAAAAAAAAAAAAIQAAAAej////s////AQAAAAAAAAAAAAhAAQ8AAAAJAAAACRkAAABoAAAAaAAAAAERAAAACAAAAP8AAAAAAAAAAAAACEAAAAHm////7P///wEAAAAAAAAAAAAIQAESAAAACQAAAAkbAAAAZQAAAGUAAAAHFQAAAAABAAAAgAAAAAQKSW5rUG9pbnRWMQI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03BxcAAAAAAQAAAEAAAAAECklua1BvaW50VjEC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gcZAAAAAAEAAACAAAAABApJbmtQb2ludFYxAg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kBAQAACQIBAAAJAwEAAAkEAQAACQUBAAAJBgEAAAkHAQAACQgBAAAJCQEAAAkKAQAACQsBAAANGAcbAAAAAAEAAACAAAAABApJbmtQb2ludFYxAgA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NGwUcAAAACklua1BvaW50VjEEAAAAAVgBWQ5QcmVzc3VyZUZhY3RvcglUaW1lU3RhbXAAAAAABgYLEAIAAAAWFj957zfgP4gYX69a+s8/AABgPQAAAAAAAAAAAR0AAAAcAAAAoNyuDt4z4D/ooFClBaDPPwAAoD0QAAAAAAAAAAEeAAAAHAAAAKDcrg7eM+A/GGVJINtyzz8AALg9EAAAAAAAAAABHwAAABwAAACg3K4O3jPgPxhlSSDbcs8/AADcPRAAAAAAAAAAASAAAAAcAAAAoNyuDt4z4D8YZUkg23LPPwAADj4QAAAAAAAAAAEhAAAAHAAAAFv59sPmNeA/SClCm7BFzz8AAC0+IAAAAAAAAAABIgAAABwAAADQMocu+DngP2iLvlgbL88/AABOPiAAAAAAAAAAASMAAAAcAAAARmwXmQk+4D9oi75YGy/PPwAAYj4vAAAAAAAAAAEkAAAAHAAAAHjC77gjROA/aIu+WBsvzz8AAHI+LwAAAAAAAAABJQAAABwAAABkNRCORkzgP3jtOhaGGM8/AAB/Pj8AAAAAAAAAASYAAAAcAAAAUKgwY2lU4D947ToWhhjPPwCAhT4/AAAAAAAAAAEnAAAAHAAAAPc3me2UXuA/qLEzkVvrzj8AgIg+PwAAAAAAAAABKAAAABwAAABZ5EktyWrgP3jtOhaGGM8/AACNPk4AAAAAAAAAASkAAAAcAAAAMMqK1w574D947ToWhhjPPwAAkj5OAAAAAAAAAAEqAAAAHAAAAAmwy4FUi+A/eO06FoYYzz8AAJs+TgAAAAAAAAABKwAAABwAAADhlQwsmpvgP3jtOhaGGM8/AIClPl4AAAAAAAAAASwAAAAcAAAAdJiVi+it4D9oi75YGy/PPwAArT5eAAAAAAAAAAEtAAAAHAAAAAebHus2wOA/SClCm7BFzz8AgLM+fQAAAAAAAAABLgAAABwAAABVuu//jdTgPxhlSSDbcs8/AIC5Pn0AAAAAAAAAAS8AAAAcAAAAXvYIyu3q4D8YZUkg23LPPwCAwD59AAAAAAAAAAEwAAAAHAAAACJPaklWA+E/wNxXKjDNzz8AAMU+jQAAAAAAAAABMQAAABwAAADmp8vIvhvhP4gYX69a+s8/AADIPo0AAAAAAAAAATIAAAAcAAAAZR11/S824T/4ZTof7UDQPwCAyT6NAAAAAAAAAAEzAAAAHAAAAFrMrpyyVOE/tD/F5qyE0D8AgMk+nQAAAAAAAAABNAAAABwAAAAKmDDxPXXhPzxVVzOX9dA/AADKPp0AAAAAAAAAATUAAAAcAAAA/0ZqkMCT4T/UzGU97E/RPwAAyj6sAAAAAAAAAAE2AAAAHAAAADnZW3o6sOE/eER0R0Gq0T8AAMo+rAAAAAAAAAABNwAAABwAAAC4TgWvq8rhP9TGy3cLPdI/AADKPrwAAAAAAAAAATgAAAAcAAAAfKdmLhTj4T8wGGVJINvSPwCAyD68AAAAAAAAAAE5AAAAHAAAAIXjf/hz+eE/mMt62J9i0z8AAMg+ywAAAAAAAAABOgAAABwAAADTAlENyw3iPwh/kGcf6tM/AADJPssAAAAAAAAAATsAAAAcAAAAISIiIiIi4j+EY2RVVGbUPwCAyj7bAAAAAAAAAAE8AAAAHAAAALQkq4FwNOI/7BZ65NPt1D8AgMs+2wAAAAAAAAABPQAAABwAAADR7aN2rULiP3QsDDG+XtU/AIDLPusAAAAAAAAAAT4AAAAcAAAAM5pUtuFO4j/k3yHAPebVPwCAyj7rAAAAAAAAAAE/AAAAHAAAAFFjTaseXeI/YMT1rXJi1j8AAMk+6wAAAAAAAAABQAAAABwAAACzD/7qUmniP+jZh/pc09Y/AIDIPgoBAAAAAAAAAUEAAAAcAAAAnoIewHVx4j94INil/DjXPwAAyD4KAQAAAAAAAAFCAAAAHAAAAM/Y9t+Pd+I/8ASskzG11z8AAMg+CgEAAAAAAAABQwAAABwAAABGEodKoXviP5B8up2GD9g/AADIPgoBAAAAAAAAAUQAAAAcAAAAu0sXtbJ/4j8w9Min22nYPwAAyD4aAQAAAAAAAAFFAAAAHAAAAHZoX2q7geI/zGvXsTDE2D8AAMg+GgEAAAAAAAABRgAAABwAAAAxhacfxIPiP2zj5buFHtk/AADKPikBAAAAAAAAAUcAAAAcAAAAMYWnH8SD4j8YjLIkkG3ZPwAAzT4pAQAAAAAAAAFIAAAAHAAAADGFpx/Eg+I/6Me5qbqa2T8AANA+OQEAAAAAAAABSQAAABwAAAB2aF9qu4HiP5ihRHF63tk/AIDSPjkBAAAAAAAAAUoAAAAcAAAAu0sXtbJ/4j9EShHahC3aPwCA0z5YAQAAAAAAAAFLAAAAHAAAAAAvz/+pfeI/8PLdQo982j8AgNM+WAEAAAAAAAABTAAAABwAAABGEodKoXviP5Bq7Ezk1to/AADUPlgBAAAAAAAAAU0AAAAcAAAAivU+lZh54j804vpWOTHbPwAA1T5YAQAAAAAAAAFOAAAAHAAAABW8riqHdeI/4IrHv0OA2z8AgNQ+aAEAAAAAAAABTwAAABwAAACegh7AdXHiP5yVEOa4uNs/AADUPmgBAAAAAAAAAVAAAAAcAAAAbSxGoFtr4j9IPt1OwwfcPwAA1T53AQAAAAAAAAFRAAAAHAAAADzWbYBBZeI/GHrk0+003D8AgNY+dwEAAAAAAAABUgAAABwAAABRY02rHl3iP+y161gYYtw/AIDaPocBAAAAAAAAAVMAAAAcAAAAqdPkIPNS4j+48fLdQo/cPwAA4T6HAQAAAAAAAAFUAAAAHAAAAIwK7Cu2ROI/rMA0f42a3D8AAOQ+hwEAAAAAAAABVQAAABwAAAC0JKuBcDTiP5ReuMEisdw/AIDmPpcBAAAAAAAAAVYAAAAcAAAA3D5q1yok4j+ELfpibbzcPwCA5z6XAQAAAAAAAAFXAAAAHAAAAI4fmcLTD+I/hC36Ym283D8AgOc+pgEAAAAAAAABWAAAABwAAABAAMitfPvhP4Qt+mJtvNw/AADoPqYBAAAAAAAAAVkAAAAcAAAAaRqHAzfr4T+ELfpibbzcPwAA6D7FAQAAAAAAAAFaAAAAHAAAAI80Rlnx2uE/hC36Ym283D8AgOY+xQEAAAAAAAABWwAAABwAAAAuiJUZvc7hP4Qt+mJtvNw/AADmPsUBAAAAAAAAAVwAAAAcAAAAzNvk2YjC4T98/DsEuMfcPwAA5j7FAQAAAAAAAAFdAAAAHAAAAOBoxARmuuE/VGkB6Jfp3D8AAOc+1QEAAAAAAAABXgAAABwAAAD19aMvQ7LhP0g4Q4ni9Nw/AIDnPtUBAAAAAAAAAV8AAAAcAAAACIODWiCq4T8kpQhtwhbdPwAA6T7lAQAAAAAAAAFgAAAAHAAAABwQY4X9oeE/8OAP8uxD3T8AgOg+5QEAAAAAAAABYQAAABwAAAB1gPr60ZfhP/DgD/LsQ90/AADoPvQBAAAAAAAAAWIAAAAcAAAAzvCRcKaN4T/or1GTN0/dPwCA2T70AQAAAAAAAAFjAAAAHAAAACdhKeZ6g+E/8OAP8uxD3T8AgMQ+BAIAAAAAAAABZAAAABwAAAA77ggRWHvhPxh0Sg4NIt0/AACJPgQCAAAAAAAAAWUAAAAcAAAA/PPV7DxV6j8OKySZ1OHgPwAA2D0AAAAAAAAAAAFmAAAAHAAAAF2ghixxYeo/Jo2gVj/L4D8AABg+DwAAAAAAAAABZwAAABwAAAAYvc7heWPqP7jWvWRPuuA/AAAsPg8AAAAAAAAAAWgAAAAcAAAAGL3O4Xlj6j9UUZnRFJ7gPwAANj4PAAAAAAAAAAFpAAAAHAAAABi9zuF5Y+o/6Jq23ySN4D8AAEw+HwAAAAAAAAABagAAABwAAAAYvc7heWPqP/78Mp2PduA/AABlPh8AAAAAAAAAAWsAAAAcAAAA0tkWl4Jl6j+SRlCrn2XgPwAAgT4vAAAAAAAAAAFsAAAAHAAAAI32XkyLZ+o/MsErGGVJ4D8AgIw+LwAAAAAAAAABbQAAABwAAAAFMO+2nGvqP0ojqNXPMuA/AACXPj4AAAAAAAAAAW4AAAAcAAAANobH1rZx6j/cbMXj3yHgPwCAmz4+AAAAAAAAAAFvAAAAHAAAANwVMGHie+o/6p2DQpUW4D8AgKE+TgAAAAAAAAABcAAAABwAAACCpZjrDYbqP3jnoFClBeA/AICoPk4AAAAAAAAAAXEAAAAcAAAAoW6R4EqU6j8YYny9aunfPwAArz5OAAAAAAAAAAFyAAAAHAAAADVxGkCZpuo/KJM6HCDe3z8AgLU+XgAAAAAAAAABcwAAABwAAAA8rTMK+bzqPyiTOhwg3t8/AAC3Pl4AAAAAAAAAAXQAAAAcAAAAuyLdPmrX6j8wxPh61dLfPwAAuD5eAAAAAAAAAAF1AAAAHAAAAPa0zijk8+o/SCZ1OEC83z8AALg+bQAAAAAAAAABdgAAABwAAADW1iidiRrrP1hXM5f1sN8/AAC5Pm0AAAAAAAAAAXcAAAAcAAAAdBXLxjdD6z9YVzOX9bDfPwCAuj59AAAAAAAAAAF4AAAAHAAAABBUbfDla+s/YIjx9aql3z8AgL0+jAAAAAAAAAABeQAAABwAAACpkg8alJTrP4gbLBLLg98/AIDEPowAAAAAAAAAAXoAAAAcAAAAR9GxQ0K96z+IGywSy4PfPwAAzT6MAAAAAAAAAAF7AAAAHAAAACjzC7jn4+s/iBssEsuD3z8AgNM+nAAAAAAAAAABfAAAABwAAAAJFWYsjQrsP4gbLBLLg98/AIDYPpwAAAAAAAAAAX0AAAAcAAAAYXBQC0Q17D9giPH1qqXfPwAA3j6sAAAAAAAAAAF+AAAAHAAAAPyu8jTyXew/MMT4etXS3z8AAOU+rAAAAAAAAAABfwAAABwAAAAitAT0joLsP/TOQaFKC+A/AADpPrsAAAAAAAAAAYAAAAAcAAAAR7kWsyun7D/CCkkmdTjgPwAA7T67AAAAAAAAAAGBAAAAHAAAAPiEmAe3x+w//vwynY924D8AAO4+ywAAAAAAAAABggAAABwAAAAxF4rxMOTsPyaNoFY/y+A/AADuPssAAAAAAAAAAYMAAAAcAAAA9W/rcJn87D9MHQ4Q7x/hPwAA7j7bAAAAAAAAAAGEAAAAHAAAALvITPABFe0/6pQcGkR64T8AAO8+2wAAAAAAAAABhQAAABwAAADEBGa6YSvtPwD0y3Q+2uE/AIDuPuoAAAAAAAAAAYYAAAAcAAAAzEB/hMFB7T+UOhwg3j/iPwAA7T7qAAAAAAAAAAGHAAAAHAAAABtgUJkYVu0/JIFsy32l4j8AAOs++gAAAAAAAAABiAAAABwAAABpfyGub2rtP6BlQLmyIeM/AIDqPvoAAAAAAAAAAYkAAAAcAAAA+oGqDb587T8OGVZIMqnjPwAA6j4JAQAAAAAAAAGKAAAAHAAAAI6EM20Mj+0/ZGrvGUdH5D8AAOo+CQEAAAAAAAABiwAAABwAAABlanQXUp/tP8bsRkoR2uQ/AIDoPgkBAAAAAAAAAYwAAAAcAAAA+Wz9dqCx7T+iVj/LgHLlPwAA6D4pAQAAAAAAAAGNAAAAHAAAABg29mvdv+0/ivH1qqX/5T8AAOg+KQEAAAAAAAABjgAAABwAAAB44qarEcztP2Rb7isVmOY/AADoPikBAAAAAAAAAY8AAAAcAAAAlaufoE7a7T9AxeashDDnPwAA6D4pAQAAAAAAAAGQAAAAHAAAAPdXUOCC5u0/Ev4gzz7U5z8AAOg+OAEAAAAAAAABkQAAABwAAADkynC1pe7tP3CAeP8IZ+g/AIDmPjgBAAAAAAAAAZIAAAAcAAAAnue4aq7w7T/gM46OiO7oPwAA5j5IAQAAAAAAAAGTAAAAHAAAAJ7nuGqu8O0/+pI96YJO6T8AAOU+SAEAAAAAAAABlAAAABwAAACzdJiVi+jtPxwjq6Iyo+k/AADkPlgBAAAAAAAAAZUAAAAcAAAADOUvC2De7T9YFZUZTeHpPwAA5D5YAQAAAAAAAAGWAAAAHAAAAO4bNxYj0O0/pDg97xwU6j8AAOU+ZwEAAAAAAAABlwAAABwAAAAYNvZr3b/tP4zWwDGyKuo/AIDkPmcBAAAAAAAAAZgAAAAcAAAADvrcoX2p7T/4jKMjojvqPwAA5D53AQAAAAAAAAGZAAAAHAAAAEmheyIVke0/cnREdEdB6j8AAOQ+dwEAAAAAAAABmgAAABwAAABU8kGDknLtP3J0RHRHQeo/AADlPoYBAAAAAAAAAZsAAAAcAAAApCbALgdS7T/4jKMjojvqPwAA4z6GAQAAAAAAAAGcAAAAHAAAAE/L1U9QJ+0/+IyjI6I76j8AgOE+lgEAAAAAAAABnQAAABwAAAA6U6O7kPrsP2hDhhWSTOo/AIDhPpYBAAAAAAAAAZ4AAAAcAAAAsqHgvL/J7D/IyKqozGjqPwCA4z6mAQAAAAAAAAGfAAAAHAAAAHHT1Qjmluw/HB0R3VGQ6j8AAOU+pgEAAAAAAAABoAAAABwAAAC3yzrq+l/sP07ePPW22eo/AIDlPrUBAAAAAAAAAaEAAAAcAAAAzW3Hq/Ui7D/4hglewSjrPwCA4D61AQAAAAAAAAGiAAAAHAAAAFhJ5NcB6us/jM1ZCWGO6z8AgNk+xQEAAAAAAAABowAAABwAAABv63CZ/KzrP2Y3UorQJuw/AACfPsUBAAAAAAAAAaQAAAAcAAAAOYPZ3L0m6z8g2ZMu6JScPwAA+D0AAAAAAAAAAAGlAAAAHAAAAMNJSXKsIus/ILMbKUVokz8AACo+DwAAAAAAAAABpgAAABwAAAAILQG9oyDrP2DlxOxGSpE/AABAPg8AAAAAAAAAAacAAAAcAAAAw0lJcqwi6z+AcmgQ6YWLPwAAUj4PAAAAAAAAAAGoAAAAHAAAAH9mkSe1JOs/AJQu6JQcij8AAHg+LwAAAAAAAAABqQAAABwAAAA5g9ncvSbrP4C19L9As4g/AACJPi8AAAAAAAAAAaoAAAAcAAAAsLxpR88q6z8A17qX7EmHPwCAkz4vAAAAAAAAAAGrAAAAHAAAAOASQmfpMOs/QPiAb5jghT8AAJg+LwAAAAAAAAABrAAAABwAAADLhWI8DDnrPwAaR0dEd4Q/AICZPj4AAAAAAAAAAa0AAAAcAAAAdBXLxjdD6z+AOw0f8A2DPwAAmj4+AAAAAAAAAAGuAAAAHAAAAI/ew7t0Ues/gDsNH/ANgz8AAJo+TgAAAAAAAAABrwAAABwAAAAj4Uwbw2PrPwAaR0dEd4Q/AACaPk4AAAAAAAAAAbAAAAAcAAAAcAAeMBp46z9A+IBvmOCFPwAAmj5OAAAAAAAAAAGxAAAAHAAAADRZf6+CkOs/AJQu6JQcij8AAJs+TgAAAAAAAAABsgAAABwAAABv63CZ/KzrPyD2p9iclZA/AICaPm0AAAAAAAAAAbMAAAAcAAAAZJqqOH/L6z9gojg97xyUPwAAmj5tAAAAAAAAAAG0AAAAHAAAABRmLI0K7Os/wD3mtetYmD8AAJk+bQAAAAAAAAABtQAAABwAAAA5az5MpxDsP2DIsEKSSZ0/AACXPm0AAAAAAAAAAbYAAAAcAAAACAC5lW8/7D8AMq9dx8KgPwCAlj59AAAAAAAAAAG3AAAAHAAAAJCxe5RAcOw/oGYxuMTvoz8AAJc+jAAAAAAAAAABuAAAABwAAADRf4ZIGqPsPyCbsxLCHKc/AICWPowAAAAAAAAAAbkAAAAcAAAAnxQBkuLR7D8gWCdjau+pPwAAlj6MAAAAAAAAAAG6AAAAHAAAAGype9uqAO0/gDZhi75Yqz8AAJg+nAAAAAAAAAABuwAAABwAAADEBGa6YSvtP6CMqb1nHK0/AICcPpwAAAAAAAAAAbwAAAAcAAAAG2BQmRhW7T9gWgD6ZTqvPwCAnj6sAAAAAAAAAAG9AAAAHAAAAHG7OnjPgO0/OFgklgd/sD8AgKA+rAAAAAAAAAABvgAAABwAAABU3ZTsdKftP3BHQaqxM7E/AIChPrsAAAAAAAAAAb8AAAAcAAAAeOKmqxHM7T9QrmzIsEKyPwAAoz67AAAAAAAAAAHAAAAAHAAAAOTKcLWl7u0/MBWY5q9Rsz8AgKI+ywAAAAAAAAABwQAAABwAAADYeapUKA3uPwh8wwSvYLQ/AACiPssAAAAAAAAAAcIAAAAcAAAAEwycPqIp7j9YlgSyLfe1PwAAoj7aAAAAAAAAAAHDAAAAHAAAAE2ejSgcRu4/EGRb7isVuD8AAKI+2gAAAAAAAAABxAAAABwAAADMEzddjWDuP2CpwDR/jbo/AICgPuoAAAAAAAAAAcUAAAAcAAAAkGyY3PV47j/w3UKPfLq9PwAAoD7qAAAAAAAAAAHGAAAAHAAAAJeosaZVj+4/cBaDS/w+wT8AAJ8++gAAAAAAAAABxwAAABwAAADmx4K7rKPuP5CX7xZ65MM/AACePvoAAAAAAAAAAcgAAAAcAAAANedT0AO47j948uapt83GPwAAnj76AAAAAAAAAAHJAAAAHAAAAAzNlHpJyO4/CCdpBLX6yT8AAJ4+CQEAAAAAAAABygAAABwAAAArlo1vhtbuP+ishDDHxc0/AACePgkBAAAAAAAAAcsAAAAcAAAAi0I+r7ri7j9sGVCubMjQPwAAnj4ZAQAAAAAAAAHMAAAAHAAAADLSpjnm7O4/XNxdxPWt0j8AgJw+GQEAAAAAAAABzQAAABwAAABRm58uI/vuPwx59qE+19Q/AACcPikBAAAAAAAAAc4AAAAcAAAAsUdQblcH7z+AUZYEsi3XPwAAnD4pAQAAAAAAAAHPAAAAHAAAAIotkRidF+8/6Me5qbqa2T8AAJ0+OAEAAAAAAAAB0AAAABwAAABiE9LC4ifvP+y161gYYtw/AICfPjgBAAAAAAAAAdEAAAAcAAAA9BVbIjE67z/ccl+pwDTfPwAAoz5IAQAAAAAAAAHSAAAAHAAAAEM1LDeITu8/rKIyoyk84T8AgKM+SAEAAAAAAAAB0wAAABwAAABKcUUB6GTvP3rV0v8CzeI/AACkPlcBAAAAAAAAAdQAAAAcAAAAmZAWFj957z9MCHNc3F3kPwAApD5XAQAAAAAAAAHVAAAAHAAAAC2Tn3WNi+8/HDsTubXu5T8AAKU+ZwEAAAAAAAAB1gAAABwAAAB6snCK5J/vP7B4/DsEuOc/AIClPmcBAAAAAAAAAdcAAAAcAAAAU5ixNCqw7z8Q9bmm7TfpPwAApz53AQAAAAAAAAHYAAAAHAAAALVEYnRevO8/HB0R3VGQ6j8AgKc+dwEAAAAAAAAB2QAAABwAAAAX8RK0ksjvP3Rr3Uv2pOs/AICnPoYBAAAAAAAAAdoAAAAcAAAAv4B7Pr7S7z90ZUOGFZLsPwAAqT6GAQAAAAAAAAHbAAAAHAAAAKrzmxPh2u8/HgtDjK9X7T8AgKo+lgEAAAAAAAAB3AAAABwAAADaSXQz++DvP/p0Ow0f8O0/AICrPpYBAAAAAAAAAd0AAAAcAAAAU4MEngzl7z/4cW6qrmbuPwCAqz6mAQAAAAAAAAHeAAAAHAAAAA2gTFMV5+8/mOl8tAPB7j8AAKw+pgEAAAAAAAAB3wAAABwAAADIvJQIHunvP8qqqMxoCu8/AACsPrUBAAAAAAAAAeAAAAAcAAAAyLyUCB7p7z+OtfHy3ULvPwAAsD61AQAAAAAAAAHhAAAAHAAAAMi8lAge6e8/5AlYJ2Nq7z8AgLc+xQEAAAAAAAAB4gAAABwAAABTgwSeDOXvPzhevlvoke8/AIC+PsUBAAAAAAAAAeMAAAAcAAAAHy0sfvLe7z8i/EGefajvPwCAxT7UAQAAAAAAAAHkAAAAHAAAADS6C6nP1u8/EsuDP8iz7z8AgMs+1AEAAAAAAAAB5QAAABwAAACNKqMepMzvPxLLgz/Is+8/AIDSPuQBAAAAAAAAAeYAAAAcAAAAK37y3m/A7z+Y4+LuIq7vPwAA1z7kAQAAAAAAAAHnAAAAHAAAAFOYsTQqsO8/phShTdii7z8AANs+5AEAAAAAAAAB6AAAABwAAABKXJhqypnvP0SPfLqdhu8/AADePvQBAAAAAAAAAekAAAAcAAAAVq1ey0d77z9oIrfWvWTvPwCA4D70AQAAAAAAAAHqAAAAHAAAAC+oTAyrVu8/jrXx8t1C7z8AgOE+AwIAAAAAAAAB6wAAABwAAABPhvKXBTDvP7556m2zFe8/AADjPgMCAAAAAAAAAewAAAAcAAAA9ioIuU4F7z/iDCWK0/PuPwCA4j4TAgAAAAAAAAHtAAAAHAAAAKDPHdqX2u4/CKBfpvPR7j8AAOI+EwIAAAAAAAAB7gAAABwAAABdARMmvqfuPyAC3GNeu+4/AADjPiMCAAAAAAAAAe8AAAAcAAAA6NwvUspu7j+yS/lxbqruPwCA5T4jAgAAAAAAAAHwAAAAHAAAAHS4TH7WNe4/NmRYIcmk7j8AAOc+MgIAAAAAAAAB8QAAABwAAABEdyH12frtPzZkWCHJpO4/AIDoPjICAAAAAAAAAfIAAAAcAAAAGDb2a92/7T82ZFghyaTuPwCA6T5CAgAAAAAAAAHzAAAAHAAAAHG7OnjPgO0/NmRYIcmk7j8AgOk+QgIAAAAAAAAB9AAAABwAAAAlsRb6lTftP758t9Ajn+4/AADsPlECAAAAAAAAAfUAAAAcAAAAlcM6MWXw7D9OxtTeM47uPwAA7z5RAgAAAAAAAAH2AAAAHAAAAL7yph09q+w/dFkP+1Ns7j8AAPE+YQIAAAAAAAAB9wAAABwAAAAsBctUDGTsP4y7i7i+Ve4/AIDyPmECAAAAAAAAAfgAAAAcAAAA4vqm1tIa7D+kHQh2KT/uPwCA9T5xAgAAAAAAAAH5AAAAHAAAAAkqE8Oq1es/OGclhDku7j8AAPk+cQIAAAAAAAAB+gAAABwAAACpkg8alJTrP07JoUGkF+4/AAD/PoACAAAAAAAAAfsAAAAcAAAASvsLcX1T6z9c+l+gWQzuPwBAAz+AAgAAAAAAAAH8AAAAHAAAAKaAUH1vFOs/4hK/T7QG7j8AAAc/kAIAAAAAAAAB/QAAABwAAABG6UzUWNPqP+5Dfa5p++0/AAALP5ACAAAAAAAAAf4AAAAcAAAAXIvZlVOW6j9yXNxdxPXtPwCADT+QAgAAAAAAAAH/AAAAHAAAAOhm9sFfXeo/clzcXcT17T8AgA8/oAIAAAAAAAABAAEAABwAAAAb0nt4ly7qP3Jc3F3E9e0/AAARP6ACAAAAAAAAAQEBAAAcAAAAfpPZTukF6j9yXNxdxPXtPwBAEj+vAgAAAAAAAAECAQAAHAAAAFiOx49M4ek/clzcXcT17T8AQBM/rwIAAAAAAAABAwEAABwAAADupf2FuL7pP3Jc3F3E9e0/AEAUP78CAAAAAAAAAQQBAAAcAAAAsxMMnD6i6T/uQ32uafvtPwDAFD+/AgAAAAAAAAEFAQAAHAAAAKrX8tHei+k/7kN9rmn77T8AgBU/zgIAAAAAAAABBgEAABwAAAAY1WlykHnpP2grHv8OAe4/AMAVP84CAAAAAAAAAQcBAAAcAAAA+gtxfVNr6T/iEr9PtAbuPwDAFT/eAgAAAAAAAAEIAQAAHAAAAJlfwD0fX+k/4hK/T7QG7j8AABY/3gIAAAAAAAABCQEAABwAAADxz1ez81TpP9jhAPH+Ee4/AIAWP+4CAAAAAAAAAQoBAAAcAAAABV033tBM6T/IsEKSSR3uPwCADj/uAgAAAAAAAAELAQAAHAAAAI8jp3O/SOk/muxJF3RK7j8AAMM+HQMAAAAAAAABDAEAABwAAADZIaHeNefDPyjSCzdYJLY/AAA0PgAAAAAAAAAAAQ0BAAAcAAAAdGBDCOQPxD94L9mTLui0PwAAeD4PAAAAAAAAAAEOAQAAHAAAAF/TY90GGMQ/OEC8f4QztD8AAIw+DwAAAAAAAAABDwEAABwAAAAPn+UxkjjEP8iMpvAErLM/AACQPg8AAAAAAAAAARABAAAcAAAA/REGB7VAxD8wFZjmr1GzPwAAnD4fAAAAAAAAAAERAQAAHAAAAOiEJtzXSMQ/MBWY5q9Rsz8AAKE+HwAAAAAAAAABEgEAABwAAADU90ax+lDEP2DZkGGFJLM/AICkPi4AAAAAAAAAARMBAAAcAAAA1PdGsfpQxD9g2ZBhhSSzPwCApD4uAAAAAAAAAAEUAQAAHAAAAP0RBge1QMQ/mJ2J3Fr3sj8AAKQ+LgAAAAAAAAABFQEAABwAAAA5uaSHTCjEP5ididxa97I/AACkPi4AAAAAAAAAARYBAAAcAAAAnXoCXp7/wz/AYYJXMMqyPwAApD4+AAAAAAAAAAEXAQAAHAAAADzj/rSHvsM/eHJlQ4YVsj8AAKU+TgAAAAAAAAABGAEAABwAAAAZ85mMCGXDP0iDSC/cYLE/AIClPk4AAAAAAAAAARkBAAAcAAAAbFFyZbjawj9wHB0R3VGwPwAApz5dAAAAAAAAAAEaAQAAHAAAAPxW6b7/N8I/IGvj5buFrj8AgKc+XQAAAAAAAAABGwEAABwAAAC0dh9uAYXBP8Alfp9oDaw/AACpPm0AAAAAAAAAARwBAAAcAAAApz30nZq5wD+wzzVtv0mqPwCAqD5tAAAAAAAAAAEdAQAAHAAAAIY9EEfcu78/8AHfMMErqD8AAKg+fQAAAAAAAAABHgEAABwAAAANNLb99+O9P4AjpQhtwqY/AACpPn0AAAAAAAAAAR8BAAAcAAAAlCpctBMMvD+QvHnqbbOlPwCAqz6MAAAAAAAAAAEgAQAAHAAAAB4hAmsvNLo/AEVr4BhZpT8AgLE+jAAAAAAAAAABIQEAABwAAAB7/ejLkGy4P5C8eepts6U/AIC4PpwAAAAAAAAAASIBAAAcAAAAiqVRgX3Ftj8w8ftEa+CoPwAAvD6cAAAAAAAAAAEjAQAAHAAAABWc9zeZ7bQ/MK5vlROzqz8AgL4+qwAAAAAAAAABJAEAABwAAABKXh9DQDazPwDSDgS7lK8/AIDAPqsAAAAAAAAAASUBAAAcAAAAgSBHTud+sT/o+lY5MbuxPwCAwj67AAAAAAAAAAEmAQAAHAAAANdc4Vsz0K8/mMitdS/Zsz8AAMI+uwAAAAAAAAABJwEAABwAAABRRLZvI8OsP/ANE7yCUbY/AADCPssAAAAAAAAAASgBAAAcAAAAgfcM2J7WqT+g22n4gG+4PwAAwj7LAAAAAAAAAAEpAQAAHAAAAF925ZSlCqc/uDGyKiozuj8AAMI+ywAAAAAAAAABKgEAABwAAACz70b4ZOGkPxBM89eoybs/AIDAPtoAAAAAAAAAASsBAAAcAAAAotGksg13oj8gojsKUo29PwAAwD7aAAAAAAAAAAEsAQAAHAAAAACuixNvr6A/cLx8t9Ajvz8AAME+6gAAAAAAAAABLQEAABwAAADh2u/j5JKePxDF6XnnoMA/AIDCPuoAAAAAAAAAAS4BAAAcAAAAG/HLSQIInD+QoyOiOwrCPwCAxz4JAQAAAAAAAAEvAQAAHAAAAMCeq1g2vpk/8B/hDCWKwz8AgM4+CQEAAAAAAAABMAEAABwAAADB444QgbWXPyjYpfw4N8U/AADSPgkBAAAAAAAAATEBAAAcAAAAH8B1ceLtlT84Lu4u4vrGPwCA0z4JAQAAAAAAAAEyAQAAHAAAAHycXNJDJpQ/IMA95rXryD8AANQ+GQEAAAAAAAABMwEAABwAAAAhSjzhd9yRPyi0CVv0xco/AADUPhkBAAAAAAAAATQBAAAcAAAAJR4/MoWnjz/YgWCX8uPMPwAA1D4oAQAAAAAAAAE1AQAAHAAAAHF5/k/tE4s/eO06FoYYzz8AANQ+KAEAAAAAAAABNgEAABwAAAB0A8W/ggKHP4ysisqMptA/AADVPjgBAAAAAAAAATcBAAAcAAAAL7ySgUVzgz9QsTkrIczRPwCA1j44AQAAAAAAAAE4AQAAHAAAANXpwIYQyH8/SHrhBovE0j8AgNs+SAEAAAAAAAABOQEAABwAAABnFnlSS7J6PywSy4M/yNM/AIDiPkgBAAAAAAAAAToBAAAcAAAAa6A/wuCgdj8g23JfqcDUPwAA5z5XAQAAAAAAAAE7AQAAHAAAAN6HFNbQk3M/MAaX+H2i1T8AAOs+VwEAAAAAAAABPAEAABwAAABQb+npwIZwP2z1swwoV9Y/AADuPmcBAAAAAAAAAT0BAAAcAAAA4miZQxf8bD9UjZ2J3FrXPwCA8D5nAQAAAAAAAAE+AQAAHAAAAKbyX7Os6mg/CGGOi7uL2D8AgPE+ZwEAAAAAAAABPwEAABwAAADGN0Nr9+FmP+jHuam6mtk/AIDxPoYBAAAAAAAAAUABAAAcAAAAxjdDa/fhZj/ALuXHuanaPwAA8j6GAQAAAAAAAAFBAQAAHAAAAMY3Q2v34WY/eALWyZja2z8AAPI+hgEAAAAAAAABQgEAABwAAADGN0Nr9+FmP1yav0ZN3tw/AADyPoYBAAAAAAAAAUMBAAAcAAAAhq18+2Hzaj800CwGl/jdPwAA8j6WAQAAAAAAAAFEAQAAHAAAAMAjtovMBG8/8NTbZise3z8AAPY+lgEAAAAAAAABRQEAABwAAADehxTW0JNzP0ojqNXPMuA/AID9PqUBAAAAAAAAAUYBAAAcAAAAa6A/wuCgdj8mjaBWP8vgPwDAAT+lAQAAAAAAAAFHAQAAHAAAAEnRlZoAu3w/9sXaePlu4T8AQAQ/tQEAAAAAAAABSAEAABwAAADoL32LveyBP1ZIMqnDAeI/AIAFP7UBAAAAAAAAAUkBAAAcAAAAvRmhJaB3hD9A4+iI6I7iPwBABj/FAQAAAAAAAAFKAQAAHAAAACwyzBGwhIc/oGVAubIh4z8AQAc/xQEAAAAAAAABSwEAABwAAABxef5P7ROLP/i22YrHv+M/AEAIP9QBAAAAAAAAAUwBAAAcAAAAt8Awjiqjjj9kau8ZR0fkPwAACD/UAQAAAAAAAAFNAQAAHAAAADdVKpQGl5A/VjZkWCHJ5D8AgAc/5AEAAAAAAAABTgEAABwAAAC2sjg4YZuRP0wC2Zb7SuU/AMAHP+QBAAAAAAAAAU8BAAAcAAAA2XhDM6Vekj9M/ws0i8HlPwDACD/0AQAAAAAAAAFQAQAAHAAAAKCnSoXS4JI/WC39L9As5j8AAAo/9AEAAAAAAAABUQEAABwAAABZ1lHX/2KTP2Rb7isVmOY/AEALPwMCAAAAAAAAAVIBAAAcAAAAtG1VgBakkz98up2GD/jmPwDACz8DAgAAAAAAAAFTAQAAHAAAAHycXNJDJpQ/HDKskGRS5z8AgAw/EwIAAAAAAAABVAEAABwAAAB8nFzSQyaUP0DCGUoUp+c/AMAMPxMCAAAAAAAAAVUBAAAcAAAAfJxc0kMmlD/eOShUaQHoPwCADT8iAgAAAAAAAAFWAQAAHAAAAHycXNJDJpQ/BMqVDRlW6D8AQA4/IgIAAAAAAAABVwEAABwAAAB8nFzSQyaUPyhaA8fIqug/AEAPPzICAAAAAAAAAVgBAAAcAAAA2DNge1pnlD9M6nCAeP/oPwDADz8yAgAAAAAAAAFZAQAAHAAAAEPLYyRxqJQ/fqucmN1I6T8AgBA/QgIAAAAAAAABWgEAABwAAAD7+Wp2niqVP0K25b5Sgek/AMAQP0ICAAAAAAAAAVsBAAAcAAAAH8B1ceLtlT8EwS7lx7npPwCAET9RAgAAAAAAAAFcAQAAHAAAAEGGgGwmsZY/WBWVGU3h6T8AwBE/UQIAAAAAAAABXQEAABwAAABBhoBsJrGWP65p+03SCOo/AMARP1ECAAAAAAAAAV4BAAAcAAAAVUyLZ2p0lz8Q7x/hDCXqPwCAEz9hAgAAAAAAAAFfAQAAHAAAAOWpmQvFeJg/+IyjI6I76j8AABY/YQIAAAAAAAABYAEAABwAAABjB6ivH32ZP+IqJ2Y3Uuo/AEAYP3ECAAAAAAAAAWEBAAAcAAAAmpO9pacDmz9YEsi23FfqPwCAGj9xAgAAAAAAAAFiAQAAHAAAAD231kRGy5w/yMiqqMxo6j8AABw/gAIAAAAAAAABYwEAABwAAAA7cvOM+9OeP0CwS/lxbuo/AMAdP4ACAAAAAAAAAWQBAAAcAAAAUuIJv+OOoD9AsEv5cW7qPwCAHz+QAgAAAAAAAAFlAQAAHAAAAP9oqFskuKI/QLBL+XFu6j8AgCE/kAIAAAAAAAABZgEAABwAAAAh6s+eHYSlP0CwS/lxbuo/AAAjP58CAAAAAAAAAWcBAAAcAAAAVM5837ixqD9AsEv5cW7qPwBAJD+fAgAAAAAAAAFoAQAAHAAAADV+q3Tf/6s/QLBL+XFu6j8AwCQ/rwIAAAAAAAABaQEAABwAAAC0ltZg7wyvP0CwS/lxbuo/AMAkP68CAAAAAAAAAWoBAAAcAAAAmdeApv8MsT9AsEv5cW7qPwCAJT+/AgAAAAAAAAFrAQAAHAAAACqYFEj8crI/TuEJWCdj6j8AQCY/vwIAAAAAAAABbAEAABwAAAANjSaVbbizP+IqJ2Y3Uuo/AAAmP84CAAAAAAAAAW0BAAAcAAAAY9B14w3NtD/4jKMjojvqPwAAJj/OAgAAAAAAAAFuAQAAHAAAAAtIQ90iwbU/lgd/kGcf6j8AwB0/3gIAAAAAAAABbwEAABwAAADd2c8s8qS2P7qauayH/ek/AMARP94CAAAAAAAAAXABAAAcAAAAhVGdJgeZtz9O5Na6l+zpPwAA0z4NAwAAAAAAAAs="/>
</p:tagLst>
</file>

<file path=ppt/tags/tag15.xml><?xml version="1.0" encoding="utf-8"?>
<p:tagLst xmlns:a="http://schemas.openxmlformats.org/drawingml/2006/main" xmlns:r="http://schemas.openxmlformats.org/officeDocument/2006/relationships" xmlns:p="http://schemas.openxmlformats.org/presentationml/2006/main">
  <p:tag name="ATHENA.MIXSHAPE" val="|streamable=true|audioOnly=true|recordStart=120913|recordEnd=135173|recordLength=749167|start=120913|end=135173|audioFormat={00001610-0000-0010-8000-00AA00389B71}|audioRate=44100|muted=false|volume=0.8|fadeIn=0|fadeOut=0|videoFormat={34363248-0000-0010-8000-00AA00389B71}|videoRate=15|videoWidth=256|videoHeight=256"/>
</p:tagLst>
</file>

<file path=ppt/tags/tag16.xml><?xml version="1.0" encoding="utf-8"?>
<p:tagLst xmlns:a="http://schemas.openxmlformats.org/drawingml/2006/main" xmlns:r="http://schemas.openxmlformats.org/officeDocument/2006/relationships" xmlns:p="http://schemas.openxmlformats.org/presentationml/2006/main">
  <p:tag name="ATHENA.MIXSHAPE" val="|streamable=true|audioOnly=true|recordStart=135173|recordEnd=202099|recordLength=749167|start=135173|end=202099|audioFormat={00001610-0000-0010-8000-00AA00389B71}|audioRate=44100|muted=false|volume=0.8|fadeIn=0|fadeOut=0|videoFormat={34363248-0000-0010-8000-00AA00389B71}|videoRate=15|videoWidth=256|videoHeight=256"/>
</p:tagLst>
</file>

<file path=ppt/tags/tag17.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sAAAAPAAAABwMAAAAAAQAAABAAAAAECUlua0F0b21WMQIAAAAJBAAAAAkFAAAACQYAAAAJBwAAAAkIAAAACQkAAAAJCgAAAAkLAAAACQwAAAAJDQAAAAkOAAAADQUFBAAAAAtQZW5TdHJva2VWMQQAAAAKQXR0cmlidXRlcwVUcmFjZQlTdGFydFRpbWUEVHlwZQQEAAQPUGVuQXR0cmlidXRlc1YxAgAAAApJbmtUcmFjZVYxAgAAABAMQWN0aW9uVHlwZVYxAgAAAAIAAAAJDwAAAAkQAAAAqRYAAAAAAAAF7////wxBY3Rpb25UeXBlVjEBAAAAB3ZhbHVlX18ACAIAAAAAAAAAAQUAAAAEAAAACRIAAAAJEwAAAA8YAAAAAAAAAez////v////AAAAAAEGAAAABAAAAAkVAAAACRYAAAAZGQAAAAAAAAHp////7////wAAAAABBwAAAAQAAAAJGAAAAAkZAAAAUzIAAAAAAAAB5v///+////8AAAAAAQgAAAAEAAAACRsAAAAJHAAAAMI0AAAAAAAAAeP////v////AAAAAAEJAAAABAAAAAkeAAAACR8AAAAjnQAAAAAAAAHg////7////wAAAAABCgAAAAQAAAAJIQAAAAkiAAAAop8AAAAAAAAB3f///+////8AAAAAAQsAAAAEAAAACSQAAAAJJQAAAKy0AAAAAAAAAdr////v////AAAAAAEMAAAABAAAAAknAAAACSgAAABGtgAAAAAAAAHX////7////wAAAAABDQAAAAQAAAAJKgAAAAkrAAAACeYAAAAAAAAB1P///+////8AAAAAAQ4AAAAEAAAACS0AAAAJLgAAAOL2AAAAAAAAAdH////v////AAAAAAUPAAAAD1BlbkF0dHJpYnV0ZXNWMQoAAAAHX2NvbG9yQQdfY29sb3JSB19jb2xvckcHX2NvbG9yQgpGaXRUb0N1cnZlBkhlaWdodA5JZ25vcmVQcmVzc3VyZQ1Jc0hpZ2hsaWdodGVyBVNoYXBlBVdpZHRoAAAAAAAAAAAEAAICAgIBBgEBDEJydXNoU2hhcGVWMQIAAAAGAgAAAP8AAAAAAAAAAAAACEAAAAXQ////DEJydXNoU2hhcGVWMQEAAAAHdmFsdWVfXwAIAgAAAAEAAAAAAAAAAAAIQAUQAAAACklua1RyYWNlVjEDAAAADUxpc3RgMStfaXRlbXMMTGlzdGAxK19zaXplD0xpc3RgMStfdmVyc2lvbgQAABhTaGFyZWQuSW5raW5nLklua1BvaW50W10CAAAACAgCAAAACTEAAAALAAAACwAAAAESAAAADwAAAP8AAAAAAAAAAAAACEAAAAHO////0P///wEAAAAAAAAAAAAIQAETAAAAEAAAAAkzAAAAHAAAABwAAAABFQAAAA8AAAD/AAAAAAAAAAAAAAhAAAABzP///9D///8BAAAAAAAAAAAACEABFgAAABAAAAAJNQAAADIAAAAyAAAAARgAAAAPAAAA/wAAAAAAAAAAAAAIQAAAAcr////Q////AQAAAAAAAAAAAAhAARkAAAAQAAAACTcAAAArAAAAKwAAAAEbAAAADwAAAP8AAAAAAAAAAAAACEAAAAHI////0P///wEAAAAAAAAAAAAIQAEcAAAAEAAAAAk5AAAAOwAAADsAAAABHgAAAA8AAAD/AAAAAAAAAAAAAAhAAAABxv///9D///8BAAAAAAAAAAAACEABHwAAABAAAAAJOwAAAC0AAAAtAAAAASEAAAAPAAAA/wAAAAAAAAAAAAAIQAAAAcT////Q////AQAAAAAAAAAAAAhAASIAAAAQAAAACT0AAAAtAAAALQAAAAEkAAAADwAAAP8AAAAAAAAAAAAACEAAAAHC////0P///wEAAAAAAAAAAAAIQAElAAAAEAAAAAk/AAAAHgAAAB4AAAABJwAAAA8AAAD/AAAAAAAAAAAAAAhAAAABwP///9D///8BAAAAAAAAAAAACEABKAAAABAAAAAJQQAAACAAAAAgAAAAASoAAAAPAAAA/wAAAAAAAAAAAAAIQAAAAb7////Q////AQAAAAAAAAAAAAhAASsAAAAQAAAACUMAAACPAAAAjwAAAAEtAAAADwAAAP8AAAAAAAAAAAAACEAAAAG8////0P///wEAAAAAAAAAAAAIQAEuAAAAEAAAAAlFAAAAjAAAAIwAAAAHMQAAAAABAAAAEAAAAAQKSW5rUG9pbnRWMQIAAAAJRgAAAAlHAAAACUgAAAAJSQAAAAlKAAAACUsAAAAJTAAAAAlNAAAACU4AAAAJTwAAAAlQAAAADQUHMwAAAAABAAAAIAAAAAQKSW5rUG9pbnRWMQIAAAAJUQAAAAlSAAAACVMAAAAJVAAAAAlVAAAACVYAAAAJVwAAAAlYAAAACVkAAAAJWgAAAAlbAAAACVwAAAAJXQAAAAleAAAACV8AAAAJYAAAAAlhAAAACWIAAAAJYwAAAAlkAAAACWUAAAAJZgAAAAlnAAAACWgAAAAJaQAAAAlqAAAACWsAAAAJbAAAAA0EBzUAAAAAAQAAAEAAAAAECklua1BvaW50VjEC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0OBzcAAAAAAQAAAEAAAAAECklua1BvaW50VjEC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NFQc5AAAAAAEAAABAAAAABApJbmtQb2ludFYxAg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NBQc7AAAAAAEAAABAAAAABApJbmtQb2ludFYxAgA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0TBz0AAAAAAQAAAEAAAAAECklua1BvaW50VjECAA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DRMHPwAAAAABAAAAIAAAAAQKSW5rUG9pbnRWMQIAAAAJXwEAAAlgAQAACWEBAAAJYgEAAAljAQAACWQBAAAJZQEAAAlmAQAACWcBAAAJaAEAAAlpAQAACWoBAAAJawEAAAlsAQAACW0BAAAJbgEAAAlvAQAACXABAAAJcQEAAAlyAQAACXMBAAAJdAEAAAl1AQAACXYBAAAJdwEAAAl4AQAACXkBAAAJegEAAAl7AQAACXwBAAANAgdBAAAAAAEAAAAgAAAABApJbmtQb2ludFYxAgAAAAl9AQAACX4BAAAJfwEAAAmAAQAACYEBAAAJggEAAAmDAQAACYQBAAAJhQEAAAmGAQAACYcBAAAJiAEAAAmJAQAACYoBAAAJiwEAAAmMAQAACY0BAAAJjgEAAAmPAQAACZABAAAJkQEAAAmSAQAACZMBAAAJlAEAAAmVAQAACZYBAAAJlwEAAAmYAQAACZkBAAAJmgEAAAmbAQAACZwBAAAHQwAAAAABAAAAAAEAAAQKSW5rUG9pbnRWMQIA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DXEHRQAAAAABAAAAAAEAAAQKSW5rUG9pbnRWMQIA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DXQFRgAAAApJbmtQb2ludFYxBAAAAAFYAVkOUHJlc3N1cmVGYWN0b3IJVGltZVN0YW1wAAAAAAYGCxACAAAAfIf4n81toz8w9m3nIw+vPwAA8D0AAAAAAAAAAAFHAAAARgAAAF1KQZddiKM/MPZt5yMPrz8AACY+AAAAAAAAAAABSAAAAEYAAACnGK1rLQ2kPzD2becjD68/AAA8PgAAAAAAAAAAAUkAAABGAAAAFyTQSG13pD8IG7hQdQywPwAAOj4AAAAAAAAAAAFKAAAARgAAANOpYTeNrKQ/CBu4UHUMsD8AAEE+AAAAAAAAAAABSwAAAEYAAACHL/MlreGkP6glYxrBOLA/AABAPgAAAAAAAAAAAUwAAABGAAAAQ7WEFM0WpT9YMA7kDGWwPwAAQD4AAAAAAAAAAAFNAAAARgAAAPg6FgPtS6U/mLXjyDJ7sD8AAD4+AAAAAAAAAAABTgAAAEYAAADY/V76fGalP+g6ua1YkbA/AAA8PgAAAAAAAAAAAU8AAABGAAAAjYPw6JybpT84wI6SfqewPwAASz4AAAAAAAAAAAFQAAAARgAAAI2D8Oicm6U/OMCOkn6nsD8AAGE+AAAAAAAAAAABUQAAAEYAAABICYLXvNClP9haugo8FrE/AACTPgAAAAAAAAAAAVIAAABGAAAAIszKzkzrpT+IZWXUh0KxPwCArD4AAAAAAAAAAAFTAAAARgAAAP2OE8bcBaY/KHAQntNusT8AgLk+AAAAAAAAAAABVAAAAEYAAAD9jhPG3AWmPyhwEJ7TbrE/AIDGPgAAAAAAAAAAAVUAAABGAAAA/Y4TxtwFpj/Y6jq5rVixPwAA2D4AAAAAAAAAAAFWAAAARgAAAP2OE8bcBaY/iGVl1IdCsT8AAOY+AAAAAAAAAAABVwAAAEYAAABICYLXvNClPzjgj+9hLLE/AADvPgAAAAAAAAAAAVgAAABGAAAASAmC17zQpT/YWroKPBaxPwAA9j4AAAAAAAAAAAFZAAAARgAAALLAp/EMgaU/OFAPQfDpsD8AgPg+AAAAAAAAAAABWgAAAEYAAAAdeM0LXTGlP/jKOVzK07A/AID6PgAAAAAAAAAAAVsAAABGAAAArWyqLh3HpD/4yjlcytOwPwCA/D4AAAAAAAAAAAFcAAAARgAAAGKePlpNQqQ/+Mo5XMrTsD8AgP8+AAAAAAAAAAABXQAAAEYAAABdSkGXXYijP9haugo8FrE/AAABPwAAAAAAAAAAAV4AAABGAAAAwa1p7r1+oj+IZWXUh0KxPwBAAj8AAAAAAAAAAAFfAAAARgAAAJbIt19uJaE/KHAQntNusT8AQAM/AAAAAAAAAAABYAAAAEYAAADrr8XnvcOeP9jqOrmtWLE/AEAEPwAAAAAAAAAAAWEAAABGAAAA9EiKIX8Hmz+IZWXUh0KxPwDABD8AAAAAAAAAAAFiAAAARgAAAEhcvWwgFpc/OOCP72EssT8AgAU/AAAAAAAAAAABYwAAAEYAAADo6V7Joe+SP9haugo8FrE/AEAGPwAAAAAAAAAAAWQAAABGAAAAD+8ATEaSjT84UA9B8OmwPwBABz8AAAAAAAAAAAFlAAAARgAAACEhir/IGYY/+Mo5XMrTsD8AAAc/AAAAAAAAAAABZgAAAEYAAAAM1LLalet+P5hFZHekvbA/AAAHPwAAAAAAAAAAAWcAAABGAAAAuKojZRkhdD+YRWR3pL2wPwCABj8AAAAAAAAAAAFoAAAARgAAALuLzTw4qGc/mEVkd6S9sD8AAAY/AAAAAAAAAAABaQAAAEYAAADGAinfOa1iPzjgj+9hLLE/AIAAPwAAAAAAAAAAAWoAAABGAAAAxgIp3zmtYj/IertnH5uxPwCA2T4AAAAAAAAAAAFrAAAARgAAALuLzTw4qGc/uJq8xAIgsj8AAKU+AAAAAAAAAAABbAAAAEYAAAAKZlE2mqNxPwhAkwYMu7I/AABSPgAAAAAAAAAAAW0AAABGAAAAMxv+rH9emT/g8YqmVb6YPwAA6D0AAAAAAAAAAAFuAAAARgAAAH6VbL5fKZk/oJwyWfdblz8AACA+DwAAAAAAAAABbwAAAEYAAADJD9vPP/SYP2CH3MVfA5c/AAA0Pg8AAAAAAAAAAXAAAABGAAAAfpVsvl8pmT8AcoYyyKqWPwAAQj4PAAAAAAAAAAFxAAAARgAAAH6VbL5fKZk/AHKGMsiqlj8AAF8+HwAAAAAAAAABcgAAAEYAAADpoI+bn5OZPwByhjLIqpY/AABsPh8AAAAAAAAAAXMAAABGAAAAX6yyeN/9mT9gh9zFXwOXPwAAcj4vAAAAAAAAAAF0AAAARgAAAIo9Z0Q/nZo/oJwyWfdblz8AAHg+LwAAAAAAAAABdQAAAEYAAAA/w/gyX9KaP0DH3n8mDZg/AICAPj4AAAAAAAAAAXYAAABGAAAAalSt/r5xmz/g8YqmVb6YPwCAgj4+AAAAAAAAAAF3AAAARgAAAJXlYcoeEZw/YBw3zYRvmT8AgIQ+PgAAAAAAAAABeAAAAEYAAAB2/KeEnuWcPyBcOYdLeZo/AICGPj4AAAAAAAAAAXkAAABGAAAAwB4RHF4knj8gnDtBEoObPwCAij4+AAAAAAAAAAF6AAAARgAAAGC76MT9LZ8/IPGTjnDlnD8AAJE+TgAAAAAAAAABewAAAEYAAADW7iiuXjagP+BwmAL++J4/AACXPk4AAAAAAAAAAXwAAABGAAAATE5JTo5aoT+QjaRO3d6gPwCAnj5tAAAAAAAAAAF9AAAARgAAAMGtae69fqI/cO2nZYdtoj8AAKU+bQAAAAAAAAABfgAAAEYAAADykht9DdijPzBNq3wx/KM/AICrPm0AAAAAAAAAAX8AAABGAAAA2P1e+nxmpT+Qt1ldJ7elPwCAsj59AAAAAAAAAAGAAAAARgAAAJkr6258D6c/ECIIPh1ypz8AgLo+fQAAAAAAAAABgQAAAEYAAAB/li7s652oPxB3YIt71Kg/AAC/PpwAAAAAAAAAAYIAAABGAAAAqHvgejv3qT8w7Lk1vbuqPwAAwz6cAAAAAAAAAAGDAAAARgAAAB7bABtrG6s/MGET4P6irD8AAMQ+nAAAAAAAAAABhAAAAEYAAAC6d9jDCiWsP/DAFveoMa4/AADEPpwAAAAAAAAAAYUAAABGAAAAv8vVhvrerD/QIBoOU8CvPwAAwz6sAAAAAAAAAAGGAAAARgAAADDX+GM6Sa0/mLXjyDJ7sD8AAME+rAAAAAAAAAABhwAAAEYAAADFH9NJ6pitP9haugo8FrE/AIDBPrsAAAAAAAAAAYgAAABGAAAAoOIbQXqzrT/IertnH5uxPwCAwj67AAAAAAAAAAGJAAAARgAAAMUf00nqmK0/aBXn39wJsj8AgMU+ywAAAAAAAAABigAAAEYAAAAKmkFbymOtP1g16DzAjrI/AADKPssAAAAAAAAAAYsAAABGAAAAdFFndRoUrT9IVemZoxOzPwAA0z7bAAAAAAAAAAGMAAAARgAAAARGRJjaqaw/ePq/26yusz8AAN8+2wAAAAAAAAABjQAAAEYAAAC6d9jDCiWsP1iqQecBdrQ/AADqPuoAAAAAAAAAAY4AAABGAAAA2WCSCYtQqz+Y35jXfFO1PwCA9D7qAAAAAAAAAAGPAAAARgAAAPlJTE8LfKo/yBTwx/cwtj8AgPs+6gAAAAAAAAABkAAAAEYAAAAUMwaVi6epP6hU8oG+Orc/AAABP/oAAAAAAAAAAZEAAABGAAAAWVl343u4qD94lPQ7hUS4PwAABT/6AAAAAAAAAAGSAAAARgAAAHlCMSn846c/qMlLLAAiuT8AgAk/CQEAAAAAAAABkwAAAEYAAABz7jNmDCqnP+j+ohx7/7k/AMANPwkBAAAAAAAAAZQAAABGAAAAbZo2oxxwpj/YriQo0Ma6PwAAEj8ZAQAAAAAAAAGVAAAARgAAAEgJgte80KU/CFT7adlhuz8AgBU/GQEAAAAAAAABlgAAAEYAAAD4OhYD7UulP0j50avi/Ls/AMAYPykBAAAAAAAAAZcAAABGAAAAhy/zJa3hpD/YI37SEa68PwBAGz8pAQAAAAAAAAGYAAAARgAAANOpYTeNrKQ/aE4q+UBfvT8AgB0/OAEAAAAAAAABmQAAAEYAAAAXJNBIbXekP/h41h9wEL4/AAAfPzgBAAAAAAAAAZoAAABGAAAAPWGHUd1cpD9IHq1heau+PwDAID9IAQAAAAAAAAGbAAAARgAAAGKePlpNQqQ/yEhZiKhcvz8AQB8/SAEAAAAAAAABnAAAAEYAAAA9YYdR3VykP2jjhABmy78/AAAdP1gBAAAAAAAAAZ0AAABGAAAAFyTQSG13pD9UfO3J/hHAPwAADz9YAQAAAAAAAAGeAAAARgAAAPLmGED9kaQ/rEkDhl1JwD8AAPk+hgEAAAAAAAABnwAAAEYAAAAYhwNYe2GqP0zzvAg1Ncc/AAA8PgAAAAAAAAAAAaAAAABGAAAAiJImNbvLqj8EJqdM1v3GPwCAgT4PAAAAAAAAAAGhAAAARgAAAGlVbyxL5qo/TKt8MfwTxz8AAJI+DwAAAAAAAAABogAAAEYAAABpVW8sS+aqP0yrfDH8E8c/AACXPg8AAAAAAAAAAaMAAABGAAAAaVVvLEvmqj9Mq3wx/BPHPwAApj4fAAAAAAAAAAGkAAAARgAAAGlVbyxL5qo/TKt8MfwTxz8AgLA+HwAAAAAAAAABpQAAAEYAAABpVW8sS+aqP0yrfDH8E8c/AAC6Pi4AAAAAAAAAAaYAAABGAAAA1AyVRpuWqj8EJqdM1v3GPwCAwz4uAAAAAAAAAAGnAAAARgAAABiHA1h7Yao/VGM8WsPyxj8AAM0+PgAAAAAAAAABqAAAAEYAAADPuJeDq9ypP1wb/IKK0cY/AIDRPj4AAAAAAAAAAakAAABGAAAAX610pmtyqT+0EFG5PqXGPwAA2T5OAAAAAAAAAAGqAAAARgAAAO+hUckrCKk/FAam7/J4xj8AgOE+TgAAAAAAAAABqwAAAEYAAAB/li7s652oPxx2JUGBNsY/AADsPk4AAAAAAAAAAawAAABGAAAADYsLD6wzqD8kLuVpSBXGPwCA9z5OAAAAAAAAAAGtAAAARgAAAJ5/6DFsyac/JOakkg/0xT8AwAE/XQAAAAAAAAABrgAAAEYAAAAudMVULF+nPzSeZLvW0sU/AMAHP10AAAAAAAAAAa8AAABGAAAAvmiid+z0pj/cGI/WsLzFPwCACz99AAAAAAAAAAGwAAAARgAAAEhdf5qsiqY/LFYk5J2xxT8AwA4/fQAAAAAAAAABsQAAAEYAAADYUVy9bCCmPyxWJOSdscU/AEAQP30AAAAAAAAAAbIAAABGAAAASAmC17zQpT8sViTknbHFPwBAET99AAAAAAAAAAGzAAAARgAAAB14zQtdMaU/3NBO/3ebxT8AwBE/jAAAAAAAAAABtAAAAEYAAADy5hhA/ZGkP9zQTv93m8U/AMARP4wAAAAAAAAAAbUAAABGAAAAEtDShX29oz88DuQMZZDFPwAAEj+cAAAAAAAAAAG2AAAARgAAAFf2Q9RtzqI/jEt5GlKFxT8AgBI/qwAAAAAAAAABtwAAAEYAAADiliM0PqqhP9yIDig/esU/AMASP6sAAAAAAAAAAbgAAABGAAAAbDcDlA6GoD/ciA4oP3rFPwCAEz+rAAAAAAAAAAG5AAAARgAAAMAeERxeJJ4/3IgOKD96xT8AwBM/uwAAAAAAAAABugAAAEYAAACV5WHKHhGcP9yIDig/esU/AMATP7sAAAAAAAAAAbsAAABGAAAA6aCPm5+TmT88DuQMZZDFPwAAFD/LAAAAAAAAAAG8AAAARgAAAHTtcTiAtZc/LFYk5J2xxT8AgBQ/ywAAAAAAAAABvQAAAEYAAACzv+XDgAyWPzSeZLvW0sU/AEAUP9oAAAAAAAAAAb4AAABGAAAApxfrPaGYlD8k5qSSD/TFPwAAFD/aAAAAAAAAAAG/AAAARgAAAJxv8LfBJJM/JC7laUgVxj8AABQ/6gAAAAAAAAABwAAAAEYAAABTTYcgAuaRP8w4kDOUQcY/AIAUP+oAAAAAAAAAAcEAAABGAAAAsbCvd2LckD9sQzv9323GPwDAED/6AAAAAAAAAAHCAAAARgAAANGZab3iB5A/xMgQ4gWExj8AAAw/+gAAAAAAAAABwwAAAEYAAAAP7wBMRpKNP2SLe9QYj8Y/AMAHPwkBAAAAAAAAAcQAAABGAAAANcF010bpiz9ki3vUGI/GPwBABD8JAQAAAAAAAAHFAAAARgAAAHWT6GJHQIo/ZIt71BiPxj8AgP0+CQEAAAAAAAABxgAAAEYAAAA4cX/LhwGJP8TIEOIFhMY/AIDyPhkBAAAAAAAAAccAAABGAAAAS1o5EQgtiD8UBqbv8njGPwAAzz4oAQAAAAAAAAHIAAAARgAAAOFOFjTIwoc/bEM7/d9txj8AgKI+KAEAAAAAAAAByQAAAEYAAADhThY0yMKHP7yA0ArNYsY/AABTPigBAAAAAAAAAcoAAABGAAAAZjZBZoIRkT94w4Ojgka/PwAAPD4AAAAAAAAAAAHLAAAARgAAAGY2QWaCEZE/OD6uvlwwvz8AgIE+DwAAAAAAAAABzAAAAEYAAABmNkFmghGRP3jDg6OCRr8/AACSPg8AAAAAAAAAAc0AAABGAAAAsbCvd2LckD94w4Ojgka/PwCAkj4PAAAAAAAAAAHOAAAARgAAAGY2QWaCEZE/GM4ubc5yvz8AAJo+DwAAAAAAAAABzwAAAEYAAADcQWRDwnuRP3hTBFL0iL8/AICdPi4AAAAAAAAAAdAAAABGAAAA3EFkQ8J7kT/I2Nk2Gp+/PwAAoD4uAAAAAAAAAAHRAAAARgAAAJHH9THisJE/GF6vG0C1vz8AgKM+LgAAAAAAAAAB0gAAAEYAAAAH0xgPIhuSP2jjhABmy78/AACnPi4AAAAAAAAAAdMAAABGAAAA6OleyaHvkj+4aFrli+G/PwAAqT4uAAAAAAAAAAHUAAAARgAAAH2GNnJB+ZM/VHztyf4RwD8AgKo+PgAAAAAAAAAB1QAAAEYAAAAeIw4b4QKVP1TELaE3M8A/AICtPj4AAAAAAAAAAdYAAABGAAAAs7/lw4AMlj+sSQOGXUnAPwCAsz5OAAAAAAAAAAHXAAAARgAAAP3hTltAS5c/nJFDXZZqwD8AgLo+TgAAAAAAAAAB2AAAAEYAAAAJiknhH7+YP/QWGUK8gMA/AIDDPk4AAAAAAAAAAdkAAABGAAAAEzJEZ/8ymj/sXlkZ9aHAPwAAzT5tAAAAAAAAAAHaAAAARgAAAJXlYcoeEZw/7KaZ8C3DwD8AgNQ+bQAAAAAAAAAB2wAAAEYAAABWE+4+HrqdPzR0r6yM+sA/AIDbPm0AAAAAAAAAAdwAAABGAAAAy8YLoj2Ynz98QcVo6zHBPwCA3z59AAAAAAAAAAHdAAAARgAAAAGA3Xm+1aA/dNFFF110wT8AgOM+fQAAAAAAAAAB3gAAAEYAAAB33/0Z7vmhPxwkMbjhwcE/AIDpPn0AAAAAAAAAAd8AAABGAAAADHzVwo0Doz+0dhxZZg/CPwCA8T6MAAAAAAAAAAHgAAAARgAAAKcYrWstDaQ/BIxy7P1nwj8AgPY+jAAAAAAAAAAB4QAAAEYAAABDtYQUzRalP6TeXY2CtcI/AAD6PpwAAAAAAAAAAeIAAABGAAAA/Y4TxtwFpj+Uth4TLRnDPwCA/T6cAAAAAAAAAAHjAAAARgAAAJkr6258D6c/LFFKi+qHwz8AgAA/qwAAAAAAAAAB5AAAAEYAAAB5QjEp/OOnP2yu4PW6AcQ/AIABP6sAAAAAAAAAAeUAAABGAAAAWVl343u4qD8ESQxueHDEPwDAAT+7AAAAAAAAAAHmAAAARgAAAF+tdKZrcqk//CDN8yLUxD8AAAI/uwAAAAAAAAAB5wAAAEYAAACJPilyyxGqP5S7+GvgQsU/AIACP8sAAAAAAAAAAegAAABGAAAA1AyVRpuWqj8sViTknbHFPwDAAj/LAAAAAAAAAAHpAAAARgAAAB7bABtrG6s/fGt6dzUKxj8AwAI/2gAAAAAAAAAB6gAAAEYAAAC0I9sAG2urPxQGpu/yeMY/AAADP9oAAAAAAAAAAesAAABGAAAASmy15sq6qz8E3mZ1ndzGPwAAAz/qAAAAAAAAAAHsAAAARgAAAP7xRtXq76s/TPO8CDU1xz8AAAU/6gAAAAAAAAAB7QAAAEYAAAD+8UbV6u+rP+xFqKm5gsc/AMAIP+oAAAAAAAAAAe4AAABGAAAASmy15sq6qz8sW/48UdvHPwBADD/6AAAAAAAAAAHvAAAARgAAAPqdSRL7Nas/1K3p3dUoyD8AQBA/+gAAAAAAAAAB8AAAAEYAAADUDJVGm5aqP8SFqmOAjMg/AEAUPygBAAAAAAAAAfEAAABGAAAA8/VOjBvCqT+8XWvpKvDIPwDAGD8oAQAAAAAAAAHyAAAARgAAAFlZd+N7uKg/VPiWYeheyT8AQBw/KAEAAAAAAAAB8wAAAEYAAADj+VZDTJSnP0TQV+eSwsk/AMAfPzcBAAAAAAAAAfQAAABGAAAAbZo2oxxwpj/caoNfUDHKPwDAIT83AQAAAAAAAAH1AAAARgAAAPg6FgPtS6U/HMgZyiCryj8AwCM/NwEAAAAAAAAB9gAAAEYAAACnGK1rLQ2kP2QlsDTxJMs/AAAlP0cBAAAAAAAAAfcAAABGAAAAMbmMy/3ooj+kgkafwZ7LPwBAJj9HAQAAAAAAAAH4AAAARgAAAJYctSJe36E/7N/cCZIYzD8AwCY/VwEAAAAAAAAB+QAAAEYAAADcQiZxTvCgP+S3nY88fMw/AIAnP1cBAAAAAAAAAfoAAABGAAAA1u4orl42oD/Mj14V59/MPwBAKD9mAQAAAAAAAAH7AAAARgAAAGC76MT9LZ8/HKW0qH44zT8AQCk/ZgEAAAAAAAAB/AAAAEYAAADAHhEcXiSeP7z3n0kDhs0/AEAqP3YBAAAAAAAAAf0AAABGAAAAlI1cUP6EnT+shyD4dMjNPwDAKz92AQAAAAAAAAH+AAAARgAAAHb8p4Se5Zw/pBehpuYKzj8AgCw/hgEAAAAAAAAB/wAAAEYAAAD/8ISnXnucP0wiTHAyN84/AEAtP4YBAAAAAAAAAQABAABGAAAASmvzuD5GnD/sLPc5fmPOPwCAKj+VAQAAAAAAAAEBAQAARgAAALR2FpZ+sJw/PLLMHqR5zj8AQCY/lQEAAAAAAAABAgEAAEYAAACUjVxQ/oSdPzyyzB6kec4/AMAZP6UBAAAAAAAAAQMBAABGAAAAwB4RHF4knj/sLPc5fmPOPwCACT+lAQAAAAAAAAEEAQAARgAAAOuvxee9w54/7OS2YkVCzj8AAL8+pQEAAAAAAAABBQEAAEYAAAAYhwNYe2GqP+sYICP2bec/AADYPQAAAAAAAAAAAQYBAABGAAAAHtsAG2sbqz/v9H+3WV3nPwAAGD4QAAAAAAAAAAEHAQAARgAAAG+pbO86oKs/mZNKPtBX5z8AACw+EAAAAAAAAAABCAEAAEYAAAC6d9jDCiWsP+/Q30u9TOc/AAAmPhAAAAAAAAAAAQkBAABGAAAAlDohu5o/rD/v0N9LvUznPwAAKD4QAAAAAAAAAAEKAQAARgAAAG79abIqWqw/79DfS71M5z8AADU+LwAAAAAAAAABCwEAAEYAAAAqg/ugSo+sP5tvqtIzR+c/AABIPi8AAAAAAAAAAQwBAABGAAAAv8vVhvrerD9FDnVZqkHnPwAAbj4vAAAAAAAAAAENAQAARgAAAJqOHn6K+aw/RQ51WapB5z8AgI4+PwAAAAAAAAABDgEAAEYAAAAw1/hjOkmtP/OsP+AgPOc/AICmPj8AAAAAAAAAAQ8BAABGAAAAxR/TSeqYrT+fSwpnlzbnPwAAwD4/AAAAAAAAAAEQAQAARgAAADUr9iYqA64/n0sKZ5c25z8AgMs+TgAAAAAAAAABEQEAAEYAAAClNhkEam2uP/Oab6rSM+c/AIDZPk4AAAAAAAAAARIBAABGAAAAFkI84anXrj/zmm+q0jPnPwCA6D5OAAAAAAAAAAETAQAARgAAAKuKFsdZJ68/85pvqtIz5z8AgPA+TgAAAAAAAAABFAEAAEYAAABgEKi1eVyvP/Oab6rSM+c/AID2Pl4AAAAAAAAAARUBAABGAAAAOtPwrAl3rz/zmm+q0jPnPwAA+T5eAAAAAAAAAAEWAQAARgAAADrT8KwJd68/85pvqtIz5z8AgPo+bgAAAAAAAAABFwEAAEYAAABgEKi1eVyvP59LCmeXNuc/AID7Pm4AAAAAAAAAARgBAABGAAAAysfNz8kMrz9FDnVZqkHnPwCA+z5uAAAAAAAAAAEZAQAARgAAAFq8qvKJoq4/m2+q0jNH5z8AgPk+bgAAAAAAAAABGgEAAEYAAAAQ7j4euh2uP0UyFcVGUuc/AID3Pn0AAAAAAAAAARsBAABGAAAA5FyKUlp+rT/v9H+3WV3nPwCA9j6dAAAAAAAAAAEcAQAARgAAACqD+6BKj6w/l7fqqWxo5z8AAPc+nQAAAAAAAAABHQEAAEYAAACO5iP4qoWrP+sq8FhEduc/AID6PqwAAAAAAAAAAR4BAABGAAAAGIcDWHthqj+V7VpLV4HnPwAAAD+sAAAAAAAAAAEfAQAARgAAAO+hUckrCKk/kf8qgaWJ5z8AwAI/rAAAAAAAAAABIAEAAEYAAADj+VZDTJSnP+dgYPouj+c/AMAFP7wAAAAAAAAAASEBAABGAAAASAmC17zQpT85wpVzuJTnPwDABz+8AAAAAAAAAAEiAQAARgAAAKcYrWstDaQ/5XIwMH2X5z8AAAk/ywAAAAAAAAABIwEAAEYAAAB33/0Z7vmhP5Ejy+xBmuc/AEAKP8sAAAAAAAAAASQBAABGAAAAgEydkF3Nnz/jhABmy5/nPwDACz/bAAAAAAAAAAElAQAARgAAAJXlYcoeEZw/44QAZsuf5z8AgAw/2wAAAAAAAAABJgEAAEYAAABTBLjy/4mYP401myKQouc/AMAMP+sAAAAAAAAAAScBAABGAAAAiC4x+CBtlT+NNZsikKLnPwBADD/rAAAAAAAAAAEoAQAARgAAAHHeO+xhhZI/45bQmxmo5z8AAAw/CAEAAAAAAAABKQEAAEYAAADRmWm94geQP41Ha1jequc/AIAMPwgBAAAAAAAAASoBAABGAAAAYqouHccUiz83+AUVo63nPwDADT8YAQAAAAAAAAErAQAARgAAAPQ30HlI7oY/N/gFFaOt5z8AwAs/GAEAAAAAAAABLAEAAEYAAAB03LeQSZyDPzf4BRWjrec/AIAIPygBAAAAAAAAAS0BAABGAAAA4JflYcoegT83+AUVo63nPwCA/D4oAQAAAAAAAAEuAQAARgAAAAzUstqV634/N/gFFaOt5z8AAOE+NwEAAAAAAAABLwEAAEYAAAA6vWwgFhd+Pzf4BRWjrec/AACfPjcBAAAAAAAAATABAABGAAAAFOv4lBXAfz83+AUVo63nPwAAET5WAQAAAAAAAAExAQAARgAAALSuKxxK84E/N/gFFaOt5z8AAGg9VgEAAAAAAAABMgEAAEYAAABICYLXvNClPx0l/U4hEeY/AAAsPgAAAAAAAAAAATMBAABGAAAAjYPw6JybpT8dJf1OIRHmPwAAbj4QAAAAAAAAAAE0AQAARgAAALLAp/EMgaU/HSX9TiER5j8AAIY+EAAAAAAAAAABNQEAAEYAAACywKfxDIGlPx0l/U4hEeY/AICEPhAAAAAAAAAAATYBAABGAAAA2P1e+nxmpT8dJf1OIRHmPwCAiT4gAAAAAAAAAAE3AQAARgAAAPg6FgPtS6U/HSX9TiER5j8AAIo+IAAAAAAAAAABOAEAAEYAAAAdeM0LXTGlPx0l/U4hEeY/AACJPi8AAAAAAAAAATkBAABGAAAAQ7WEFM0WpT8dJf1OIRHmPwCAiT4vAAAAAAAAAAE6AQAARgAAAEO1hBTNFqU/cYYyyKoW5j8AgIo+LwAAAAAAAAABOwEAAEYAAABDtYQUzRalP8nnZ0E0HOY/AICLPi8AAAAAAAAAATwBAABGAAAAHXjNC10xpT/H+Td3giTmPwCAiz4/AAAAAAAAAAE9AQAARgAAANj9Xvp8ZqU/bbyiaZUv5j8AAI0+PwAAAAAAAAABPgEAAEYAAABICYLXvNClPxd/DVyoOuY/AACWPk4AAAAAAAAAAT8BAABGAAAA2FFcvWwgpj9pBONAzlDmPwCAoz5OAAAAAAAAAAFAAQAARgAAACggyJE8paY/ZzpT4rhp5j8AgLA+XgAAAAAAAAABQQEAAEYAAABNsXxdnESnPw0hXkBoheY/AAC9Pl4AAAAAAAAAAUIBAABGAAAALsjCFxwZqD8JV87hUp7mPwAAxD59AAAAAAAAAAFDAQAARgAAAMlkmsC7Iqk/W9yjxni05j8AAMg+fQAAAAAAAAABRAEAAEYAAACJPilyyxGqP61heaueyuY/AIDLPn0AAAAAAAAAAUUBAABGAAAAHtsAG2sbqz9VNrTT/93mPwAA0D59AAAAAAAAAAFGAQAARgAAAP7xRtXq76s/q6m5gtfr5j8AgNQ+jQAAAAAAAAABRwEAAEYAAAC/y9WG+t6sP09sJHXq9uY/AADaPp0AAAAAAAAAAUgBAABGAAAAoOIbQXqzrT9RkMTghgfnPwCA3D6dAAAAAAAAAAFJAQAARgAAAKU2GQRqba4/owPKj14V5z8AgN0+nQAAAAAAAAABSgEAAEYAAADKx83PyQyvP03GNIJxIOc/AADfPqwAAAAAAAAAAUsBAABGAAAA9liCmymsrz9L2AS4vyjnPwCA4D6sAAAAAAAAAAFMAQAARgAAAIqhXIHZ+68/SerU7Q0x5z8AgOE+vAAAAAAAAAABTQEAAEYAAAB+1j+vDDOwP0UOdVmqQec/AIDhPrwAAAAAAAAAAU4BAABGAAAA6zfkqlRAsD/v4q+BC1XnPwAA4j7LAAAAAAAAAAFPAQAARgAAAFiZiKacTbA/l7fqqWxo5z8AAOI+ywAAAAAAAAABUAEAAEYAAABYmYimnE2wP5XtWktXgec/AADkPtsAAAAAAAAAAVEBAABGAAAA6zfkqlRAsD+RI8vsQZrnPwAA5z7bAAAAAAAAAAFSAQAARgAAAH7WP68MM7A/NQrWSvG15z8AAOw+6wAAAAAAAAABUwEAAEYAAACKoVyB2fuvP4ehe2Vl1Oc/AADzPusAAAAAAAAAAVQBAABGAAAA9liCmymsrz8tiIbDFPDnPwAA+D76AAAAAAAAAAFVAQAARgAAAMrHzc/JDK8/KeKW0JsZ6D8AAP0++gAAAAAAAAABVgEAAEYAAAClNhkEam2uP3mLDCFeQOg/AIAAPwoBAAAAAAAAAVcBAABGAAAA5FyKUlp+rT/HNIJxIGfoPwCAAj8KAQAAAAAAAAFYAQAARgAAACqD+6BKj6w/w3zCSFmI6D8AgAM/CgEAAAAAAAABWQEAAEYAAACO5iP4qoWrPxMmOJkbr+g/AMADPxoBAAAAAAAAAVoBAABGAAAA1AyVRpuWqj8LbnhwVNDoPwCAAD8aAQAAAAAAAAFbAQAARgAAABQzBpWLp6k/B7a4R43x6D8AgPg+KQEAAAAAAAABXAEAAEYAAAAzHMDaC9OoP6+uk9uKFek/AIC/PikBAAAAAAAAAV0BAABGAAAADYsLD6wzqD/9VwksTTzpPwAARz5oAQAAAAAAAAFeAQAARgAAAHlCMSn846c/+Xupl+lM6T8AAKY9aAEAAAAAAAABXwEAAEYAAABu/WmyKlqsP8eTbNdauuo/AAAsPgAAAAAAAAAAAWABAABGAAAAT8Cyqbp0rD/FgZyhDLLqPwAAbj4EAAAAAAAAAAFhAQAARgAAACqD+6BKj6w/HdEB5Uev6j8AAIY+BAAAAAAAAAABYgEAAEYAAAAqg/ugSo+sP3MgZyiDrOo/AACJPgQAAAAAAAAAAWMBAABGAAAAKoP7oEqPrD9zIGcog6zqPwCAlD4EAAAAAAAAAAFkAQAARgAAACqD+6BKj6w/x2/Ma76p6j8AAKQ+BAAAAAAAAAABZQEAAEYAAAAqg/ugSo+sP8dvzGu+qeo/AADAPiMAAAAAAAAAAWYBAABGAAAAKoP7oEqPrD/JXfw1cKHqPwAA1z4jAAAAAAAAAAFnAQAARgAAAE/Asqm6dKw/c/zGvOab6j8AgOI+IwAAAAAAAAABaAEAAEYAAAC6d9jDCiWsPyGbkUNdluo/AIDsPjIAAAAAAAAAAWkBAABGAAAAjuYj+KqFqz/JOVzK05DqPwCA9j4yAAAAAAAAAAFqAQAARgAAAK7P3T0rsao/d9gmUUqL6j8AAPw+MgAAAAAAAAABawEAAEYAAAAUMwaVi6epPyVlIaJyfeo/AAAAP0IAAAAAAAAAAWwBAABGAAAADYsLD6wzqD8lU1FsJHXqPwDAAD9CAAAAAAAAAAFtAQAARgAAAN2lWYBc2qY/0fEb85pv6j8AwAA/QgAAAAAAAAABbgEAAEYAAABDtYQUzRalP3uQ5nkRauo/AAABP1IAAAAAAAAAAW8BAABGAAAA7T4euh0eoz/T30u9TGfqPwAAAT9SAAAAAAAAAAFwAQAARgAAANxCJnFO8KA/KUGBNtZs6j8AAAE/YQAAAAAAAAABcQEAAEYAAADAHhEcXiSeP9HxG/Oab+o/AAABP3EAAAAAAAAAAXIBAABGAAAAX6yyeN/9mT/PA+wo6XfqPwAAAT9xAAAAAAAAAAFzAQAARgAAAB3LCKHAdpY/zwPsKOl36j8AgAE/cQAAAAAAAAABdAEAAEYAAADo6V7Joe+SP88D7Cjpd+o/AEACP4EAAAAAAAAAAXUBAABGAAAA0ZlpveIHkD97oravX3LqPwDAAz+BAAAAAAAAAAF2AQAARgAAAHWT6GJHQIo/KUGBNtZs6j8AAAQ/kAAAAAAAAAABdwEAAEYAAAA0CkQFSUWFPycvsQCIZOo/AAAEP5AAAAAAAAAAAXgBAABGAAAA4JflYcoegT9/bEYOdVnqPwAA/z6gAAAAAAAAAAF5AQAARgAAAI54mvGWmXs/f1p22CZR6j8AgPM+oAAAAAAAAAABegEAAEYAAABm7/WTmJ52P9eXC+YTRuo/AIDPPq8AAAAAAAAAAXsBAABGAAAAuKojZRkhdD+DNtZsikDqPwCAoT6vAAAAAAAAAAF8AQAARgAAAOST3aqZTHM/gyQGNzw46j8AAFI+vwAAAAAAAAABfQEAAEYAAABICYLXvNClP1eDzgPsKOk/AABcPgAAAAAAAAAAAX4BAABGAAAASAmC17zQpT9Xcf7NnSDpPwAAlz4PAAAAAAAAAAF/AQAARgAAAI2D8Oicm6U/rcBjEdkd6T8AAKo+DwAAAAAAAAABgAEAAEYAAABICYLXvNClP63AYxHZHek/AACpPg8AAAAAAAAAAYEBAABGAAAASAmC17zQpT+twGMR2R3pPwCAsD4fAAAAAAAAAAGCAQAARgAAAEgJgte80KU/rcBjEdkd6T8AgLE+HwAAAAAAAAABgwEAAEYAAABICYLXvNClP63AYxHZHek/AACyPi8AAAAAAAAAAYQBAABGAAAA/Y4TxtwFpj9Xg84D7CjpPwAAsz4vAAAAAAAAAAGFAQAARgAAAEhdf5qsiqY/qfbTssM26T8AgLM+PgAAAAAAAAABhgEAAEYAAABz7jNmDCqnP0/LDtskSuk/AICzPj4AAAAAAAAAAYcBAABGAAAALsjCFxwZqD/1sRk51GXpPwAAtT4+AAAAAAAAAAGIAQAARgAAAIPqK6/bV6k/m6r0zNGJ6T8AgLQ+TgAAAAAAAAABiQEAAEYAAAD5SUxPC3yqP0Ojz2DPrek/AAC0Pk4AAAAAAAAAAYoBAABGAAAASmy15sq6qz8/6w84CM/pPwAAtj5eAAAAAAAAAAGLAQAARgAAAL/L1Yb63qw/jZSFiMr16T8AgLo+XgAAAAAAAAABjAEAAEYAAABUaK0vmuitPzOfMFIWIuo/AIC+PncAAAAAAAAAAY0BAABGAAAAWryq8omirj/XlwvmE0bqPwAAwz53AAAAAAAAAAGOAQAARgAAAPAEhdg58q4/099LvUxn6j8AAMU+hwAAAAAAAAABjwEAAEYAAADKx83PyQyvP80VvF43gOo/AIDFPocAAAAAAAAAAZABAABGAAAAFkI84anXrj9z/Ma85pvqPwCAxD6WAAAAAAAAAAGRAQAARgAAAMVz0AzaUq4/xYGcoQyy6j8AAMQ+pgAAAAAAAAABkgEAAEYAAAAw1/hjOkmtPxkHcoYyyOo/AIDIPqYAAAAAAAAAAZMBAABGAAAAlDohu5o/rD+/7Xzk4ePqPwCAzj6mAAAAAAAAAAGUAQAARgAAAB7bABtrG6s/acK3DEP36j8AgNk+tgAAAAAAAAABlQEAAEYAAACJPilyyxGqP2EK+ON7GOs/AIDmPrYAAAAAAAAAAZYBAABGAAAA76FRySsIqT9fQGiFZjHrPwCA7z7FAAAAAAAAAAGXAQAARgAAAFMFeiCM/qc/Bydz4xVN6z8AAPc+xQAAAAAAAAABmAEAAEYAAAC+aKJ37PSmP60NfkHFaOs/AAD5PtUAAAAAAAAAAZkBAABGAAAA/Y4TxtwFpj+pQ+7ir4HrPwAA+j7VAAAAAAAAAAGaAQAARgAAAB14zQtdMaU/Tyr5QF+d6z8AgNU+5QAAAAAAAAABmwEAAEYAAAA9YYdR3VykP/n+M2nAsOs/AICgPuUAAAAAAAAAAZwBAABGAAAApxitay0NpD+fwZ5b07vrPwAATT4TAQAAAAAAAAGdAQAARgAAAPJfAbd13uA/mAR0jRMCuD8AADA+AAAAAAAAAAABngEAAEYAAAANo7q5KNbgP7g08STbtbY/AAByPg8AAAAAAAAAAZ8BAABGAAAAV3Lou4TP4D8YmsWsHUe2PwAAiD4PAAAAAAAAAAGgAQAARgAAAEMpLb+OxeA/6PTuahSstT8AgIg+DwAAAAAAAAABoQEAAEYAAADoEETAPMLgP9hkbryiabU/AACRPh8AAAAAAAAAAaIBAABGAAAAjfhaweq+4D+oTxgpCxG1PwAAlT4fAAAAAAAAAAGjAQAARgAAAANU/cLvueA/qL+XepnOtD8AAJg+LgAAAAAAAAABpAEAAEYAAACoOxTEnbbgPwi17LBNorQ/AICaPi4AAAAAAAAAAaUBAABGAAAATCMrxUuz4D9YqkHnAXa0PwCAnT4+AAAAAAAAAAGmAQAARgAAAB6XtsWiseA/CCVsAtxftD8AAJ8+PgAAAAAAAAABpwEAAEYAAAAel7bForHgPwglbALcX7Q/AICgPk4AAAAAAAAAAagBAABGAAAAHpe2xaKx4D8IJWwC3F+0PwCAoz5OAAAAAAAAAAGpAQAARgAAAB6XtsWiseA/CCVsAtxftD8AgKE+TgAAAAAAAAABqgEAAEYAAABMIyvFS7PgPwglbALcX7Q/AICePk4AAAAAAAAAAasBAABGAAAAqDsUxJ224D8IJWwC3F+0PwAAnT5dAAAAAAAAAAGsAQAARgAAAANU/cLvueA/yJ+WHbZJtD8AAJw+XQAAAAAAAAABrQEAAEYAAACN+FrB6r7gP8gPFm9EB7Q/AACcPl0AAAAAAAAAAa4BAABGAAAAFp24v+XD4D94+r/brK6zPwAAnT5dAAAAAAAAAAGvAQAARgAAAJ9BFr7gyOA/OOVpSBVWsz8AAKQ+fQAAAAAAAAABsAEAAEYAAAAo5nO8283gP+jPE7V9/bI/AACvPn0AAAAAAAAAAbEBAABGAAAA3xZGun/U4D8YIJKpKDayPwCAtz6MAAAAAAAAAAGyAQAARgAAAMTTjLfM3OA/yHq7Zx+bsT8AgMA+jAAAAAAAAAABswEAAEYAAAAEqbyza+jgP9haugo8FrE/AIDKPpwAAAAAAAAAAbQBAABGAAAAoJbVrlz34D/oOrmtWJGwPwCA1j6rAAAAAAAAAAG1AQAARgAAAGoQY6n2B+E/+Ko4/+ZOsD8AgN0+qwAAAAAAAAABtgEAAEYAAABhFmWjORrhPwgbuFB1DLA/AADiPqsAAAAAAAAAAbcBAABGAAAAtTRQnM4v4T/QIBoOU8CvPwCA5D67AAAAAAAAAAG4AQAARgAAAGNrJJS1SOE/MPZt5yMPrz8AgOY+uwAAAAAAAAABuQEAAEYAAAARoviLnGHhP1DWbIpAiq4/AADmPssAAAAAAAAAAboBAABGAAAAv9jMg4N64T9QtmstXQWuPwAA5T7LAAAAAAAAAAG7AQAARgAAAJubFXsTleE/cJZq0HmArT8AgOQ+2gAAAAAAAAABvAEAAEYAAAABA7xwnrThP9BrvqlKz6w/AADlPtoAAAAAAAAAAb0BAABGAAAAZ2piZinU4T+wNme5z/GrPwCA5D7qAAAAAAAAAAG+AQAARgAAAMvRCFy08+E/EAy7kqBAqz8AAOQ+6gAAAAAAAAABvwEAAEYAAAC73QxQOhjiP5DhDmxxj6o/AADnPuoAAAAAAAAAAcABAABGAAAA1nWFQ2k+4j/wtmJFQt6pPwAA7D76AAAAAAAAAAHBAQAARgAAACGacjZBZuI/0IELVccAqT8AgO8++gAAAAAAAAABwgEAAEYAAAA9MuspcIziPzBXXy6YT6g/AIDzPhkBAAAAAAAAAcMBAABGAAAAteJMHPG14j+wLLMHaZ6nPwAA9j4ZAQAAAAAAAAHEAQAARgAAAAAHOg/J3eI/0OywTaKUpj8AgPg+GQEAAAAAAAABxQEAAEYAAACkQxAB8wjjP/CsrpPbiqU/AID5PhkBAAAAAAAAAcYBAABGAAAAHfRx83My4z+wd1ejYK2kPwCA+T4oAQAAAAAAAAHHAQAARgAAAJWk0+X0W+M/0DdV6Zmjoz8AAPo+KAEAAAAAAAAByAEAAEYAAADeyMDYzIPjP1ANqcJq8qI/AAD6PkgBAAAAAAAAAckBAABGAAAAKe2ty6Sr4z+w4vybO0GiPwAA+j5IAQAAAAAAAAHKAQAARgAAAHMRm7580+M/ELhQdQyQoT8AAPs+SAEAAAAAAAABywEAAEYAAABH2uWvTwDkP5CNpE7d3qA/AID6PkgBAAAAAAAAAcwBAABGAAAAGqMwoSIt5D+wbaPx+VmgPwAA+j5XAQAAAAAAAAHNAQAARgAAABv475GeW+Q/YJtEKS2qnz8AAPo+VwEAAAAAAAABzgEAAEYAAABL2SOCw4vkP6BbQm9moJ4/AAD6PmcBAAAAAAAAAc8BAABGAAAAerpXcui75D9gRuzbzkeePwAA+j5nAQAAAAAAAAHQAQAARgAAADJA6WAI8eQ/YEbs285Hnj8AAPo+dwEAAAAAAAAB0QEAAEYAAADqxXpPKCblP6BbQm9moJ4/AAD6PncBAAAAAAAAAdIBAABGAAAAoksMPkhb5T8QY/gnri2gPwAA+j6GAQAAAAAAAAHTAQAARgAAACxFKS2/juU/8KL64XQ3oT8AAPo+hgEAAAAAAAAB1AEAAEYAAAASVy8biMXlP3Dtp2WHbaI/AAD6PpYBAAAAAAAAAdUBAABGAAAA+mg1CVH85T8wLaofTnejPwAA+j6WAQAAAAAAAAHWAQAARgAAAN56O/cZM+Y/cIICbazZpD8AAPo+pQEAAAAAAAAB1wEAAEYAAADzGLbki2vmP9DMr/C+D6Y/AAD6PqUBAAAAAAAAAdgBAABGAAAAq55H06ug5j+wLLMHaZ6nPwAA+j61AQAAAAAAAAHZAQAARgAAAO3INsDG2uY/0IELVccAqT8AAPo+tQEAAAAAAAAB2gEAAEYAAAAt8yWt4RTnP3ABEMlUFKs/AAD6PsUBAAAAAAAAAdsBAABGAAAAnamJmaVQ5z/Qi78GLlStPwCA+D7FAQAAAAAAAAHcAQAARgAAALFHBIcXiec/0CAaDlPArz8AAPg+1AEAAAAAAAAB3QEAAEYAAACXWQp14L/nPzjgj+9hLLE/AAD3PtQBAAAAAAAAAd4BAABGAAAAfGsQY6n25z9YNeg8wI6yPwAA9T7UAQAAAAAAAAHfAQAARgAAADXxoVHJK+g/KJXrU2odtD8AgPU+/QEAAAAAAAAB4AEAAEYAAAC+6r5AQF/oP4j/mTRg2LU/AID3Pv0BAAAAAAAAAeEBAABGAAAA7svyMGWP6D/oaUgVVpO3PwAA+D79AQAAAAAAAAHiAQAARgAAAJUIySKPuug/+N6hv5d6uT8AAPg+/QEAAAAAAAAB4wEAAEYAAAA6RZ8UueXoP7jOJYWzS7s/AAD4PgwCAAAAAAAAAeQBAABGAAAA34F1BuMQ6T8YOdRlqQa9PwAA+D4MAgAAAAAAAAHlAQAARgAAAPwZ7vkRN+k/iKOCRp/Bvj8AgPY+HAIAAAAAAAAB5gEAAEYAAAC9mX3u7lnpP0wMbnhwVMA/AAD2PhwCAAAAAAAAAecBAABGAAAA9HSv5NB36T/MDtskSmnBPwAA9T47AgAAAAAAAAHoAQAARgAAANA3+Ntgkuk//NOywzaJwj8AAPQ+OwIAAAAAAAAB6QEAAEYAAAB/bszTR6vpPySZimIjqcM/AAD0PjsCAAAAAAAAAeoBAABGAAAApABDzTO/6T/8IM3zItTEPwAA9T47AgAAAAAAAAHrAQAARgAAAEDuW8gkzuk/1KgPhSL/xT8AgPU+SwIAAAAAAAAB7AEAAEYAAAB/w4vEw9npP0zzvAg1Ncc/AAD3PksCAAAAAAAAAe0BAABGAAAAOPRdwmfg6T9sSBVWk5fIPwCA9z5aAgAAAAAAAAHuAQAARgAAAGaA0sEQ4uk/PBiYvsvjyT8AAPk+WgIAAAAAAAAB7wEAAEYAAAALaOnCvt7pP2QlsDTxJMs/AID5PmoCAAAAAAAAAfABAABGAAAAJKuixXHW6T+EMsiqFmbMPwCA+T5qAgAAAAAAAAHxAQAARgAAAIm9icqAx+k/DH11LimczT8AAPo+egIAAAAAAAAB8gEAAEYAAAAJEyrSQrDpPyyKjaRO3c4/AAD6PnoCAAAAAAAAAfMBAABGAAAAW9xV2luX6T9Sjr3/TBrQPwAA+z6JAgAAAAAAAAH0AQAARgAAAFGNmOMie+k/5pTJut+60D8AgPw+iQIAAAAAAAAB9QEAAEYAAAC9mX3u7lnpP353NQrWStE/AID+PokCAAAAAAAAAfYBAABGAAAAdHWQ+xYy6T+6HAxM3+XRPwDAAD+ZAgAAAAAAAAH3AQAARgAAABcI6AtJAOk/Uv93m9V10j8AgAE/mQIAAAAAAAAB+AEAAEYAAAC6mj8ce87oPzofefi4+tI/AEACP6gCAAAAAAAAAfkBAABGAAAAABWuLVuZ6D+CfA9jiXTTPwDAAz+oAgAAAAAAAAH6AQAARgAAAL7qvkBAX+g/wtmlzVnu0z8AgAU/uAIAAAAAAAAB+wEAAEYAAADIj/1VgR7oP16YcbGzbdQ/AMAFP7gCAAAAAAAAAfwBAABGAAAAzjQ8a8Ld5z/2Vj2VDe3UPwAABj/IAgAAAAAAAAH9AQAARgAAAHrBkYGxmec/PpAzlEFW1T8AgAc/yAIAAAAAAAAB/gEAAEYAAABCkaCaU03nPy5o9BnsudU/AAAKP9cCAAAAAAAAAf8BAABGAAAANu0js54C5z8eHBU0+gzWPwBACz/XAgAAAAAAAAEAAgAARgAAANAwvsyXtOY/FqyV4mtP1j8AwAs/5wIAAAAAAAABAQIAAEYAAADgz/rnlWHmPw4YdiVBgdY/AAAMP+cCAAAAAAAAAQICAABGAAAA8G43A5QO5j9ewet1A6jWPwCADD/3AgAAAAAAAAEDAgAARgAAANOB/x7pueU/skbBWim+1j8AQA0/9wIAAAAAAAABBAIAAEYAAABZfN477GHlP65qYcbFztY/AMAOPwYDAAAAAAAAAQUCAABGAAAAFv0vXlX55D+uamHGxc7WPwAADz8GAwAAAAAAAAEGAgAARgAAAIquU35il+Q/Bqj207LD1j8AAA8/FgMAAAAAAAABBwIAAEYAAAAs7OudGDfkPwqEVmgWs9Y/AIAPPxYDAAAAAAAAAQgCAABGAAAAK0JtvCDa4z8SPBaR3ZHWPwDAED8lAwAAAAAAAAEJAgAARgAAALE8TNkjguM/FtA1Tghg1j8AABI/JQMAAAAAAAABCgIAAEYAAABmw5/1zyvjPx5AtZ+WHdY/AMATPzUDAAAAAAAAAQsCAABGAAAAdmLcEM7Y4j8qjJSFiMrVPwCAFT81AwAAAAAAAAEMAgAARgAAALSNjSt1h+I/jhUJeWds1T8AABg/RQMAAAAAAAABDQIAAEYAAADFLMpGczTiP0rcEnozA9U/AEAZP0UDAAAAAAAAAQ4CAABGAAAAuYhNX77p4T8Gf3wPY4nUPwBAGj9FAwAAAAAAAAEPAgAARgAAAAr9uXZbouE/bpwQwGz50z8AwBo/ZAMAAAAAAAABEAIAAEYAAAC1iQ+NSl7hP4YQLyC0QtM/AMAaP2QDAAAAAAAAARECAABGAAAAvS5Ooosd4T/6weKN6IDSPwCAGz9kAwAAAAAAAAESAgAARgAAAKmQ07QZ5eA/Gu7AFveo0T8AwBw/ZAMAAAAAAAABEwIAAEYAAAB7r5/E9LTgPzoan58F0dA/AAAeP4MDAAAAAAAAARQCAABGAAAA1HLJ0sqJ4D8MOg+wo6TPPwBAHz+DAwAAAAAAAAEVAgAARgAAALjaUN+bY+A/rD/gIDynzT8AAB8/gwMAAAAAAAABFgIAAEYAAACui5PoYkfgP6w6BsiIfcs/AIAeP4MDAAAAAAAAARcCAABGAAAAW22o780x4D8MK4GliSfJPwDAHj+TAwAAAAAAAAEYAgAARgAAAJHzGvUzIeA/XBv8gorRxj8AwB8/kwMAAAAAAAABGQIAAEYAAAB/ql/4PRfgP1TO4VKehsQ/AAAhP6IDAAAAAAAAARoCAABGAAAAx3mN+pkQ4D8MtLFmUwTCPwBAIj+iAwAAAAAAAAEbAgAARgAAAJrtGPvwDuA/eFMEUvSIvz8AQCQ/sgMAAAAAAAABHAIAAEYAAAD2BQL6QhLgP1jZ0E7/d7s/AIAnP7IDAAAAAAAAAR0CAABGAAAACE+99jgc4D/oaUgVVpO3PwCAKT/CAwAAAAAAAAEeAgAARgAAAABVv/B7LuA/yA8Wb0QHtD8AgCs/wgMAAAAAAAABHwIAAEYAAABlvGXmBk7gP5i148gye7A/AIAsP9EDAAAAAAAAASACAABGAAAA3WzH2Id34D+Q4Q5scY+qPwDALD/RAwAAAAAAAAEhAgAARgAAAJbyWMenrOA/8IytNvgFpT8AwCs/4QMAAAAAAAABIgIAAEYAAAAzNTGzFOrgP7Bto/H5WaA/AMAqP+EDAAAAAAAAASMCAABGAAAAtTRQnM4v4T+gMY1gHMiZPwAAKT/xAwAAAAAAAAEkAgAARgAAAL/YzIODeuE/IIjT3UTckj8AwCc/8QMAAAAAAAABJQIAAEYAAABTIadpM8rhP4A8OCpo9Ik/AMAmPwAEAAAAAAAAASYCAABGAAAAjVGYUJEW4j8AE3ozA/WAPwCAJT8ABAAAAAAAAAEnAgAARgAAAPMN/jaYZOI/gH0x/BPXdj8AQCE/AAQAAAAAAAABKAIAAEYAAADRJQYfpK3iP4B9KBT5r3I/AIAbPxAEAAAAAAAAASkCAABGAAAAClb3BQL64j+A0olJcjl4PwBACT8QBAAAAAAAAAEqAgAARgAAALrhiu5kQeM/gL0qzr+5gz8AAOM+HwQAAAAAAAABKwIAAEYAAACV+ZLWcIrjP8Dm6MQkuYw/AACYPh8EAAAAAAAAASwCAABGAAAAFp24v+XD4D8TApgtf57oPwAAXD4AAAAAAAAAAAEtAgAARgAAAHK1ob43x+A/bwm9mYF66D8AgJg+EAAAAAAAAAABLgIAAEYAAAD7Wf+8MszgPx1yF38NXOg/AACsPhAAAAAAAAAAAS8CAABGAAAAsorRutbS4D95iwwhXkDoPwAArD4QAAAAAAAAAAEwAgAARgAAADovL7nR1+A/z8ihLks16D8AALU+HwAAAAAAAAABMQIAAEYAAADyXwG3dd7gP9OkAcOuJOg/AIC1Ph8AAAAAAAAAATICAABGAAAA1xxItMLm4D9/HyzeiA7oPwAAtD4fAAAAAAAAAAEzAgAARgAAAOllA7G48OA/1UrxtSf75z8AgK4+LwAAAAAAAAABNAIAAEYAAACFUxysqf/gP90Csd7u2ec/AICoPi8AAAAAAAAAATUCAABGAAAAT82ppkMQ4T/hunAHtrjnPwCApT4/AAAAAAAAAAE2AgAARgAAAEbTq6CGIuE/5XIwMH2X5z8AAKM+PwAAAAAAAAABNwIAAEYAAAD0CYCYbTvhPz16VZx/c+c/AAChPj8AAAAAAAAAATgCAABGAAAA/lg9j6ZX4T+bb6rSM0fnPwAApj5OAAAAAAAAAAE5AgAARgAAADY0b4WIdeE/92T/COga5z8AgK0+TgAAAAAAAAABOgIAAEYAAACbmxV7E5XhP6upuYLX6+Y/AAC7Pl4AAAAAAAAAATsCAABGAAAAi6cZb5m54T+tYXmrnsrmPwCAyz5eAAAAAAAAAAE8AgAARgAAAKY/kmLI3+E/sRk51GWp5j8AANk+bQAAAAAAAAABPQIAAEYAAAB6CN1TmwziP7nR+PwsiOY/AIDlPn0AAAAAAAAAAT4CAABGAAAAqekQRMA84j9nOlPiuGnmPwAA7j59AAAAAAAAAAE/AgAARgAAANjKRDTlbOI/wVNIhAlO5j8AgPU+fQAAAAAAAAABQAIAAEYAAACQUNYiBaLiP228ommVL+Y/AAD3Po0AAAAAAAAAAUECAABGAAAA0XrFDyDc4j9xhjLIqhbmPwAA9z6NAAAAAAAAAAFCAgAARgAAAG69nfuMGeM/z41XNK3y5T8AgPY+jQAAAAAAAAABQwIAAEYAAAALAHbn+VbjP9FX55LC2eU/AAD3PpwAAAAAAAAAAUQCAABGAAAAqUJO02aU4z/VD6e7ibjlPwCA9z6cAAAAAAAAAAFFAgAARgAAANAphL3O1uM/hXgBoRWa5T8AgPc+vAAAAAAAAAABRgIAAEYAAABQKaOmiBzkP4dCkf8qgeU/AAD4PrwAAAAAAAAAAUcCAABGAAAA0ijCj0Ji5D83vbsaBWvlPwAA+T68AAAAAAAAAAFIAgAARgAAAAtZs3agruQ/j9awvFVP5T8AgPk+ywAAAAAAAAABSQIAAEYAAAByFRldp/zkP5GyEFG5PuU/AID5PssAAAAAAAAAAUoCAABGAAAAB17zQldM5T/r3dUoWCvlPwAA+j7LAAAAAAAAAAFLAgAARgAAAPe+tidZn+U/lWrQeYAd5T8AAPo+2wAAAAAAAAABTAIAAEYAAAATrO4LBPTlP5lGMA7kDOU/AID4PtsAAAAAAAAAAU0CAABGAAAA14A98VxF5j/xg8Ub0QHlPwAA+D7qAAAAAAAAAAFOAgAARgAAACH66dSwm+Y/nf7vNqvr5D8AAPg+6gAAAAAAAAABTwIAAEYAAAAQW625su7mP0mL6ofT3eQ/AAD5PvoAAAAAAAAAAVACAABGAAAA1C/8ngtA5z/5BRWjrcfkPwCA+T76AAAAAAAAAAFRAgAARgAAAEw1HYIImOc/UTHaeky05D8AgPk+CgEAAAAAAAABUgIAAEYAAAA8luBmCuvnP6lub4g5qeQ/AAD6PgoBAAAAAAAAAVMCAABGAAAAAGsvTGM86D//qwSWJp7kPwAA+z4ZAQAAAAAAAAFUAgAARgAAAHhwUC9glOg/VemZoxOT5D8AgPs+GQEAAAAAAAABVQIAAEYAAACWXYgTC+noP1X7adlhm+Q/AID7PikBAAAAAAAAAVYCAABGAAAAD2Op9gdB6T+pbm+IOankPwCA+j4pAQAAAAAAAAFXAgAARgAAALb0Ptmtmuk/UUOqsJq85D8AAPo+OQEAAAAAAAABWAIAAEYAAAABbuu8AfHpP01nShw3zeQ/AAD6PjkBAAAAAAAAAVkCAABGAAAAH1sjoaxF6j/zTVV65ujkPwAA+j5IAQAAAAAAAAFaAgAARgAAAMXsuINSn+o/75WVUR8K5T8AAPo+SAEAAAAAAAABWwIAAEYAAAARZmVnpvXqP5WOcOUcLuU/AAD6PlgBAAAAAAAAAVwCAABGAAAA0jq0TP9G6z/lN+Y131TlPwAA+j5YAQAAAAAAAAFdAgAARgAAAO8n7DCqm+s/izDBydx45T8AAPo+ZwEAAAAAAAABXgIAAEYAAAB8dsgQnf3rPy1NPMl2reU/AAD6PmcBAAAAAAAAAV8CAABGAAAAyO909PBT7D/PabfIEOLlPwAA+z5nAQAAAAAAAAFgAgAARgAAAG6BCteWrew/HSX9TiER5j8AgPo+hwEAAAAAAAABYQIAAEYAAABf4s27mADtP8FTSIQJTuY/AAD6PocBAAAAAAAAAWICAABGAAAAPPrVo6RJ7T+50fj8LIjmPwAA+j6HAQAAAAAAAAFjAgAARgAAAGHhC44MjO0/VwBEMhXF5j8AAPs+hwEAAAAAAAABZAIAAEYAAAC2VLZ3HdDtP1F+9Ko4/+Y/AID7PpYBAAAAAAAAAWUCAABGAAAAgiMDYzMP7j+fSwpnlzbnPwCA+z6WAQAAAAAAAAFmAgAARgAAAPDZZk/3Su4/6xggI/Zt5z8AAPw+tgEAAAAAAAABZwIAAEYAAADV62w9wIHuPzf4BRWjrec/AAD8PrYBAAAAAAAAAWgCAABGAAAABc2gLeWx7j+D6bs8nvXnPwAA/D62AQAAAAAAAAFpAgAARgAAAAciYB5h4O4/ISrXp9Q66D8AAPw+tgEAAAAAAAABagIAAEYAAABkjwgOLxLvPxfe98Hijeg/AID6PsUBAAAAAAAAAWsCAABGAAAAZOTH/qpA7z9j4X0fLN7oPwAA+T7FAQAAAAAAAAFsAgAARgAAAAshnvDUa+8/U5WeOTox6T8AgPg+1QEAAAAAAAABbQIAAEYAAADLoC3lsY7vP/fVuaRwduk/AAD5PtUBAAAAAAAAAW4CAABGAAAALwjU2jyu7z+TOnV7Q8zpPwCA+T7kAQAAAAAAAAFvAgAARgAAALGyM9N6xe8/idzFXwMX6j8AgPk+5AEAAAAAAAABcAIAAEYAAACouDXNvdfvP39+FkTDYeo/AAD6PvQBAAAAAAAAAXECAABGAAAAFhrayAXl7z/Hb8xrvqnqPwAA+j70AQAAAAAAAAFyAgAARgAAAPvWIMZS7e8/Z7Dn1vTu6j8AAPo+BAIAAAAAAAABcwIAAEYAAAD71iDGUu3vPwvxAkIrNOs/AAD6PgQCAAAAAAAAAXQCAABGAAAAcjLDx1fo7z+pMR6tYXnrPwAA+j4TAgAAAAAAAAF1AgAARgAAAIx1fMoK4O8/8zSkCqvJ6z8AAPs+EwIAAAAAAAABdgIAAEYAAADyh2PPGdHvPz8mWjKmEew/AID9PiMCAAAAAAAAAXcCAABGAAAAnml41oS77z+JFxBaoVnsPwCAAD8jAgAAAAAAAAF4AgAARgAAAGiORuCine8/1QjGgZyh7D8AAAI/IwIAAAAAAAABeQIAAEYAAACmDrfrxXrvP8mYRjAO5Ow/AMADPzMCAAAAAAAAAXoCAABGAAAAtwKz9z9W7z9r2WGbRCntPwAABT8zAgAAAAAAAAF7AgAARgAAAGzexQRoLu8/t7hHjfFo7T8AQAY/QgIAAAAAAAABfAIAAEYAAACZFXsTlQHvPwWGXUlQoO0/AMAGP0ICAAAAAAAAAX0CAABGAAAAswN1JczK7j/7Fd73weLtPwCABz9SAgAAAAAAAAF+AgAARgAAAPt94zasle4/8ZOOcOUc7j8AQAc/UgIAAAAAAAABfwIAAEYAAABD+FFIjGDuP5ewCXB/Ue4/AAAHP2ECAAAAAAAAAYACAABGAAAA00HuW8gk7j85zYRvGYbuPwCABz9hAgAAAAAAAAGBAgAARgAAAFNCz3IO3+0/2+n/brO67j8AQAg/cQIAAAAAAAABggIAAEYAAAD+ziSJ/ZrtPyulRfXD6e4/AEAJP3ECAAAAAAAAAYMCAABGAAAAfM8FoENV7T/Nr/C+DxbvPwDACj+BAgAAAAAAAAGEAgAARgAAABUToLk8B+0/G1lmD9I87z8AAAw/gQIAAAAAAAABhQIAAEYAAADd4q7S3rrsP2/wCypGW+8/AMANP5ACAAAAAAAAAYYCAABGAAAASJrU7C5r7D+9h7FEunnvPwAADz+QAgAAAAAAAAGHAgAARgAAACmtnAiEFuw/ER9XXy6Y7z8AwBA/oAIAAAAAAAABiAIAAEYAAAA7TNkjgsPrP2OkLERUru8/AIARP6ACAAAAAAAAAYkCAABGAAAAHl+hP9du6z+zKQIpesTvPwBAEj+wAgAAAAAAAAGKAgAARgAAAEhBl12IE+s/s02ilBbV7z8AwBI/sAIAAAAAAAABiwIAAEYAAABzI417ObjqPwev1w2g2u8/AMASP78CAAAAAAAAAYwCAABGAAAAuUg8nJ1U6j8Hr9cNoNrvPwCAEz+/AgAAAAAAAAGNAgAARgAAAIkSSbv89ek/s02ilBbV7z8AQBQ/zwIAAAAAAAABjgIAAEYAAACIaMrZBJnpPwmLN6IDyu8/AMAUP88CAAAAAAAAAY8CAABGAAAAz415+mg16T9hyMyv8L7vPwCAFT/eAgAAAAAAAAGQAgAARgAAAHDLERof1eg/Y6QsRFSu7z8AwBU/3gIAAAAAAAABkQIAAEYAAAC48MA6g3HoPw0xJ5V8oO8/AMAVP94CAAAAAAAAAZICAABGAAAAWS5ZWjkR6D+7vSHmpJLvPwAAFj/+AgAAAAAAAAGTAgAARgAAAJ9TCHudrec/Z0ocN82E7z8AgBY//gIAAAAAAAABlAIAAEYAAAAvSOWdXUPnP72HsUS6ee8/AEAWP/4CAAAAAAAAAZUCAABGAAAAGlWrv2/c5j/BYxHZHWnvPwAAFj/+AgAAAAAAAAGWAgAARgAAACClKuQ0beY/b9479PdS7z8AwBQ/DQMAAAAAAAABlwIAAEYAAACwmQcH9QLmP8n3MJZIN+8/AMATPw0DAAAAAAAAAZgCAABGAAAAm6bNKAec5T95YIt71BjvPwBAEz8dAwAAAAAAAAGZAgAARgAAALQ/CErCNuU/02ew59b07j8AABM/HQMAAAAAAAABmgIAAEYAAACECRVpIdjkP9cfcBCe0+4/AAATPy0DAAAAAAAAAZsCAABGAAAA3Hd/hnt+5D/fs4/NyKHuPwCAEz8tAwAAAAAAAAGcAgAARgAAAAhadaQsI+Q/PZcUzi5t7j8AQBU/PAMAAAAAAAABnQIAAEYAAAC84MjA2MzjP5toyZhGMO4/AIAYPzwDAAAAAAAAAZ4CAABGAAAA+wt623974z+lxni0huXtPwCAGj9MAwAAAAAAAAGfAgAARgAAADk3K/YmKuM/sSQo0Maa7T8AABw/TAMAAAAAAAABoAIAAEYAAAAABzoPyd3iP7twB7a4R+0/AMAcP1sDAAAAAAAAAaECAABGAAAAUHumJmaW4j9zW7EiIe/sPwDAHD9bAwAAAAAAAAGiAgAARgAAAPwH/DxVUuI/0/b1S06Z7D8AAB0/gAMAAAAAAAABowIAAEYAAACnlFFTRA7iP99UpWeOTuw/AIAdP4ADAAAAAAAAAaQCAABGAAAAC1J5Z9fQ4T/voIRNgPvrPwDAHT+AAwAAAAAAAAGlAgAARgAAAPaz/nllmOE/o53+7zar6z8AwB0/gAMAAAAAAAABpgIAAEYAAACaRlaKl2bhPwcnc+MVTes/AAAeP48DAAAAAAAAAacCAABGAAAAa2UimnI24T9nsOfW9O7qPwAAHj+PAwAAAAAAAAGoAgAARgAAAGoQY6n2B+E/yTlcytOQ6j8AAB4/jwMAAAAAAAABqQIAAEYAAADE04y3zNzgP4USNgHuL+o/AAAeP58DAAAAAAAAAaoCAABGAAAAMeBxwpi74D/nrXoqG9rpPwAAHj+fAwAAAAAAAAGrAgAARgAAACeRtMtfn+A/STfvHfp76T8AAB4/vgMAAAAAAAABrAIAAEYAAAAwi7LRHI3gP1dx/s2dIOk/AIAeP74DAAAAAAAAAa0CAABGAAAAHkL31CaD4D+5+nLBfMLoPwBAHz++AwAAAAAAAAGuAgAARgAAAEvOa9TPhOA/xzSCcSBn6D8AwCE/vgMAAAAAAAABrwIAAEYAAADnu4TPwJPgPynQxppNEeg/AMAlP84DAAAAAAAAAbACAABGAAAAlvJYx6es4D/d3hBzUsnnPwDAKD/OAwAAAAAAAAGxAgAARgAAACjmc7zbzeA/le1aS1eB5z8AACw/3QMAAAAAAAABsgIAAEYAAABzCmGvs/XgP/Oab6rSM+c/AMAsP90DAAAAAAAAAbMCAABGAAAA0HcJn4En4T//Cu/7YPHmPwAALT/tAwAAAAAAAAG0AgAARgAAALWJD41KXuE/W9yjxni05j8AgCg/7QMAAAAAAAABtQIAAEYAAAD2s/55ZZjhP7m/KMfef+Y/AMAiP/0DAAAAAAAAAbYCAABGAAAAZ2piZinU4T8VtX39klPmPwBACT/9AwAAAAAAAAG3AgAARgAAABb29U6MG+I/b85yn+M35j8AAM8+HAQAAAAAAAAL"/>
</p:tagLst>
</file>

<file path=ppt/tags/tag18.xml><?xml version="1.0" encoding="utf-8"?>
<p:tagLst xmlns:a="http://schemas.openxmlformats.org/drawingml/2006/main" xmlns:r="http://schemas.openxmlformats.org/officeDocument/2006/relationships" xmlns:p="http://schemas.openxmlformats.org/presentationml/2006/main">
  <p:tag name="ATHENA.MIXSHAPE" val="|streamable=true|audioOnly=true|recordStart=202099|recordEnd=238279|recordLength=749167|start=202099|end=238279|audioFormat={00001610-0000-0010-8000-00AA00389B71}|audioRate=44100|muted=false|volume=0.8|fadeIn=0|fadeOut=0|videoFormat={34363248-0000-0010-8000-00AA00389B71}|videoRate=15|videoWidth=256|videoHeight=256"/>
</p:tagLst>
</file>

<file path=ppt/tags/tag19.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cAAAAIAAAABwMAAAAAAQAAAAgAAAAECUlua0F0b21WMQIAAAAJBAAAAAkFAAAACQYAAAAJBwAAAAkIAAAACQkAAAAJCgAAAAoFBAAAAAtQZW5TdHJva2VWMQQAAAAKQXR0cmlidXRlcwVUcmFjZQlTdGFydFRpbWUEVHlwZQQEAAQPUGVuQXR0cmlidXRlc1YxAgAAAApJbmtUcmFjZVYxAgAAABAMQWN0aW9uVHlwZVYxAgAAAAIAAAAJCwAAAAkMAAAAMCgAAAAAAAAF8////wxBY3Rpb25UeXBlVjEBAAAAB3ZhbHVlX18ACAIAAAAAAAAAAQUAAAAEAAAACQ4AAAAJDwAAABZVAAAAAAAAAfD////z////AAAAAAEGAAAABAAAAAkRAAAACRIAAABeVgAAAAAAAAHt////8////wAAAAABBwAAAAQAAAAJFAAAAAkVAAAADlcAAAAAAAAB6v////P///8AAAAAAQgAAAAEAAAACRcAAAAJGAAAAGxzAAAAAAAAAef////z////AAAAAAEJAAAABAAAAAkaAAAACRsAAACUdQAAAAAAAAHk////8////wAAAAABCgAAAAQAAAAJHQAAAAkeAAAAOXcAAAAAAAAB4f////P///8AAAAABQsAAAAPUGVuQXR0cmlidXRlc1YxCgAAAAdfY29sb3JBB19jb2xvclIHX2NvbG9yRwdfY29sb3JCCkZpdFRvQ3VydmUGSGVpZ2h0Dklnbm9yZVByZXNzdXJlDUlzSGlnaGxpZ2h0ZXIFU2hhcGUFV2lkdGgAAAAAAAAAAAQAAgICAgEGAQEMQnJ1c2hTaGFwZVYxAgAAAAYCAAAA/wAAAAAAAAAAAAAIQAAABeD///8MQnJ1c2hTaGFwZVYxAQAAAAd2YWx1ZV9fAAgCAAAAAQAAAAAAAAAAAAhABQwAAAAKSW5rVHJhY2VWMQMAAAANTGlzdGAxK19pdGVtcwxMaXN0YDErX3NpemUPTGlzdGAxK192ZXJzaW9uBAAAGFNoYXJlZC5JbmtpbmcuSW5rUG9pbnRbXQIAAAAICAIAAAAJIQAAAFsAAABbAAAAAQ4AAAALAAAA/wAAAAAAAAAAAAAIQAAAAd7////g////AQAAAAAAAAAAAAhAAQ8AAAAMAAAACSMAAAAHAAAABwAAAAERAAAACwAAAP8AAAAAAAAAAAAACEAAAAHc////4P///wEAAAAAAAAAAAAIQAESAAAADAAAAAklAAAAHAAAABwAAAABFAAAAAsAAAD/AAAAAAAAAAAAAAhAAAAB2v///+D///8BAAAAAAAAAAAACEABFQAAAAwAAAAJJwAAACkAAAApAAAAARcAAAALAAAA/wAAAAAAAAAAAAAIQAAAAdj////g////AQAAAAAAAAAAAAhAARgAAAAMAAAACSkAAAAgAAAAIAAAAAEaAAAACwAAAP8AAAAAAAAAAAAACEAAAAHW////4P///wEAAAAAAAAAAAAIQAEbAAAADAAAAAkrAAAABQAAAAUAAAABHQAAAAsAAAD/AAAAAAAAAAAAAAhAAAAB1P///+D///8BAAAAAAAAAAAACEABHgAAAAwAAAAJLQAAACQAAAAkAAAAByEAAAAAAQAAAIAAAAAECklua1BvaW50VjECAAAACS4AAAAJLwAAAAkwAAAACTEAAAAJMgAAAAkz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NJQcjAAAAAAEAAAAIAAAABApJbmtQb2ludFYxAgAAAAmJAAAACYoAAAAJiwAAAAmMAAAACY0AAAAJjgAAAAmPAAAACgclAAAAAAEAAAAgAAAABApJbmtQb2ludFYxAgAAAAmQAAAACZEAAAAJkgAAAAmTAAAACZQAAAAJlQAAAAmWAAAACZcAAAAJmAAAAAmZAAAACZoAAAAJmwAAAAmcAAAACZ0AAAAJngAAAAmfAAAACaAAAAAJoQAAAAmiAAAACaMAAAAJpAAAAAmlAAAACaYAAAAJpwAAAAmoAAAACakAAAAJqgAAAAmrAAAADQQHJwAAAAABAAAAQAAAAAQKSW5rUG9pbnRWMQIAAAAJrAAAAAmtAAAACa4AAAAJrwAAAAmwAAAACbEAAAAJsgAAAAmzAAAACbQAAAAJtQAAAAm2AAAACbcAAAAJuAAAAAm5AAAACboAAAAJuwAAAAm8AAAACb0AAAAJvgAAAAm/AAAACcAAAAAJwQAAAAnCAAAACcMAAAAJxAAAAAnFAAAACcYAAAAJxwAAAAnIAAAACckAAAAJygAAAAnLAAAACcwAAAAJzQAAAAnOAAAACc8AAAAJ0AAAAAnRAAAACdIAAAAJ0wAAAAnUAAAADRcHKQAAAAABAAAAIAAAAAQKSW5rUG9pbnRWMQIAAAAJ1QAAAAnWAAAACdcAAAAJ2AAAAAnZAAAACdoAAAAJ2wAAAAncAAAACd0AAAAJ3gAAAAnfAAAACeAAAAAJ4QAAAAniAAAACeMAAAAJ5AAAAAnlAAAACeYAAAAJ5wAAAAnoAAAACekAAAAJ6gAAAAnrAAAACewAAAAJ7QAAAAnuAAAACe8AAAAJ8AAAAAnxAAAACfIAAAAJ8wAAAAn0AAAABysAAAAAAQAAAAgAAAAECklua1BvaW50VjECAAAACfUAAAAJ9gAAAAn3AAAACfgAAAAJ+QAAAA0DBy0AAAAAAQAAAEAAAAAECklua1BvaW50VjECAAAACfoAAAAJ+wAAAAn8AAAACf0AAAAJ/gAAAAn/AAAACQABAAAJAQEAAAkCAQAACQMBAAAJBAEAAAkFAQAACQYBAAAJBwEAAAkIAQAACQkBAAAJCgEAAAkLAQAACQwBAAAJDQEAAAkOAQAACQ8BAAAJEAEAAAkRAQAACRIBAAAJEwEAAAkUAQAACRUBAAAJFgEAAAkXAQAACRgBAAAJGQEAAAkaAQAACRsBAAAJHAEAAAkdAQAADRwFLgAAAApJbmtQb2ludFYxBAAAAAFYAVkOUHJlc3N1cmVGYWN0b3IJVGltZVN0YW1wAAAAAAYGCxACAAAAaKTmidjQ7j9g6H8U1iCbPwAACD4AAAAAAAAAAAEvAAAALgAAAJBraWybWe8/8LWb5Ulkmj8AADw+DwAAAAAAAAABMAAAAC4AAACWxraZ9XTvPzA/rhuX5pk/AABUPg8AAAAAAAAAATEAAAAuAAAAoCEEx0+Q7z/ADMrsCiqZPwAAWz4PAAAAAAAAAAEyAAAALgAAAKTqHdZtme8/wAzK7AoqmT8AAHE+HwAAAAAAAAABMwAAAC4AAACk6h3WbZnvPwAf71ilLpg/AAB6Ph8AAAAAAAAAATQAAAAuAAAAnFjqtzGH7z9QMRTFPzOXPwCAgD4vAAAAAAAAAAE1AAAALgAAAIYQHD9BPu8/sFVenXQ8lT8AgIA+LwAAAAAAAAABNgAAAC4AAABsNhqoFOPuP4CsjKQ1ApQ/AACAPj4AAAAAAAAAATcAAAAuAAAAQm+XxVFa7j+wnvJN3k6RPwAAgD4+AAAAAAAAAAE4AAAALgAAABYW4cRSv+0/oJieuMC0jT8AAIA+TgAAAAAAAAABOQAAAC4AAADcmMOH2//sP4DzV9XEy4g/AACAPk4AAAAAAAAAAToAAAAuAAAAkmUL8K8J7D+g1yMoFmWDPwAAgD5OAAAAAAAAAAE7AAAALgAAAEhpOUlmCus/gFOVHZrzfT8AAIA+XQAAAAAAAAABPAAAAC4AAAD5o02T/gHqP8D34uoHHXU/AACAPl0AAAAAAAAAAT0AAAAuAAAAqt5h3Zb56D8AU5wHDDRwPwAAgD5tAAAAAAAAAAE+AAAALgAAAFlQXBgR6Oc/gMqC50xxbj8AAIE+fQAAAAAAAAABPwAAAC4AAAAEMCM1T8TmP4ATF5i2g2o/AICCPn0AAAAAAAAAAUAAAAAuAAAArtgDYaup5T+AyoLnTHFuPwAAgj59AAAAAAAAAAFBAAAALgAAAF1K/pslmOQ/ABwtwzwmcz8AAIE+jAAAAAAAAAABQgAAAC4AAAAMvPjWn4bjP4DBc6Y4D3g/AICAPowAAAAAAAAAAUMAAAAuAAAAs9Kl5L9Z4j9AL0tFZep/PwAAgD6MAAAAAAAAAAFEAAAALgAAAF97hhAcP+E/gDzshS7ehD8AAIA+rAAAAAAAAAABRQAAAC4AAAAO7YBLli3gP+BF+8ZCQIs/AACBPqwAAAAAAAAAAUYAAAAuAAAAhuFdSZlc3j/w0NZ8aguSPwCAgD6sAAAAAAAAAAFHAAAALgAAAAIxiHT2ptw/AB/vWKUumD8AAH4+rAAAAAAAAAABSAAAAC4AAACWyIAYRDrbP5Ao/pm5kJ4/AAB6PrsAAAAAAAAAAUkAAAAuAAAANITg+Any2T9IOws7+lmiPwAAeT67AAAAAAAAAAFKAAAALgAAAOL12jOE4Ng/yB0ODnGqpT8AAHo+ywAAAAAAAAABSwAAAC4AAACiHXDJsgXYPyh3/qqaeKk/AAB9PuoAAAAAAAAAAUwAAAAuAAAAcPufuZVh1z/YAtN2UAOuPwAAfz76AAAAAAAAAAFNAAAALgAAAFYhniJpBtc/JD5B67XEsT8AAH8++gAAAAAAAAABTgAAAC4AAABSj2oELfTWP4DPgRfjJLU/AAB9PvoAAAAAAAAAAU8AAAAuAAAAViGeImkG1z+4168NwwK5PwAAfD76AAAAAAAAAAFQAAAALgAAAGjXOH0dPdc/2B57PlLMvT8AAH4++gAAAAAAAAABUQAAAC4AAACCsToUSpjXP9zFOEmlkcE/AICAPvoAAAAAAAAAAVIAAAAuAAAAjtWhUMK81z/Am4IQ+bLEPwAAgD4JAQAAAAAAAAFTAAAALgAAAHwfB/YNhtc/GC3DPCYTyD8AAIA+CQEAAAAAAAABVAAAAC4AAABO/Tbm8OHWP3C+A2lTc8s/AAB+PhkBAAAAAAAAAVUAAAAuAAAA8ErK5PKr1T/IT0SVgNPOPwAAfD4ZAQAAAAAAAAFWAAAALgAAAHi+W0zIGtQ/IJkjtPsR0T8AAH4+KQEAAAAAAAABVwAAAC4AAAD8n7mVYXfSP4BpO6gBj9I/AICAPikBAAAAAAAAAVgAAAAuAAAAeu/jwL7B0D9KLZqQ5NzTPwCAgz4pAQAAAAAAAAFZAAAALgAAAO19HNg3GM4/pCcuMG0H1T8AAIc+OAEAAAAAAAABWgAAAC4AAAD1QNhqatHKP45Y94abDtY/AICSPjgBAAAAAAAAAVsAAAAuAAAA5bvFhKxBxz+c6FZolOrWPwAAoj5IAQAAAAAAAAFcAAAALgAAAP2i6FNXH8Q/gkOcakWf1z8AAK8+SAEAAAAAAAABXQAAAC4AAAAv9kDYamrBP7BAZrqJNNg/AIC7PlcBAAAAAAAAAV4AAAAuAAAA5iLPqt38vT/aSwTuTq7YPwAAwj5XAQAAAAAAAAFfAAAALgAAANZ5VYinSLo/vNDFm4IQ2T8AAMc+ZwEAAAAAAAABYAAAAC4AAACy0NtlcZS2Py5+6Bzbatk/AADJPmcBAAAAAAAAAWEAAAAuAAAA9kebJv0DtD9WpS4Yoq3ZPwCAyj6WAQAAAAAAAAFiAAAALgAAAG6XxVFaTrI/7LHnI8Xc2T8AgM0+lgEAAAAAAAABYwAAAC4AAAAov1rniHOxP37MdBNp8Nk/AADRPpYBAAAAAAAAAWQAAAAuAAAABi++9afhsD/woxNARPjZPwAA1T6WAQAAAAAAAAFlAAAALgAAACi/WueIc7E/xmAlfXvs2T8AANk+pgEAAAAAAAABZgAAAC4AAABul8VRWk6yP6QdN7qy4Nk/AIDWPqYBAAAAAAAAAWcAAAAuAAAA0v/MrQy7sz9+2kj36dTZPwAA0j6mAQAAAAAAAAFoAAAALgAAAKKIDe2AS7Y/xm75YPzQ2T8AAM0+pgEAAAAAAAABaQAAAC4AAACi6biWxra5PzRGmI3X2Nk/AIDIPrUBAAAAAAAAAWoAAAAuAAAAtpIyufxqvT/woxNARPjZPwAAxz61AQAAAAAAAAFrAAAALgAAAPNBPaoRtMA/PBwc4lQr2j8AAMY+ygEAAAAAAAABbAAAAC4AAACPOuH3pLLCP6zJPmOthdo/AADGPsoBAAAAAAAAAW0AAAAuAAAAMVfsgbDVxD/W4rB68+PaPwAAxj7ZAQAAAAAAAAFuAAAALgAAALcrKZPLr8Y/ulmeRKZh2z8AAMg+2QEAAAAAAAABbwAAAC4AAAAvuJcr9kDIP+hWaJTq9ts/AADLPukBAAAAAAAAAXAAAAAuAAAAl/w3SzCJyT88iUzDdrPcPwAAzz7pAQAAAAAAAAFxAAAALgAAANPUorUBZMo/INa94aaD3T8AANQ++QEAAAAAAAABcgAAAC4AAAD9ZD+n4vXKPw4HhzjVit4/AIDZPvkBAAAAAAAAAXMAAAAuAAAAF60NINM+yz+MUt1+p6XfPwCA3z4IAgAAAAAAAAF0AAAALgAAACn125jDh8s/vTrpeCpk4D8AgOU+CAIAAAAAAAABdQAAAC4AAAAp9duYw4fLPw2JdW+46eA/AIDsPggCAAAAAAAAAXYAAAAuAAAAKfXbmMOHyz/w/2I5a2fhPwAA8z4YAgAAAAAAAAF3AAAALgAAABetDSDTPss/0XZQAx7l4T8AgPk+GAIAAAAAAAABeAAAAC4AAAD9ZD+n4vXKP7T0Jz8RVeI/AAABPygCAAAAAAAAAXkAAAAuAAAA9UDYamrRyj8DUYgZIL/iPwAABj8oAgAAAAAAAAF6AAAALgAAAP1kP6fi9co/CSAi/Fwf4z8AAAk/NwIAAAAAAAABewAAAC4AAAAXrQ0g0z7LP8VaC3WHg+M/AAALPzcCAAAAAAAAAXwAAAAuAAAAQz2qEbTQyz85CC72393jPwBADT9HAgAAAAAAAAF9AAAALgAAAJ+BSjHuGM0/9UkB4Uo05D8AABA/RwIAAAAAAAABfgAAAC4AAAApMiAGkc7OP/cfhTXIhuQ/AEASP1YCAAAAAAAAAX8AAAAuAAAAgIEX3/rT0D9r1JEoYdPkPwAAFT9WAgAAAAAAAAGAAAAALgAAAAAy7bOdidI/SWA9SNUn5T8AQBc/ZgIAAAAAAAABgQAAAC4AAACcvMQfbZrUPyvs6GdJfOU/AAAaP2YCAAAAAAAAAYIAAAAuAAAAKpEBMYh01j8Lf375/cLlPwBAGz92AgAAAAAAAAGDAAAALgAAAMytDLuTl9g/oYRNk+D/5T8AQBw/dgIAAAAAAAABhAAAAC4AAABkprAIJ5baP6NopcveNuY/AMAXP4UCAAAAAAAAAYUAAAAuAAAA+gwhOH6C3D/Lnb+qJl7mPwDAED+FAgAAAAAAAAGGAAAALgAAAJSX+KNNk94/qUUTkpx75j8AAOo+lQIAAAAAAAABhwAAAC4AAAAVf7Rp0j/gP82IAVVlh+Y/AAChPpUCAAAAAAAAAYgAAAAuAAAAVFcf1KMa4T/NiAFVZYfmPwAAQj7EAgAAAAAAAAGJAAAALgAAAMpMYRFOLNU/PToBRISf6z8AADg+AAAAAAAAAAABigAAAC4AAADaAvxrAmPVP6sYiuKfmes/AAB8PgAAAAAAAAAAAYsAAAAuAAAA2gL8awJj1T8X9xKBu5PrPwAAjj4fAAAAAAAAAAGMAAAALgAAANZwyE3GUNU/qx90VOCL6z8AAIo+HwAAAAAAAAABjQAAAC4AAADWcMhNxlDVPxn+/PL7hes/AACLPh8AAAAAAAAAAY4AAAAuAAAAzN6UL4o+1T87SNUnBYTrPwAAiT4fAAAAAAAAAAGPAAAALgAAAMpMYRFOLNU/z3A2+yl86z8AgIg+HwAAAAAAAAABkAAAAC4AAADAKPrU1QfVP4XjbwNYcus/AACePgAAAAAAAAAAAZEAAAAuAAAAwCj61NUH1T+F428DWHLrPwAAtD4AAAAAAAAAAAGSAAAALgAAAMAo+tTVB9U/O0+/mUV26z8AgMw+AAAAAAAAAAABkwAAAC4AAAC4lsa2mfXUP6kmXsYgfus/AADZPgAAAAAAAAAAAZQAAAAuAAAAsHJfeiHR1D87SNUnBYTrPwCA4D4AAAAAAAAAAAGVAAAALgAAAJy8xB9tmtQ/qx90VOCL6z8AAOM+AAAAAAAAAAABlgAAAC4AAACE4sKIQD/UPxf3EoG7k+s/AIDkPgAAAAAAAAAAAZcAAAAuAAAAUsDyeCOb0z9jhNl4jZ3rPwCA5T4AAAAAAAAAAAGYAAAALgAAABR6uyyO0tI/z1t4pWil6z8AAOc+AAAAAAAAAAABmQAAAC4AAADUoVDCvPfRPz8zF9JDres/AIDpPgAAAAAAAAAAAZoAAAAuAAAAiKV+G3P40D/3nmZoMbHrPwAA7T4AAAAAAAAAAAGbAAAALgAAAGUKi3Biqc8/955maDGx6z8AAPE+AAAAAAAAAAABnAAAAC4AAACfgUox7hjNPxvpPp06r+s/AAD2PgAAAAAAAAAAAZ0AAAAuAAAAy7A7eYk/yj8b6T6dOq/rPwCA+j4AAAAAAAAAAAGeAAAALgAAANNz9wu8+MY/G+k+nTqv6z8AAP8+AAAAAAAAAAABnwAAAC4AAADjWhrbZtbDPxvpPp06r+s/AAABPwAAAAAAAAAAAaAAAAAuAAAADYoLIwL9wD8b6T6dOq/rPwBAAj8AAAAAAAAAAAGhAAAALgAAAD7iXORZtbs/G+k+nTqv6z8AwAI/AAAAAAAAAAABogAAAC4AAACiiA3tgEu2PxvpPp06r+s/AIADPwAAAAAAAAAAAaMAAAAuAAAABi++9afhsD/3nmZoMbHrPwBAAz8AAAAAAAAAAAGkAAAALgAAAITrT8MhN6k/0VSOMyiz6z8AgAI/AAAAAAAAAAABpQAAAC4AAAAgCcCM1DyhP2N2BZUMues/AMACPwAAAAAAAAAAAaYAAAAuAAAAyM5EORYUlz8b4lQr+rzrPwDAAz8AAAAAAAAAAAGnAAAALgAAAOgM7uWKPZA/ibnzV9XE6z8AQAM/AAAAAAAAAAABqAAAAC4AAACwV4V4iqSJP/eQkoSwzOs/AAACPwAAAAAAAAAAAakAAAAuAAAAsFeFeIqkiT8d1IBHedjrPwCA6z4AAAAAAAAAAAGqAAAALgAAACgtJ8lMYZE/1T/Q3Wbc6z8AgMk+AAAAAAAAAAABqwAAAC4AAABI730c2DeYP/eJqBJw2us/AACJPgAAAAAAAAAAAawAAAAuAAAAn4FKMe4YzT8tzTOczX7qPwAAHD4AAAAAAAAAAAGtAAAALgAAAJ+BSjHuGM0/4z9tpPt06j8AAFU+DwAAAAAAAAABrgAAAC4AAACfgUox7hjNPy3UHQ4Oceo/AABwPg8AAAAAAAAAAa8AAAAuAAAAjzl8uP3PzD8t1B0ODnHqPwAAcj4PAAAAAAAAAAGwAAAALgAAAI85fLj9z8w/Tx72Qhdv6j8AAIA+HwAAAAAAAAABsQAAAC4AAACPOXy4/c/MP08e9kIXb+o/AICEPh8AAAAAAAAAAbIAAAAuAAAAjzl8uP3PzD9PHvZCF2/qPwAAiT4vAAAAAAAAAAGzAAAALgAAAJ+BSjHuGM0/Tx72Qhdv6j8AgJQ+LwAAAAAAAAABtAAAAC4AAAC7yRiq3mHNPy3UHQ4Oceo/AAClPj4AAAAAAAAAAbUAAAAuAAAA5Vm1m7/zzT93YeQF4HrqPwAArT4+AAAAAAAAAAG2AAAALgAAABcOuckYqs4/m6TSyKiG6j8AgLg+PgAAAAAAAAABtwAAAC4AAABvLvKs2s3PP8HnwItxkuo/AIDEPj4AAAAAAAAAAbgAAAAuAAAAbst8hEad0D93TCawHqTqPwCAzD5OAAAAAAAAAAG5AAAALgAAAKoRtNDbZdE/L7GL1Mu16j8AgNM+TgAAAAAAAAABugAAAC4AAADq6R47rUDSP3s3aFpdzeo/AIDWPl0AAAAAAAAAAbsAAAAuAAAAMlS9w7ot0z9X37tB0+rqPwCA2D5dAAAAAAAAAAG8AAAALgAAAHxQj2oELdQ/Dz039D8K6z8AANc+bQAAAAAAAAABvQAAAC4AAADM3pQvij7VPxEvYxC/Jes/AIDVPm0AAAAAAAAAAb4AAAAuAAAAGttm1tM91j83a2dhRz/rPwCA1T59AAAAAAAAAAG/AAAALgAAAGjXOH0dPdc/pzscHOJU6z8AgNY+fQAAAAAAAAABwAAAAC4AAACsQdcFKyrYPztWqQuGaOs/AIDXPowAAAAAAAAAAcEAAAAuAAAA5ocOUsDy2D/PcDb7KXzrPwAA2T6MAAAAAAAAAAHCAAAALgAAACZgebyRzdk/zWlMiemJ6z8AgNw+nAAAAAAAAAABwwAAAC4AAABeFH3q6oPaP6sYiuKfmes/AADiPpwAAAAAAAAAAcQAAAAuAAAAlsiAGEQ62z/1pVDacaPrPwCA5z6sAAAAAAAAAAHFAAAALgAAAMJYHQolzNs/0VSOMyiz6z8AgO0+rAAAAAAAAAABxgAAAC4AAADcMh+hUSfcP9NNpMHnwOs/AIDwPrsAAAAAAAAAAccAAAAuAAAA1qDrghUV3D+LsgnmlNLrPwCA8j67AAAAAAAAAAHIAAAALgAAAMJYHQolzNs/H82W1Tjm6z8AgPU+ywAAAAAAAAAByQAAAC4AAACcWrQ2gEzbP2dTc1vK/es/AAD6PssAAAAAAAAAAcoAAAAuAAAAZKawCCeW2j+Nj3esUhfsPwCA/z7aAAAAAAAAAAHLAAAALgAAACZgebyRzdk/1xVUMuQu7D8AQAE/2gAAAAAAAAABzAAAAC4AAADi9dozhODYP0nfHns+Uuw/AEACP/oAAAAAAAAAAc0AAAAuAAAAkmfVbv7O1z8BPZotq3HsPwBAAj/6AAAAAAAAAAHOAAAALgAAAERrA8i0z9Y/uZoV4BeR7D8AAAI/+gAAAAAAAAABzwAAAC4AAAD8bjEha9DVP3P4kJKEsOw/AAACP/oAAAAAAAAAAdAAAAAuAAAAsHJfeiHR1D916ryuA8zsPwCAAj8JAQAAAAAAAAHRAAAALgAAAGYIwfET5NM/mybB/4vl7D8AwAI/CQEAAAAAAAAB0gAAAC4AAAAmMFaHQgnTP+WsnYUd/ew/AMACPxkBAAAAAAAAAdMAAAAuAAAA7ntSWelS0j+bEQOqyg7tPwCA2D4ZAQAAAAAAAAHUAAAALgAAAMTrtWcIwdE/w1TxbJMa7T8AAJc+OAEAAAAAAAAB1QAAAC4AAAD6PamsdCnZP2fcSwTuTu4/AABgPgAAAAAAAAAAAdYAAAAuAAAA+j2prHQp2T/5BK3XEkfuPwCAmj4QAAAAAAAAAAHXAAAALgAAAPzP3MqwO9k/G0+FDBxF7j8AAK4+EAAAAAAAAAAB2AAAAC4AAAD6PamsdCnZPxtPhQwcRe4/AACvPhAAAAAAAAAAAdkAAAAuAAAA+j2prHQp2T8bT4UMHEXuPwCAuT4QAAAAAAAAAAHaAAAALgAAAPSrdY44F9k/+QSt1xJH7j8AAMQ+IAAAAAAAAAAB2wAAAC4AAADwGUJw/ATZP4kmJDn3TO4/AIDPPiAAAAAAAAAAAdwAAAAuAAAA4GOnFUjO2D9BknPP5FDuPwAA2D4vAAAAAAAAAAHdAAAALgAAAMob2ZxXhdg/9/3CZdJU7j8AgN8+LwAAAAAAAAAB3gAAAC4AAAC00wokZzzYP69pEvy/WO4/AIDiPi8AAAAAAAAAAd8AAAAuAAAAkmfVbv7O1z+LHzrHtlruPwAA6j5TAAAAAAAAAAHgAAAALgAAAGJFBV/hKtc/ix86x7Za7j8AAPQ+UwAAAAAAAAAB4QAAAC4AAAAebZr0D1DWP2fVYZKtXO4/AAD7PlMAAAAAAAAAAeIAAAAuAAAAxLot8xEa1T9Bi4ldpF7uPwDAAD9TAAAAAAAAAAHjAAAALgAAAGYIwfET5NM/06wAv4hk7j8AQAI/YwAAAAAAAAAB5AAAAC4AAAAAMu2znYnSP0OEn+tjbO4/AMACP2MAAAAAAAAAAeUAAAAuAAAAmFsZdicv0T/VpRZNSHLuPwAAAz9zAAAAAAAAAAHmAAAALgAAAGUKi3Biqc8/Z8eNrix47j8AgAM/cwAAAAAAAAAB5wAAAC4AAACFFRV8havMP40KfHH1g+4/AIAGP4IAAAAAAAAAAegAAAAuAAAAl/w3SzCJyT+zTWo0vo/uPwBACz+SAAAAAAAAAAHpAAAALgAAAJ+/891iQsY/15BY94ab7j8AAA4/kgAAAAAAAAAB6gAAAC4AAACvphatDSDDPyEeH+9Ype4/AIAQP5IAAAAAAAAAAesAAAAuAAAA0dUH9ahGwD9pq+XmKq/uPwCAET+iAAAAAAAAAAHsAAAALgAAAAZSwPJ4I7s/2YKEEwa37j8AQBI/ogAAAAAAAAAB7QAAAC4AAACiiA3tgEu2P5Hu06nzuu4/AEASP7EAAAAAAAAAAe4AAAAuAAAATAcpYHm8sT9tpPt06rzuPwAAEj+xAAAAAAAAAAHvAAAALgAAAFS8XnuGEKw/ke7TqfO67j8AgBE/wQAAAAAAAAAB8AAAAC4AAAB0iqQZ3MulP7U4rN78uO4/AAARP8EAAAAAAAAAAfEAAAAuAAAA/Hgjm/OqoD/ZgoQTBrfuPwCADD/BAAAAAAAAAAHyAAAALgAAAJAPt/+ZW5k/R2ENsiGx7j8AAAY/0AAAAAAAAAAB8wAAAC4AAAA4jtJyksyUP7U/llA9q+4/AADoPtAAAAAAAAAAAfQAAAAuAAAA8G2Zj9Cokz9FaPcjYqPuPwAAuz7wAAAAAAAAAAH1AAAALgAAAGUKi3Biqc8/63RN9hlr7T8AABA+AAAAAAAAAAAB9gAAAC4AAABd5iM06oTPPzMJ/l8sZ+0/AABHPgAAAAAAAAAAAfcAAAAuAAAAXeYjNOqEzz8zCf5fLGftPwAAYD4AAAAAAAAAAAH4AAAALgAAAF3mIzTqhM8/V1PWlDVl7T8AAGk+AAAAAAAAAAAB+QAAAC4AAABd5iM06oTPP32drsk+Y+0/AACBPgAAAAAAAAAAAfoAAAAuAAAAXeYjNOqEzz/FMV8zUV/tPwCAnT4AAAAAAAAAAAH7AAAALgAAAG8u8qzazc8/xTFfM1Ff7T8AgLQ+AAAAAAAAAAAB/AAAAC4AAABEO+CSZQvQP8UxXzNRX+0/AADAPgAAAAAAAAAAAf0AAAAuAAAAVPF67RlC0D+h54b+R2HtPwAAyD4AAAAAAAAAAAH+AAAALgAAAICBF9/609A/V1PWlDVl7T8AAM4+AAAAAAAAAAAB/wAAAC4AAACuo+fuF3jRP+t0TfYZa+0/AIDRPgAAAAAAAAAAAQABAAAuAAAA6ukeO61A0j8zAhTu63TtPwAA1D4AAAAAAAAAAAEBAQAALgAAACrCiaV+G9M/o9myGsd87T8AgNc+AAAAAAAAAAABAgEAAC4AAAByLCgujAjUP+1meRKZhu0/AADcPgAAAAAAAAAAAQMBAAAuAAAAtASTmF3j1D/rX4+gWJTtPwCA3z4AAAAAAAAAAAEEAQAALgAAAPxuMSFr0NU/71ilLhii7T8AgOM+AAAAAAAAAAABBQEAAC4AAAA0tWhtAJnWP8sH44fOse0/AADlPgAAAAAAAAAAAQYBAAAuAAAAbGlsm1lP1z/vStFKl73tPwCA5T4AAAAAAAAAAAEHAQAALgAAAKCLPKt289c/E46/DWDJ7T8AAOY+AAAAAAAAAAABCAEAAC4AAADKG9mcV4XYP/E8/WYW2e0/AADnPgAAAAAAAAAAAQkBAAAuAAAA8BlCcPwE2T/N6zrAzOjtPwCA5z4AAAAAAAAAAAEKAQAALgAAAAr0QwcpYNk/z+RQToz27T8AgOc+AAAAAAAAAAABCwEAAC4AAAAgPBKAGanZP8/dZtxLBO4/AADoPgAAAAAAAAAAAQwBAAAuAAAAMPKs2s3f2T+rjKQ1AhTuPwAA6D4AAAAAAAAAAAENAQAALgAAADoWFBdGBNo/P6cxJaYn7j8AgOY+AAAAAAAAAAABDgEAAC4AAAA6FhQXRgTaP4ktDqs3P+4/AADmPgAAAAAAAAAAAQ8BAAAuAAAAOhYUF0YE2j9n1WGSrVzuPwAA5z4AAAAAAAAAAAEQAQAALgAAADDyrNrN39k/Z8eNrix47j8AgOg+AAAAAAAAAAABEQEAAC4AAAAaqt5h3ZbZP0dv4ZWile4/AIDtPgAAAAAAAAAAARIBAAAuAAAA/M/cyrA72T9HYQ2yIbHuPwCA9T4AAAAAAAAAAAETAQAALgAAAOBjpxVIztg/SVM5zqDM7j8AgPs+AAAAAAAAAAABFAEAAC4AAAC4ZT5Co07YP2+PPR8p5u4/AAABPwAAAAAAAAAAARUBAAAuAAAAjtWhUMK81z9LN5EGnwPvPwDAAz8AAAAAAAAAAAEWAQAALgAAAFYhniJpBtc/BZUMuQsj7z8AwAY/AAAAAAAAAAABFwEAAC4AAAAa22bW0z3WP+M8YKCBQO8/AMAIPwAAAAAAAAAAARgBAAAuAAAA1nDITcZQ1T8HeWTxCVrvPwAACj8AAAAAAAAAAAEZAQAALgAAAIwGKsW4Y9Q/CWuQDYl17z8AAAo/AAAAAAAAAAABGgEAAC4AAABSwPJ4I5vTPy+nlF4Rj+8/AIAJPwAAAAAAAAAAARsBAAAuAAAAFHq7LI7S0j8xmcB6kKrvPwBAAD8AAAAAAAAAAAEcAQAALgAAAOrpHjutQNI/DUEUYgbI7z8AAOg+AAAAAAAAAAABHQEAAC4AAADMfemFRNPRP+3oZ0l85e8/AAChPgAAAAAAAAAACw=="/>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18865|recordEnd=27197|recordLength=134791|start=18865|end=27197|audioFormat={00001610-0000-0010-8000-00AA00389B71}|audioRate=44100|muted=false|volume=0.8|fadeIn=0|fadeOut=0|videoFormat={34363248-0000-0010-8000-00AA00389B71}|videoRate=15|videoWidth=256|videoHeight=256"/>
</p:tagLst>
</file>

<file path=ppt/tags/tag20.xml><?xml version="1.0" encoding="utf-8"?>
<p:tagLst xmlns:a="http://schemas.openxmlformats.org/drawingml/2006/main" xmlns:r="http://schemas.openxmlformats.org/officeDocument/2006/relationships" xmlns:p="http://schemas.openxmlformats.org/presentationml/2006/main">
  <p:tag name="ATHENA.MIXSHAPE" val="|streamable=true|audioOnly=true|recordStart=238279|recordEnd=276008|recordLength=749167|start=238279|end=276008|audioFormat={00001610-0000-0010-8000-00AA00389B71}|audioRate=44100|muted=false|volume=0.8|fadeIn=0|fadeOut=0|videoFormat={34363248-0000-0010-8000-00AA00389B71}|videoRate=15|videoWidth=256|videoHeight=256"/>
</p:tagLst>
</file>

<file path=ppt/tags/tag21.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kAAAAKAAAABwMAAAAAAQAAABAAAAAECUlua0F0b21WMQIAAAAJBAAAAAkFAAAACQYAAAAJBwAAAAkIAAAACQkAAAAJCgAAAAkLAAAACQwAAAANBwUEAAAAC1BlblN0cm9rZVYxBAAAAApBdHRyaWJ1dGVzBVRyYWNlCVN0YXJ0VGltZQRUeXBlBAQABA9QZW5BdHRyaWJ1dGVzVjECAAAACklua1RyYWNlVjECAAAAEAxBY3Rpb25UeXBlVjECAAAAAgAAAAkNAAAACQ4AAADXJAAAAAAAAAXx////DEFjdGlvblR5cGVWMQEAAAAHdmFsdWVfXwAIAgAAAAAAAAABBQAAAAQAAAAJEAAAAAkRAAAAmycAAAAAAAAB7v////H///8AAAAAAQYAAAAEAAAACRMAAAAJFAAAAJc5AAAAAAAAAev////x////AAAAAAEHAAAABAAAAAkWAAAACRcAAACqOwAAAAAAAAHo////8f///wAAAAABCAAAAAQAAAAJGQAAAAkaAAAArkgAAAAAAAAB5f////H///8AAAAAAQkAAAAEAAAACRwAAAAJHQAAAINKAAAAAAAAAeL////x////AAAAAAEKAAAABAAAAAkfAAAACSAAAAB+YAAAAAAAAAHf////8f///wAAAAABCwAAAAQAAAAJIgAAAAkjAAAARIEAAAAAAAAB3P////H///8AAAAAAQwAAAAEAAAACSUAAAAJJgAAAGWEAAAAAAAAAdn////x////AAAAAAUNAAAAD1BlbkF0dHJpYnV0ZXNWMQoAAAAHX2NvbG9yQQdfY29sb3JSB19jb2xvckcHX2NvbG9yQgpGaXRUb0N1cnZlBkhlaWdodA5JZ25vcmVQcmVzc3VyZQ1Jc0hpZ2hsaWdodGVyBVNoYXBlBVdpZHRoAAAAAAAAAAAEAAICAgIBBgEBDEJydXNoU2hhcGVWMQIAAAAGAgAAAP8AAAAAAAAAAAAACEAAAAXY////DEJydXNoU2hhcGVWMQEAAAAHdmFsdWVfXwAIAgAAAAEAAAAAAAAAAAAIQAUOAAAACklua1RyYWNlVjEDAAAADUxpc3RgMStfaXRlbXMMTGlzdGAxK19zaXplD0xpc3RgMStfdmVyc2lvbgQAABhTaGFyZWQuSW5raW5nLklua1BvaW50W10CAAAACAgCAAAACSkAAAAFAAAABQAAAAEQAAAADQAAAP8AAAAAAAAAAAAACEAAAAHW////2P///wEAAAAAAAAAAAAIQAERAAAADgAAAAkrAAAATAAAAEwAAAABEwAAAA0AAAD/AAAAAAAAAAAAAAhAAAAB1P///9j///8BAAAAAAAAAAAACEABFAAAAA4AAAAJLQAAADMAAAAzAAAAARYAAAANAAAA/wAAAAAAAAAAAAAIQAAAAdL////Y////AQAAAAAAAAAAAAhAARcAAAAOAAAACS8AAAA1AAAANQAAAAEZAAAADQAAAP8AAAAAAAAAAAAACEAAAAHQ////2P///wEAAAAAAAAAAAAIQAEaAAAADgAAAAkxAAAAJgAAACYAAAABHAAAAA0AAAD/AAAAAAAAAAAAAAhAAAABzv///9j///8BAAAAAAAAAAAACEABHQAAAA4AAAAJMwAAACEAAAAhAAAAAR8AAAANAAAA/wAAAAAAAAAAAAAIQAAAAcz////Y////AQAAAAAAAAAAAAhAASAAAAAOAAAACTUAAABZAAAAWQAAAAEiAAAADQAAAP8AAAAAAAAAAAAACEAAAAHK////2P///wEAAAAAAAAAAAAIQAEjAAAADgAAAAk3AAAAVQAAAFUAAAABJQAAAA0AAAD/AAAAAAAAAAAAAAhAAAAByP///9j///8BAAAAAAAAAAAACEABJgAAAA4AAAAJOQAAAA8AAAAPAAAABykAAAAAAQAAAAgAAAAECklua1BvaW50VjECAAAACToAAAAJOwAAAAk8AAAACT0AAAAJPgAAAA0DBysAAAAAAQAAAIAAAAAECklua1BvaW50VjEC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NNActAAAAAAEAAABAAAAABApJbmtQb2ludFYxA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0NBy8AAAAAAQAAAEAAAAAECklua1BvaW50VjEC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0LBzEAAAAAAQAAAEAAAAAECklua1BvaW50VjECAAAACfMAAAAJ9AAAAAn1AAAACfYAAAAJ9wAAAAn4AAAACfkAAAAJ+gAAAAn7AAAACfwAAAAJ/QAAAAn+AAAACf8AAAAJAAEAAAkBAQAACQIBAAAJAwEAAAkEAQAACQUBAAAJBgEAAAkHAQAACQgBAAAJCQEAAAkKAQAACQsBAAAJDAEAAAkNAQAACQ4BAAAJDwEAAAkQAQAACREBAAAJEgEAAAkTAQAACRQBAAAJFQEAAAkWAQAACRcBAAAJGAEAAA0aBzMAAAAAAQAAAEAAAAAECklua1BvaW50VjECAAAACRkBAAAJGgEAAAkbAQAACRwBAAAJHQEAAAkeAQAACR8BAAAJIAEAAAkhAQAACSIBAAAJIwEAAAkkAQAACSUBAAAJJgEAAAknAQAACSgBAAAJKQEAAAkqAQAACSsBAAAJLAEAAAktAQAACS4BAAAJLwEAAAkwAQAACTEBAAAJMgEAAAkzAQAACTQBAAAJNQEAAAk2AQAACTcBAAAJOAEAAAk5AQAADR8HNQAAAAABAAAAgAAAAAQKSW5rUG9pbnRWMQIA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DScHNwAAAAABAAAAgAAAAAQKSW5rUG9pbnRWMQIA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0rBzkAAAAAAQAAABAAAAAECklua1BvaW50VjECAAAACegBAAAJ6QEAAAnqAQAACesBAAAJ7AEAAAntAQAACe4BAAAJ7wEAAAnwAQAACfEBAAAJ8gEAAAnzAQAACfQBAAAJ9QEAAAn2AQAACgU6AAAACklua1BvaW50VjEEAAAAAVgBWQ5QcmVzc3VyZUZhY3RvcglUaW1lU3RhbXAAAAAABgYLEAIAAACm7nIZ9KPCP0BuaHCFSIw/AACYPQAAAAAAAAAAATsAAAA6AAAAsOfKx6uvwj/AQ/hfcVmKPwAA1D0AAAAAAAAAAAE8AAAAOgAAALDnyserr8I/ADncW6zdiT8AAPA9AAAAAAAAAAABPQAAADoAAACw58rHq6/CPwA53Fus3Yk/AAAUPhAAAAAAAAAAAT4AAAA6AAAAsOfKx6uvwj8AOdxbrN2JPwAAQz4QAAAAAAAAAAE/AAAAOgAAALDnyserr8I/4COkUyLmiD8AAH0+AAAAAAAAAAABQAAAADoAAACw58rHq6/CPyAZiE9daog/AICPPgAAAAAAAAAAAUEAAAA6AAAApu5yGfSjwj+gDmxLmO6HPwAAlz4AAAAAAAAAAAFCAAAAOgAAAKbuchn0o8I/IBmIT11qiD8AAJ8+AAAAAAAAAAABQwAAADoAAACEA2sOzYDCP6AObEuY7oc/AICoPgAAAAAAAAAAAUQAAAA6AAAAcBG7sV1pwj/gA1BH03KHPwAAsD4AAAAAAAAAAAFFAAAAOgAAAEQtW/h+OsI/QPkzQw73hj8AgLc+AAAAAAAAAAABRgAAADoAAAACV0viMPTBP0DZ3za/g4U/AIC7PgAAAAAAAAAAAUcAAAA6AAAAtIfjHSuiwT/grm8mq5SDPwCAvz4AAAAAAAAAAAFIAAAAOgAAAF6/I6ttRME/QIT/FZelgT8AAMQ+AAAAAAAAAAABSQAAADoAAAD8/QuK+NrAP4CzHgsGbX8/AIDJPgAAAAAAAAAAAUoAAAA6AAAAjkOcustlwD9AXj7q3Y57PwCAzz4AAAAAAAAAAAFLAAAAOgAAABUu+Rxfsr8/QAleybWwdz8AgNU+AAAAAAAAAAABTAAAADoAAAAP1bnEJpm+P4DJtbAXynQ/AIDZPgAAAAAAAAAAAU0AAAA6AAAA8YnKD39ovT/AiQ2YeeNxPwAA3D4AAAAAAAAAAAFOAAAAOgAAAL1MK/5nILw/AJTK/rb5bT8AgN0+AAAAAAAAAAABTwAAADoAAACPD4zsUNi6PwBpWu6iCmw/AADfPgAAAAAAAAAAAVAAAAA6AAAAGfzcxOtJuT+APurdjhtqPwCA4T4AAAAAAAAAAAFRAAAAOgAAALva3fn10rc/AGla7qIKbD8AAOU+AAAAAAAAAAABUgAAADoAAABfud4uAFy2PwC+Og/L6G8/AADnPgAAAAAAAAAAAVMAAAA6AAAAK3w/HekTtT/AnkWgA9tyPwCA6D4AAAAAAAAAAAFUAAAAOgAAABExUGhB47M/QAleybWwdz8AgOo+AAAAAAAAAAABVQAAADoAAADJAQH6uoOyP+Buxw0NroA/AIDsPgAAAAAAAAAAAVYAAAA6AAAAl8Rh6KM7sT8gxKcuNYyEPwCA7j4AAAAAAAAAAAFXAAAAOgAAAHV5cjP8CrA/YE4UZDbVij8AgPE+AAAAAAAAAAABWAAAADoAAAC6XAb9qLStP7Bxzk7+zJA/AAD0PgAAAAAAAAAAAVkAAAA6AAAAUOLH2Xokqz9Q4fT5kuCVPwCA9j4AAAAAAAAAAAFaAAAAOgAAABxM6W8rw6g/8FAbpSf0mj8AgPs+AAAAAAAAAAABWwAAADoAAADetQoG3GGmP1jgICjeA6A/AEABPwAAAAAAAAAAAVwAAAA6AAAAqh8snIwApD/gGru+mayiPwAABD8AAAAAAAAAAAFdAAAAOgAAAKBtresbzqE/WF1qGCmypT8AgAY/AAAAAAAAAAABXgAAADoAAADQB91b0fKfP8ifGXK4t6g/AAAIPwAAAAAAAAAAAV8AAAA6AAAAWDRf4GpJnD+Q7+sQ/lesPwBACT8AAAAAAAAAAAFgAAAAOgAAAFQpodfB/Zg/sDy3blLZrz8AQAs/AAAAAAAAAAABYQAAADoAAACU5qJB1g+WP4zDvcXanbE/AIAOPwAAAAAAAAAAAWIAAAA6AAAAMGxkHqh/kz/M6B9UDE+zPwCAED8AAAAAAAAAAAFjAAAAOgAAABi65W03TZE/CIr3ANTRtD8AgBI/AAAAAAAAAAABZAAAADoAAAB4Mc1Fg6yPP/CpSw0jRbY/AIAUPwAAAAAAAAAAAWUAAAA6AAAAeM3P5KFHiz+ISBx5+ai3PwCAFj8AAAAAAAAAAAFmAAAAOgAAAPD5UWk7noc/zGVpRFf9uD8AABg/AAAAAAAAAAABZwAAADoAAADwlVQIWjmDP1wEOrAtYbo/AEAZPwAAAAAAAAAAAWgAAAA6AAAAOFNWcm5LgD88JI68fNS7PwBAGj8AAAAAAAAAAAFpAAAAOgAAAEBCr4P7MXw/LMBX52EZvT8AQBs/AAAAAAAAAAABagAAADoAAAAwm7OMLt90P8hWE5BkIL4/AMAbPwAAAAAAAAAAAWsAAAA6AAAAoFi19kLxcT9ccVka0VW/PwDAGz8AAAAAAAAAAAFsAAAAOgAAAGA3titNenA/UgUOguI9wD8AABw/AAAAAAAAAAABbQAAADoAAADwebTBOGhzP57Qa9ZjwcA/AIAcPwAAAAAAAAAAAW4AAAA6AAAAIN6xIhrNdz+WGkaKbDXBPwDAHD8AAAAAAAAAAAFvAAAAOgAAAEBCr4P7MXw/kGQgPnWpwT8AgB0/AAAAAAAAAAABcAAAADoAAAA4U1ZybkuAP4psNQFJBsI/AMAdPwAAAAAAAAAAAXEAAAA6AAAA8JVUCFo5gz/cswh0YFvCPwDAHT8AAAAAAAAAAAFyAAAAOgAAAFBp0oPA4oY/KrkW9kKZwj8AAB4/AAAAAAAAAAABcwAAADoAAAAgXk/KHAOMPyR/Zsjh3sI/AIAePwAAAAAAAAAAAXQAAAA6AAAA0EplU7IIkj96hHRKxBzDPwDAHj8AAAAAAAAAAAF1AAAAOgAAAIw/4pkOKZc/ystHvdtxwz8AwB4/AAAAAAAAAAABdgAAADoAAAAQxd7F5QSdP26UntBr1sM/AAAfPwAAAAAAAAAAAXcAAAA6AAAAoG2t6xvOoT9k3niEdErEPwAAHz8AAAAAAAAAAAF4AAAAOgAAAN5cy62jSKU/XihTOH2+xD8AACA/AAAAAAAAAAABeQAAADoAAAAcTOlvK8OoPwAzbzxCOsU/AEAiPwAAAAAAAAAAAXoAAAA6AAAAhh9n65FsrD+kPYtAB7bFPwBAIz8AAAAAAAAAAAF7AAAAOgAAAMIOha0Z568/nIdl9A8qxj8AQCQ/AAAAAAAAAAABfAAAADoAAADtjCFbYZmxP5iPerfjhsY/AEAkPwAAAAAAAAAAAX0AAAA6AAAAXaDQgsYnsz/o1k0q+9vGPwAAJD8AAAAAAAAAAAF+AAAAOgAAANWzf6ortrQ/5Jyd/Jkhxz8AgCQ/AAAAAAAAAAABfwAAADoAAAAx1X51IS22Pziiq358X8c/AEAlPwAAAAAAAAAAAYAAAAA6AAAAu9rd+fXStz8wJjZg5o3HPwAAJT8AAAAAAAAAAAGBAAAAOgAAACvujCFbYbk/MKrAQVC8xz8AACU/AAAAAAAAAAABggAAADoAAAC38+ulLwe7P9ysx4JB28c/AAAlPwAAAAAAAAAAAYMAAAA6AAAAQ/lKKgStvD/Y7oxzdvLHPwAAJT8AAAAAAAAAAAGEAAAAOgAAAOPwWQtIar4/1DBSZKsJyD8AACU/AAAAAAAAAAABhQAAADoAAAA2e9xHDgjAPyiy1QQkGcg/AAAlPwAAAAAAAAAAAYYAAAA6AAAA5gtcLYnDwD8o9Jr1WDDIPwAAJT8AAAAAAAAAAAGHAAAAOgAAAH6qK7aUZ8E/0LTcRRU4yD8AACU/AAAAAAAAAAABiAAAADoAAAACV0viMPTBP8z2oTZKT8g/AEAXPwAAAAAAAAAAAYkAAAA6AAAAWB8LVe5Rwj98t+OGBlfIPwDAAz8AAAAAAAAAAAGKAAAAOgAAAJL8wryEjMI/0DhnJ39myD8AALQ+AAAAAAAAAAABiwAAADoAAACWiRLjNzPpP7x81LsdN7Q/AADgPQAAAAAAAAAAAYwAAAA6AAAAEo3mC1wt6T+8fNS7HTe0PwAAHD4QAAAAAAAAAAGNAAAAOgAAAIyQujSAJ+k/aPtQG6UntD8AADA+EAAAAAAAAAABjgAAADoAAAAHlI5dpCHpPxhyuLdYu7M/AAA+PhAAAAAAAAAAAY8AAAA6AAAAxJX4cbYe6T/A8DQX4KuzPwAAWz4QAAAAAAAAAAGQAAAAOgAAAD6ZzJraGOk/yGyqNXZ9sz8AAHk+EAAAAAAAAAABkQAAADoAAAC5nKDD/hLpP3TrJpX9bbM/AICNPiAAAAAAAAAAAZIAAAA6AAAANKB07CIN6T90Z5yzkz+zPwAAnD4gAAAAAAAAAAGTAAAAOgAAAGulsilZBOk/IOYYExswsz8AAKk+LwAAAAAAAAABlAAAADoAAACjqvBmj/voP9DgCpE48rI/AACvPi8AAAAAAAAAAZUAAAA6AAAA2q8upMXy6D8k3gNQR9OyPwCAsz4/AAAAAAAAAAGWAAAAOgAAANC21vUN5+g/2FyAr87Dsj8AgLg+PwAAAAAAAAABlwAAADoAAADEvX5HVtvoP4Db/A5WtLI/AIC6Pj8AAAAAAAAAAZgAAAA6AAAANcj6wcLJ6D/Y2PXNZJWyPwCAuz5OAAAAAAAAAAGZAAAAOgAAAGLU4FBBteg/gFdyLeyFsj8AAL8+TgAAAAAAAAABmgAAADoAAABM4jD00Z3oPzTW7oxzdrI/AADFPl4AAAAAAAAAAZsAAAA6AAAAr/NUwIaA6D801u6Mc3ayPwCAzT5eAAAAAAAAAAGcAAAAOgAAANIG46BNYOg/iNPnS4JXsj8AANg+XgAAAAAAAAABnQAAADoAAACxG9uVJj3oPzBSZKsJSLI/AIDjPn0AAAAAAAAAAZ4AAAA6AAAAyDURyDUR6D+I0+dLgleyPwCA8D59AAAAAAAAAAGfAAAAOgAAAN9PR/pE5ec/gFdyLeyFsj8AgPk+jQAAAAAAAAABoAAAADoAAAB7ZqkDML/nP4Db/A5WtLI/AIAAP40AAAAAAAAAAaEAAAA6AAAAGH0LDRuZ5z8g5hgTGzCzPwDAAj+NAAAAAAAAAAGiAAAAOgAAAPeRAwL0dec/dOsmlf1tsz8AwAQ/nQAAAAAAAAABowAAADoAAADWpvv2zFLnP8R0v/hJ2rM/AIAFP50AAAAAAAAAAaQAAAA6AAAAtbvz66Uv5z9o+1AbpSe0PwBABj+dAAAAAAAAAAGlAAAAOgAAANfOgcxsD+c/uABfnYdltD8AQAc/rAAAAAAAAAABpgAAADoAAAC343nBRezmP7iE6X7xk7Q/AEAIP6wAAAAAAAAAAacAAAA6AAAAUvrbyjDG5j+4hOl+8ZO0PwDACD/LAAAAAAAAAAGoAAAAOgAAAK0SqOgtneY/uITpfvGTtD8AwAg/ywAAAAAAAAABqQAAADoAAACBLkgvT27mPwyC4j0AdbQ/AAAJP9oAAAAAAAAAAaoAAAA6AAAAmEh+YV5C5j9gf9v8Dla0PwCACT/aAAAAAAAAAAGrAAAAOgAAADRf4GpJHOY/aPtQG6UntD8AQAk/6gAAAAAAAAABrAAAADoAAAAUdNhfIvnlPxj2QpnC6bM/AAAJP+oAAAAAAAAAAa0AAAA6AAAAeIX8K9fb5T/EdL/4SdqzPwAACT/6AAAAAAAAAAGuAAAAOgAAAGOTTM9nxOU/GHK4t1i7sz8AgAk/+gAAAAAAAAABrwAAADoAAADSnchJ1LLlP8R0v/hJ2rM/AMAJPwkBAAAAAAAAAbAAAAA6AAAAhKbary6k5T9wd8Y5O/mzPwCACj8JAQAAAAAAAAGxAAAAOgAAALyrGO1km+U/vHzUux03tD8AQAs/GQEAAAAAAAABsgAAADoAAADzsFYqm5LlP7gAX52HZbQ/AEAMPxkBAAAAAAAAAbMAAAA6AAAAb7QqU7+M5T8QBm0faqO0PwCACj8ZAQAAAAAAAAG0AAAAOgAAAOq3/nvjhuU/CIr3ANTRtD8AgAc/KQEAAAAAAAABtQAAADoAAABju9KkB4HlP1wLe6FM4bQ/AIACPzgBAAAAAAAAAbYAAAA6AAAA3r6mzSt75T+0jP5BxfC0PwAA+z44AQAAAAAAAAG3AAAAOgAAAFjCevZPdeU/XI8Fg7YPtT8AAPE+OAEAAAAAAAABuAAAADoAAAAWxOQKYnLlP6wQiSMvH7U/AADnPjgBAAAAAAAAAbkAAAA6AAAA08VOH3Rv5T+sEIkjLx+1PwCA2D5IAQAAAAAAAAG6AAAAOgAAAJDHuDOGbOU/rBCJIy8ftT8AAMk+SAEAAAAAAAABuwAAADoAAADTxU4fdG/lP6iUEwWZTbU/AACjPkgBAAAAAAAAAbwAAAA6AAAAWMJ69k915T8AFpelEV21PwAAPD5IAQAAAAAAAAG9AAAAOgAAACG9PLkZfuU/+Jkhh3uLtT8AAKI9ZwEAAAAAAAABvgAAADoAAAArjg6SMc3lP1Aq+9vmd7A/AAAcPgAAAAAAAAAAAb8AAAA6AAAA/4EoA7Ph5T/8JO1ZBDqwPwAAVT4QAAAAAAAAAAHAAAAAOgAAAI53rIhG8+U//CTtWQQ6sD8AAHA+EAAAAAAAAAABwQAAADoAAADcbpoi7AHmP1Ai5hgTG7A/AABnPhAAAAAAAAAAAcIAAAA6AAAApGlc5bUK5j9QIuYYExuwPwAAZz4QAAAAAAAAAAHDAAAAOgAAAG1kHqh/E+Y/UCLmGBMbsD8AAFo+LwAAAAAAAAABxAAAADoAAADxYEp/WxnmP1Ai5hgTG7A/AABJPi8AAAAAAAAAAcUAAAA6AAAAdl12Vjcf5j9QIuYYExuwPwAAOj4vAAAAAAAAAAHGAAAAOgAAAP1Zoi0TJeY/UCLmGBMbsD8AAC8+LwAAAAAAAAABxwAAADoAAAA/WDgZASjmP1A/vq9D+K8/AAAzPj4AAAAAAAAAAcgAAAA6AAAAP1g4GQEo5j8QOrAtYbqvPwAAPj4+AAAAAAAAAAHJAAAAOgAAAD9YOBkBKOY/EDqwLWG6rz8AAGI+PgAAAAAAAAABygAAADoAAAA/WDgZASjmP7g0oqt+fK8/AICKPj4AAAAAAAAAAcsAAAA6AAAA/VmiLRMl5j8AMptqjV2vPwCAoD4+AAAAAAAAAAHMAAAAOgAAALtbDEIlIuY/ADKbao1drz8AgLU+TgAAAAAAAAABzQAAADoAAAB2XXZWNx/mPwAym2qNXa8/AIDEPk4AAAAAAAAAAc4AAAA6AAAANF/gakkc5j+4NKKrfnyvPwCA0T5eAAAAAAAAAAHPAAAAOgAAAK9itJNtFuY/EDqwLWG6rz8AANc+XgAAAAAAAAAB0AAAADoAAACkaVzltQrmP1A/vq9D+K8/AIDePm0AAAAAAAAAAdEAAAA6AAAAjnesiEbz5T9QIuYYExuwPwCA5z59AAAAAAAAAAHSAAAAOgAAADWHZkDp2OU//CTtWQQ6sD8AgO4+jQAAAAAAAAAB0wAAADoAAACamIoMnrvlP6Qn9Jr1WLA/AID2Po0AAAAAAAAAAdQAAAA6AAAA/6mu2FKe5T+kJ/Sa9ViwPwAA+z6cAAAAAAAAAAHVAAAAOgAAAN6+ps0re+U//Kh3O25osD8AAP4+nAAAAAAAAAAB1gAAADoAAAAB0jSu8lrlP1Aq+9vmd7A/AID/PqwAAAAAAAAAAdcAAAA6AAAAIuXCjrk65T/8LAId2JawPwCA/z6sAAAAAAAAAAHYAAAAOgAAAIf25lpuHeU/9LCM/kHFsD8AAAA/uwAAAAAAAAAB2QAAADoAAADrBwsnIwDlP0S2moAkA7E/AIAAP7sAAAAAAAAAAdoAAAA6AAAAUBkv89fi5D9Avq9D+F+xPwDAAD+7AAAAAAAAAAHbAAAAOgAAADonf5Zoy+Q/OMbEBsy8sT8AwAA/ywAAAAAAAAAB3AAAADoAAABnM2Ul57bkP9zQ4AqROLI/AEAAP8sAAAAAAAAAAd0AAAA6AAAA1j3hn1Ol5D+A2/wOVrSyPwAA/z7bAAAAAAAAAAHeAAAAOgAAAIlG8wWuluQ/IOYYExswsz8AgP8+2wAAAAAAAAAB3wAAADoAAAB+TZtX9orkPyDuLdbujLM/AEAAP+oAAAAAAAAAAeAAAAA6AAAAt1LZlCyC5D8Y9kKZwumzPwBAAT/qAAAAAAAAAAHhAAAAOgAAADBWrb1QfOQ/vHzUux03tD8AQAI/+gAAAAAAAAAB4gAAADoAAADtVxfSYnnkPwyC4j0AdbQ/AMAEP/oAAAAAAAAAAeMAAAA6AAAA7VcX0mJ55D8QBm0faqO0PwBACD8KAQAAAAAAAAHkAAAAOgAAAHNUQ6k+f+Q/CIr3ANTRtD8AAAo/CgEAAAAAAAAB5QAAADoAAADASzFD5I3kP6wQiSMvH7U/AEALPxkBAAAAAAAAAeYAAAA6AAAA1j3hn1Ol5D8AFpelEV21PwDADD8ZAQAAAAAAAAHnAAAAOgAAALUqU7+MxeQ/UJ8vCV7JtT8AAA8/KQEAAAAAAAAB6AAAADoAAACeEB2NffHkP/CpSw0jRbY/AEAQPykBAAAAAAAAAekAAAA6AAAAke8+CSYp5T/sNeuxYNC2PwDAED84AQAAAAAAAAHqAAAAOgAAAIbOYIXOYOU/hMSRl496tz8AABE/OAEAAAAAAAAB6wAAADoAAAB5rYIBd5jlP3hQMTzNBbg/AAARP0gBAAAAAAAAAewAAAA6AAAAK44OkjHN5T8kW01AkoG4PwAAET9IAQAAAAAAAAHtAAAAOgAAABR02F8i+eU/bGhwhUgcuT8AABE/WAEAAAAAAAAB7gAAADoAAAB2XXZWNx/mPxTvAaijabk/AEAOP1gBAAAAAAAAAe8AAAA6AAAAEkxSioI85j8M9xZrd8a5PwBACj9YAQAAAAAAAAHwAAAAOgAAACk+AufxU+Y/uH2ojdITuj8AgP0+dwEAAAAAAAAB8QAAADoAAAC5M4ZshWXmP7ABM288Qro/AIDgPncBAAAAAAAAAfIAAAA6AAAAgS5IL09u5j8Eg7YPtVG6PwCAmz53AQAAAAAAAAHzAAAAOgAAAAuXfI4v2e8/ZPXj+zqEvz8AABw+AAAAAAAAAAAB9AAAADoAAACTk6hlC9/vPwzw1XlYRr8/AABVPhAAAAAAAAAAAfUAAAA6AAAATZUSeh3c7z8M8NV5WEa/PwAAcD4QAAAAAAAAAAH2AAAAOgAAAEOcustl0O8/DGxLmO4Xvz8AAG4+EAAAAAAAAAAB9wAAADoAAAC9n470icrvPwzowLaE6b4/AAB3PhAAAAAAAAAAAfgAAAA6AAAAtaY2RtK+7z/AZj0WDNq+PwAAej4QAAAAAAAAAAH5AAAAOgAAAGWvSKwssO8/aGEvlCmcvj8AAHs+IAAAAAAAAAAB+gAAADoAAADVucQmmZ7vP2hhL5QpnL4/AAB5PiAAAAAAAAAAAfsAAAA6AAAAA8aqtReK7z8YXCESR16+PwAAeD4wAAAAAAAAAAH8AAAAOgAAAO3T+liocu8/INiWMN0vvj8AAHg+MAAAAAAAAAAB/QAAADoAAACT47QQS1jvPyDYljDdL74/AICCPj8AAAAAAAAAAf4AAAA6AAAAO/NuyO097z/IVhOQZCC+PwAAjT4/AAAAAAAAAAH/AAAAOgAAAOECKYCQI+8/zNKIrvrxvT8AgJM+PwAAAAAAAAABAAEAADoAAADBFyF1aQDvP3xRBQ6C4r0/AACZPj8AAAAAAAAAAQEBAAA6AAAAXy6DflTa7j98UQUOguK9PwAAnT5PAAAAAAAAAAECAQAAOgAAAPtE5Yc/tO4/fFEFDoLivT8AAKE+TwAAAAAAAAABAwEAADoAAACXW0eRKo7uP3xRBQ6C4r0/AAClPl4AAAAAAAAAAQQBAAA6AAAAM3KpmhVo7j/M0oiu+vG9PwAAqj5eAAAAAAAAAAEFAQAAOgAAAM+IC6QAQu4/dNWP7+sQvj8AALI+bgAAAAAAAAABBgEAADoAAABrn22t6xvuP8hWE5BkIL4/AAC8Pm4AAAAAAAAAAQcBAAA6AAAAxbc5y+jy7T8YXCESR16+PwAAxD6NAAAAAAAAAAEIAQAAOgAAAGHOm9TTzO0/aOW5dZPKvj8AgMs+jQAAAAAAAAABCQEAADoAAABD45PJrKntPwxsS5juF78/AIDQPo0AAAAAAAAAAQoBAAA6AAAAIviLvoWG7T9ccVka0VW/PwAA1T6NAAAAAAAAAAELAQAAOgAAAP8MhLNeY+0/sHZnnLOTvz8AANo+nQAAAAAAAAABDAEAADoAAADfIXyoN0DtP6x+fF+H8L8/AIDfPp0AAAAAAAAAAQ0BAAA6AAAAvDZ0nRAd7T/8QcXwNBfAPwCA4j6tAAAAAAAAAAEOAQAAOgAAAOFJAn7X/Ow/UsNIka0mwD8AgOM+rQAAAAAAAAABDwEAADoAAABFWyZKjN/sP1IFDoLiPcA/AADlPrwAAAAAAAAAARABAAA6AAAAqmxKFkHC7D/6xU/SnkXAPwCA5j68AAAAAAAAAAERAQAAOgAAAFF8BM7jp+w/9gcVw9NcwD8AAOY+zAAAAAAAAAABEgEAADoAAAA7ilRxdJDsP/YHFcPTXMA/AADlPswAAAAAAAAAARMBAAA6AAAAaJY6APN77D/2BxXD01zAPwCA5D7bAAAAAAAAAAEUAQAAOgAAAJWiII9xZ+w/pMhWE5BkwD8AAOQ+2wAAAAAAAAABFQEAADoAAACKqcjguVvsP/pJ2rMIdMA/AADlPgoBAAAAAAAAARYBAAA6AAAAO7LaRhRN7D/6SdqzCHTAPwAA4z4KAQAAAAAAAAEXAQAAOgAAADG5gphcQew/ogocBMV7wD8AgOA+CgEAAAAAAAABGAEAADoAAAAlwCrqpDXsP6IKHATFe8A/AADBPgoBAAAAAAAAARkBAAA6AAAAGp9MZk1t7D+UrSYgyUC8PwAAYD4AAAAAAAAAAAEaAQAAOgAAAJ+beD0pc+w/PCyjf1AxvD8AgJo+EAAAAAAAAAABGwEAADoAAADimQ4pF3bsP5ApnD5fErw/AACuPhAAAAAAAAAAARwBAAA6AAAA4pkOKRd27D9EqBie5gK8PwAArz4QAAAAAAAAAAEdAQAAOgAAAOKZDikXduw/RKgYnuYCvD8AgLk+IAAAAAAAAAABHgEAADoAAACfm3g9KXPsP0SoGJ7mArw/AIC8PiAAAAAAAAAAAR8BAAA6AAAAGp9MZk1t7D9EqBie5gK8PwCAvT4gAAAAAAAAAAEgAQAAOgAAAFOkiqODZOw/PCyjf1AxvD8AAL0+PwAAAAAAAAABIQEAADoAAACKqcjguVvsP5StJiDJQLw/AAC8Pj8AAAAAAAAAASIBAAA6AAAAwa4GHvBS7D/gsjSiq368PwAAvD4/AAAAAAAAAAEjAQAAOgAAALe1rm84R+w/MDzNBfjqvD8AALw+PwAAAAAAAAABJAEAADoAAABqvsDVkjjsPyTIbKo1dr0/AAC9Pj8AAAAAAAAAASUBAAA6AAAAHMfSO+0p7D/IVhOQZCC+PwCAvT5bAAAAAAAAAAEmAQAAOgAAAM7P5KFHG+w/aGEvlCmcvj8AgL0+WwAAAAAAAAABJwEAADoAAAA92mActAnsP2TtzjhnJ78/AAC+PmoAAAAAAAAAASgBAAA6AAAAreTcliD46z+s+vF9HcK/PwAAvj5qAAAAAAAAAAEpAQAAOgAAANrwwiWf4+s//EHF8DQXwD8AAL4+egAAAAAAAAABKgEAADoAAAAH/ai0Hc/rP/rFT9KeRcA/AAC/PnoAAAAAAAAAASsBAAA6AAAAMwmPQ5y66z+iChwExXvAPwAAxD6JAAAAAAAAAAEsAQAAOgAAAGAVddIapus/9A8qhqe5wD8AgMo+iQAAAAAAAAABLQEAADoAAADQH/FMh5TrP0YVOAiK98A/AIDUPpkAAAAAAAAAAS4BAAA6AAAAxSaZns+I6z+WGkaKbDXBPwCA4D6pAAAAAAAAAAEvAQAAOgAAALktQfAXfes/Pl8SvJJrwT8AAO8+qQAAAAAAAAABMAEAADoAAADyMn8tTnTrP+hhGf2DisE/AID+PqkAAAAAAAAAATEBAAA6AAAAazZTVnJu6z86JWKOMbHBPwCAAz+4AAAAAAAAAAEyAQAAOgAAACk4vWqEa+s/4mkuwFfnwT8AwAU/uAAAAAAAAAABMwEAADoAAABrNlNWcm7rP4psNQFJBsI/AMAGP8gAAAAAAAAAATQBAAA6AAAA8jJ/LU506z80bzxCOiXCPwDABj/IAAAAAAAAAAE1AQAAOgAAAP0r19sFgOs/MrEBM288wj8AQAY/2AAAAAAAAAABNgEAADoAAACNIVthmZHrP9yzCHRgW8I/AIAFP+cAAAAAAAAAATcBAAA6AAAAYBV10hqm6z8uNYwU2WrCPwCA9D7nAAAAAAAAAAE4AQAAOgAAALkFuxp4wOs/LndRBQ6Cwj8AANU+5wAAAAAAAAABOQEAADoAAACY8iw6seDrP9Z5WEb/oMI/AICRPucAAAAAAAAAAToBAAA6AAAAcpwWYgnryT/YIfyvuCzhPwAA+D0AAAAAAAAAAAE7AQAAOgAAAHyVbhDB9sk/2ICZNx4h4T8AACo+EAAAAAAAAAABPAEAADoAAABynBZiCevJP1gwaPtQG+E/AABAPhAAAAAAAAAAAT0BAAA6AAAAULEOV+LHyT9ZjwWDtg/hPwAARz4QAAAAAAAAAAE+AQAAOgAAAES4tqgqvMk/Ba/kWtgL4T8AAFs+EAAAAAAAAAABPwEAADoAAAAuxgZMu6TJP4Resx4LBuE/AABlPhAAAAAAAAAAAUABAAA6AAAADtv+QJSByT+vLWG6X/zgPwAAbD4gAAAAAAAAAAFBAQAAOgAAAMILl3yOL8k/Bm0faqP04D8AAGw+IAAAAAAAAAABQgEAADoAAAB0PC+4iN3IP1us3Rnn7OA/AABqPi8AAAAAAAAAAUMBAAA6AAAAKm3H84KLyD+He4u1O+PgPwAAaT4vAAAAAAAAAAFEAQAAOgAAAN6dXy99Ocg/3LpJZX/b4D8AAGo+PwAAAAAAAAABRQEAADoAAACQzvdqd+fHP11qGCmy1eA/AABvPj8AAAAAAAAAAUYBAAA6AAAARP+PpnGVxz8HivcA1NHgPwAAcD5PAAAAAAAAAAFHAQAAOgAAAPgvKOJrQ8c/B4r3ANTR4D8AAHA+TwAAAAAAAAABSAEAADoAAAC0WRjMHf3GPzL6BxXD0+A/AABuPk8AAAAAAAAAAUkBAAA6AAAAfnxgZIfCxj+I2ig9odfgPwAAbD5eAAAAAAAAAAFKAQAAOgAAADKt+J+BcMY/MptqjV3f4D8AAGw+XgAAAAAAAAABSwEAADoAAADk3ZDbex7GP1us3Rnn7OA/AABuPm4AAAAAAAAAAUwBAAA6AAAAmg4pF3bMxT+GvVCmcPrgPwAAbT5uAAAAAAAAAAFNAQAAOgAAAE4/wVJwesU/WY8Fg7YP4T8AAGw+bgAAAAAAAAABTgEAADoAAAD2dgHgshzFP66x65vJKuE/AABqPn0AAAAAAAAAAU8BAAA6AAAAnK5BbfW+xD8qROLIy0fhPwAAaD6NAAAAAAAAAAFQAQAAOgAAAFLf2ajvbMQ//rb5Haxo4T8AAGY+jQAAAAAAAAABUQEAADoAAAAaAiJBWTLEP/2ZIYd7i+E/AABkPp0AAAAAAAAAAVIBAAA6AAAA4iRq2cL3wz/6fEnwSq7hPwAAaj6dAAAAAAAAAAFTAQAAOgAAAMwyunxT4MM/TUCSgfjU4T8AAHY+nQAAAAAAAAABVAEAADoAAADMMrp8U+DDP3M0LXdRBeI/AICFPrwAAAAAAAAAAVUBAAA6AAAA4iRq2cL3wz/HmNiAmTfiPwCAkz68AAAAAAAAAAFWAQAAOgAAABoCIkFZMsQ/GP2DiuFp4j8AgJ8+vAAAAAAAAAABVwEAADoAAAA67SlMgFXEP+qxYND2oeI/AICrPrwAAAAAAAAAAVgBAAA6AAAAZtGJBV+ExD+T9iwCHdjiPwAAsz7MAAAAAAAAAAFZAQAAOgAAAJK16b49s8Q/Ojv5M0MO4z8AgLg+zAAAAAAAAAABWgEAADoAAAC0oPHJZNbEPwuROPLyUeM/AAC7PtoAAAAAAAAAAVsBAAA6AAAAyJKhJtTtxD+wdmecs5PjPwCAvD7aAAAAAAAAAAFcAQAAOgAAAMiSoSbU7cQ/1qzHgkHb4z8AgL0+6gAAAAAAAAABXQEAADoAAAC+mUl4HOLEP6ijabmLKuQ/AAC/PuoAAAAAAAAAAV4BAAA6AAAAqKeZG63KxD/26jwso3/kPwCAvz75AAAAAAAAAAFfAQAAOgAAAHDK4bMWkMQ/yIJB24fa5D8AgL8++QAAAAAAAAABYAEAADoAAAAk+3nvED7EP0M6JWKOMeU/AADBPgkBAAAAAAAAAWEBAAA6AAAAzDK6fFPgwz/mYRn9g4rlPwCAwj4JAQAAAAAAAAFiAQAAOgAAAEqGmlC3U8M/tvkdrGjl5T8AgMc+CQEAAAAAAAABYwEAADoAAACm7nIZ9KPCP1yAr87DMuY/AIDOPhkBAAAAAAAAAWQBAAA6AAAA7GSbhcHcwT/YljDdL37mPwAA1D4ZAQAAAAAAAAFlAQAAOgAAABDwu+Zn8sA/quxvm9/B5j8AANk+KAEAAAAAAAABZgEAADoAAAApIKl5zsm/P3hCr1mPBec/AADcPigBAAAAAAAAAWcBAAA6AAAABXx6bO5/vT/2t83vYEXnPwCA3j44AQAAAAAAAAFoAQAAOgAAAI8PjOxQ2Lo/nJ38mSGH5z8AAN4+OAEAAAAAAAABaQEAADoAAABBh/0lkl+4P5jC6fMlwec/AADePkgBAAAAAAAAAWoBAAA6AAAA7f5uX9PmtT8Wl6URXfXnPwAA3T5IAQAAAAAAAAFrAQAAOgAAAPc+oAvSy7M/aPtQG6Un6D8AANw+VwEAAAAAAAABbAEAADoAAABZR5Eqjg6yP7q+maxSTug/AADcPlcBAAAAAAAAAW0BAAA6AAAA+yWSX5iXsD+OMbEBM2/oPwAA3D5nAQAAAAAAAAFuAQAAOgAAALq1RVXhza4/4lOXGkaK6D8AAN4+ZwEAAAAAAAABbwEAADoAAAAMzIYXLvmsP2BFK8+tm+g/AADhPnYBAAAAAAAAAXABAAA6AAAA2I7nBRexqz8Kp8+XBK/oPwAA5j52AQAAAAAAAAFxAQAAOgAAAHjGJ5NZU6s/3Nch/K+46D8AAO8+lgEAAAAAAAABcgEAADoAAAB4xieTWVOrP4iYY0xswOg/AID2PpYBAAAAAAAAAXMBAAA6AAAAKleneNQOrD+0CHRgW8LoPwCA9T6WAQAAAAAAAAF0AQAAOgAAAAzMhhcu+aw/tAh0YFvC6D8AAPI+pQEAAAAAAAABdQEAADoAAAA+CSYpRUGuP7QIdGBbwug/AADtPqUBAAAAAAAAAXYBAAA6AAAAckbFOlyJrz+0CHRgW8LoPwCA6D61AQAAAAAAAAF3AQAAOgAAAM1BMqa5aLA/COmUiDnG6D8AAOc+tQEAAAAAAAABeAEAADoAAABn4AEvxQyxP7Kp1tj1zeg/AADmPsUBAAAAAAAAAXkBAAA6AAAARVXhzR73sT9cC3uhTOHoPwAA5z7FAQAAAAAAAAF6AQAAOgAAACHKwGx44bI/WO6iChwE6T8AgOg+1AEAAAAAAAABewEAADoAAAD3PqAL0suzP1ZyLeyFMuk/AIDrPtQBAAAAAAAAAXwBAAA6AAAA1bN/qiu2tD98BytaeW7pPwAA8D7kAQAAAAAAAAF9AQAAOgAAAJc2r+wVibU/JI68fNS76T8AgPI+5AEAAAAAAAABfgEAADoAAABFxy7SkES2P3J28meGHOo/AIDzPvMBAAAAAAAAAX8BAAA6AAAA32X+Wpzotj/CXihTOH3qPwCA8j7zAQAAAAAAAAGAAQAAOgAAAFEgbirJXbc/vGY9Fgza6j8AAPE+8wEAAAAAAAABgQEAADoAAACn6C2dhru3P7huUtnfNus/AIDxPgMCAAAAAAAAAYIBAAA6AAAAEaOdbLMwuD8ItiVM94vrPwCA8j4DAgAAAAAAAAGDAQAAOgAAAFV5rYIBd7g/LI3oqh/f6z8AgPM+EwIAAAAAAAABhAEAADoAAADDMx1SLuy4Pyb0mvVYMOw/AIDzPhMCAAAAAAAAAYUBAAA6AAAAReA8fsp4uT/4i5+kPYvsPwAA9j4iAgAAAAAAAAGGAQAAOgAAAPNwvGNFNLo/RtNyF1Xg7D8AAPk+IgIAAAAAAAABhwEAADoAAADn10tfDja7P8KKVp5bN+0/AAD+PjICAAAAAAAAAYgBAAA6AAAAASM7FLZmvD9msko5UZDtPwDAAT8yAgAAAAAAAAGJAQAAOgAAAHc26jsb9b0/jCpwEBTv7T8AAAc/QgIAAAAAAAABigEAADoAAAA/ElnWPeG/PwbiU5caRu4/AEANP0ICAAAAAAAAAYsBAAA6AAAAEPC75mfywD8quRb2QpnuPwAAEz9RAgAAAAAAAAGMAQAAOgAAABhJ+z6gC8I/ps+XBK/k7j8AwBg/UQIAAAAAAAABjQEAADoAAAAeojqX2CTDP3gl18JeKO8/AAAdP2ECAAAAAAAAAY4BAAA6AAAAGgIiQVkyxD+gutQwUmTvPwDAID9hAgAAAAAAAAGPAQAAOgAAAE4/wVJwesU/Rv+gYnia7z8AQCI/cAIAAAAAAAABkAEAADoAAABSmACrqJPGP25S2d82v+8/AEAjP3ACAAAAAAAAAZEBAAA6AAAALA3gSQJ+xz+YBK/kWtjvPwAAGz+AAgAAAAAAAAGSAQAAOgAAANCkB4HFLcg/whUiceTl7z8AQA4/gAIAAAAAAAABkwEAADoAAADPwmDu6LfePwC+Og/L6G8/AABgPgAAAAAAAAAAAZQBAAA6AAAAc6qU0Ovg3j+APurdjhtqPwCAmj4QAAAAAAAAAAGVAQAAOgAAAH+j7H6j7N4/gD7q3Y4baj8AAK4+EAAAAAAAAAABlgEAADoAAAANmXAEN/7ePwBpWu6iCmw/AICmPhAAAAAAAAAAAZcBAAA6AAAAG5LIsu4J3z8AaVruogpsPwAApD4fAAAAAAAAAAGYAQAAOgAAAKmHTDiCG98/AJTK/rb5bT8AAJ4+HwAAAAAAAAABmQEAADoAAAA5fdC9FS3fPwCUyv62+W0/AACZPi8AAAAAAAAAAZoBAAA6AAAAUW+AGoVE3z8AvjoPy+hvPwAAjz4vAAAAAAAAAAGbAQAAOgAAAHFaiCWsZ98/QHTVj+/rcD8AAIQ+PwAAAAAAAAABnAEAADoAAAAZQrwHr5DfP0B01Y/v63A/AAB+Pj8AAAAAAAAAAZ0BAAA6AAAARSYcwY2/3z9AdNWP7+twPwAAdD5OAAAAAAAAAAGeAQAAOgAAAPUGqFFI9N8/AL46D8vobz8AAG0+TgAAAAAAAAABnwEAADoAAACc7tszSx3gPwCUyv62+W0/AABqPk4AAAAAAAAAAaABAAA6AAAAhdSlATxJ4D8AaVruogpsPwAAaj5eAAAAAAAAAAGhAQAAOgAAAPO2m6YIe+A/gD7q3Y4baj8AAHE+XgAAAAAAAAABogEAADoAAACklyc3w6/gP4A+6t2OG2o/AAB+Pm0AAAAAAAAAAaMBAAA6AAAAHnN1ikft4D+APurdjhtqPwAAhT5tAAAAAAAAAAGkAQAAOgAAAJdOw93LKuE/gD7q3Y4baj8AgIs+fQAAAAAAAAABpQEAADoAAACWJj0ILG7hPwBpWu6iCmw/AICPPn0AAAAAAAAAAaYBAAA6AAAA2PxMHnq04T8AlMr+tvltPwCAkz6NAAAAAAAAAAGnAQAAOgAAABnTXDTI+uE/QHTVj+/rcD8AAJQ+jQAAAAAAAAABqAEAADoAAADVrEBzOjviP8CeRaAD23I/AACUPpwAAAAAAAAAAakBAAA6AAAADIr42tB14j+AybWwF8p0PwAAkz6cAAAAAAAAAAGqAQAAOgAAAABpGld5reI/QAleybWwdz8AAJE+rAAAAAAAAAABqwEAADoAAACxSabnM+LiPwCJrvrxfX0/AICQPqwAAAAAAAAAAawBAAA6AAAAICycjAAU4z/gbscNDa6APwAAkD6sAAAAAAAAAAGtAQAAOgAAAEwQ/EXfQuM/QKRTIuYYgz8AAJA+vAAAAAAAAAABrgEAADoAAABA7x3Ch3rjP6DuFz9Je4Y/AACRPrwAAAAAAAAAAa8BAAA6AAAArdETZ1Ss4z8AOdxbrN2JPwCAkD7LAAAAAAAAAAGwAQAAOgAAANq1cyAz2+M/II68fNS7jT8AAI8+ywAAAAAAAAABsQEAADoAAADCmz3uIwfkP0BswMwbj5A/AICPPtoAAAAAAAAAAbIBAAA6AAAA5IZF+Uoq5D8gnD5fErySPwCAkT7aAAAAAAAAAAGzAQAAOgAAAMJztxiESuQ/wMaubyarlD8AAJI+6QAAAAAAAAABtAEAADoAAAAaZP1g4WTkPzDxHoA6mpY/AACSPukAAAAAAAAAAbUBAAA6AAAA7VcX0mJ55D9gNtUau76ZPwAAlD75AAAAAAAAAAG2AQAAOgAAAH5Nm1f2iuQ/MIanuQBfnT8AAJc++QAAAAAAAAABtwEAADoAAADMRInxm5nkP0jwSq6FvaA/AACbPgkBAAAAAAAAAbgBAAA6AAAA1j3hn1Ol5D/IKuVEQWajPwAAnz4JAQAAAAAAAAG5AQAAOgAAAJ84o2IdruQ/6GeGHO4tpj8AAKI+GAEAAAAAAAABugEAADoAAAAkNc85+bPkP8inLjWMFKk/AICkPhgBAAAAAAAAAbsBAAA6AAAAqTH7ENW55D/g9PmS4JWsPwCApT4oAQAAAAAAAAG8AQAAOgAAAOsvkfzCvOQ/UD++r0P4rz8AgKU+KAEAAAAAAAABvQEAADoAAAAuLifosL/kPzxCOiVijrE/AACmPjgBAAAAAAAAAb4BAAA6AAAALi4n6LC/5D8g5hgTGzCzPwAApj44AQAAAAAAAAG/AQAAOgAAAC4uJ+iwv+Q/uITpfvGTtD8AAKY+OAEAAAAAAAABwAEAADoAAAAuLifosL/kP6CkPYtAB7Y/AACmPkcBAAAAAAAAAcEBAAA6AAAALi4n6LC/5D84Qw73Fmu3PwAApj5HAQAAAAAAAAHCAQAAOgAAAC4uJ+iwv+Q/zF1UgYOguD8AAKY+ZgEAAAAAAAABwwEAADoAAABzLL3TnsLkPwj/Ky5LI7o/AACpPmYBAAAAAAAAAcQBAAA6AAAAtSpTv4zF5D+YnfyZIYe7PwAArz5mAQAAAAAAAAHFAQAAOgAAALUqU7+MxeQ/5Da/gxWtvD8AgLY+ZgEAAAAAAAABxgEAADoAAAC1KlO/jMXkP3xRBQ6C4r0/AIC/PnYBAAAAAAAAAccBAAA6AAAAtSpTv4zF5D+46sf3dQi/PwCAxT52AQAAAAAAAAHIAQAAOgAAAHMsvdOewuQ/rMBBULwHwD8AAMw+hgEAAAAAAAAByQEAADoAAADrL5H8wrzkP6IKHATFe8A/AIDOPoYBAAAAAAAAAcoBAAA6AAAAJDXPOfmz5D+gEjHHmNjAPwCA0D6VAQAAAAAAAAHLAQAAOgAAABk8d4tBqOQ/mtiAmTcewT8AgNE+lQEAAAAAAAABzAEAADoAAADMRInxm5nkP+rdjhsaXME/AADTPqUBAAAAAAAAAc0BAAA6AAAA+VBvgBqF5D/oYRn9g4rBPwCA1D6lAQAAAAAAAAHOAQAAOgAAABpk/WDhZOQ/kiJbTUCSwT8AgNc+tQEAAAAAAAABzwEAADoAAAA8d4tBqETkP5IiW01AksE/AADZPrUBAAAAAAAAAdABAAA6AAAAG4yDNoEh5D88odesx4LBPwCA2j7EAQAAAAAAAAHRAQAAOgAAAPugeyta/uM/Pl8SvJJrwT8AgNw+xAEAAAAAAAAB0gEAADoAAACXt900RdjjP+rdjhsaXME/AIDePtQBAAAAAAAAAdMBAAA6AAAA8c+pUkKv4z8+XxK8kmvBPwCA3z7UAQAAAAAAAAHUAQAAOgAAAAjq34RRg+M/PKHXrMeCwT8AAOE+4wEAAAAAAAAB1QEAADoAAADcBYDLclTjP+Sj3u24ocE/AIDiPuMBAAAAAAAAAdYBAAA6AAAAYyoyeO4W4z86JWKOMbHBPwCA5D7zAQAAAAAAAAHXAQAAOgAAAOlO5CRq2eI/OKnsb5vfwT8AgOU+8wEAAAAAAAAB2AEAADoAAACzcSy9057iP44qcBAU78E/AIDlPgMCAAAAAAAAAdkBAAA6AAAA95dIfmFe4j+KbDUBSQbCPwAA5j4DAgAAAAAAAAHaAQAAOgAAAH28+irdIOI/imw1AUkGwj8AAOY+AwIAAAAAAAAB2wEAADoAAADA4hbsauDhP4psNQFJBsI/AADmPhICAAAAAAAAAdwBAAA6AAAAigVfhNSl4T+KbDUBSQbCPwAA5z4SAgAAAAAAAAHdAQAAOgAAAJYmPQgsbuE/imw1AUkGwj8AgOc+IgIAAAAAAAAB3gEAADoAAAChRxuMgzbhP4psNQFJBsI/AADpPiICAAAAAAAAAd8BAAA6AAAA8WaP+8gB4T80LXdRBQ7CPwCA6T5BAgAAAAAAAAHgAQAAOgAAAAiBxS3Y1eA/iK768X0dwj8AgOk+QQIAAAAAAAAB4QEAADoAAACklyc3w6/gPzRvPEI6JcI/AADqPkECAAAAAAAAAeIBAAA6AAAAx6q1F4qP4D80bzxCOiXCPwAA6j5BAgAAAAAAAAHjAQAAOgAAACq82eM+cuA/3C9+kvYswj8AAOI+UQIAAAAAAAAB5AEAADoAAAAVyimHz1rgPzKxATNvPMI/AADXPlECAAAAAAAAAeUBAAA6AAAAQdYPFk5G4D8ysQEzbzzCPwAArT5wAgAAAAAAAAHmAQAAOgAAADfdt2eWOuA/2nFDgytEwj8AAEM+cAIAAAAAAAAB5wEAADoAAACy4IuQujTgPzRvPEI6JcI/AACmPXACAAAAAAAAAegBAAA6AAAALTRsZB6o3z8QQfEegDqaPwAAhj4AAAAAAAAAAAHpAQAAOgAAAN0U+PTY3N8/8FAbpSf0mj8AgLg+EAAAAAAAAAAB6gEAADoAAADdFPj02NzfP3CLtTvjnJ0/AADQPhAAAAAAAAAAAesBAAA6AAAA3RT49Njc3z/wAnx1HpahPwAAyz4QAAAAAAAAAAHsAQAAOgAAAGURJMy04t8/0CLQgW0Joz8AAM0+HwAAAAAAAAAB7QEAADoAAABvCnx6bO7fPwBYXJZGdKU/AADLPh8AAAAAAAAAAe4BAAA6AAAAewPUKCT63z/InxlyuLeoPwAAyT4vAAAAAAAAAAHvAQAAOgAAAEL+levtAuA/OPoHFcPTrD8AAMQ+LwAAAAAAAAAB8AEAADoAAADJ+sHCyQjgP6Czkz8z5LA/AAC9Pj4AAAAAAAAAAfEBAAA6AAAADPlXrrcL4D906yaV/W2zPwAAuj4+AAAAAAAAAAHyAQAAOgAAAE737ZmlDuA/9CXBK7kWtj8AgLI+TgAAAAAAAAAB8wEAADoAAACQ9YOFkxHgP3hYRv+gYrg/AICrPk4AAAAAAAAAAfQBAAA6AAAAkPWDhZMR4D9UiMSRl4+6PwAAkz5OAAAAAAAAAAH1AQAAOgAAAJD1g4WTEeA/4LI0oqt+vD8AAGg+XgAAAAAAAAAB9gEAADoAAACQ9YOFkxHgP3DdpLK/bb4/AAAXPl4AAAAAAAAACw=="/>
</p:tagLst>
</file>

<file path=ppt/tags/tag22.xml><?xml version="1.0" encoding="utf-8"?>
<p:tagLst xmlns:a="http://schemas.openxmlformats.org/drawingml/2006/main" xmlns:r="http://schemas.openxmlformats.org/officeDocument/2006/relationships" xmlns:p="http://schemas.openxmlformats.org/presentationml/2006/main">
  <p:tag name="ATHENA.MIXSHAPE" val="|streamable=true|audioOnly=true|recordStart=276008|recordEnd=300537|recordLength=749167|start=276008|end=300537|audioFormat={00001610-0000-0010-8000-00AA00389B71}|audioRate=44100|muted=false|volume=0.8|fadeIn=0|fadeOut=0|videoFormat={34363248-0000-0010-8000-00AA00389B71}|videoRate=15|videoWidth=256|videoHeight=256"/>
</p:tagLst>
</file>

<file path=ppt/tags/tag23.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EAAAABwMAAAAAAQAAAAQAAAAECUlua0F0b21WMQIAAAAJBAAAAAkFAAAACQYAAAAKBQQAAAALUGVuU3Ryb2tlVjEEAAAACkF0dHJpYnV0ZXMFVHJhY2UJU3RhcnRUaW1lBFR5cGUEBAAED1BlbkF0dHJpYnV0ZXNWMQIAAAAKSW5rVHJhY2VWMQIAAAAQDEFjdGlvblR5cGVWMQIAAAACAAAACQcAAAAJCAAAAP0WAAAAAAAABff///8MQWN0aW9uVHlwZVYxAQAAAAd2YWx1ZV9fAAgCAAAAAAAAAAEFAAAABAAAAAkKAAAACQsAAAAtOgAAAAAAAAH0////9////wAAAAABBgAAAAQAAAAJDQAAAAkOAAAA5ksAAAAAAAAB8f////f///8AAAAABQcAAAAPUGVuQXR0cmlidXRlc1YxCgAAAAdfY29sb3JBB19jb2xvclIHX2NvbG9yRwdfY29sb3JCCkZpdFRvQ3VydmUGSGVpZ2h0Dklnbm9yZVByZXNzdXJlDUlzSGlnaGxpZ2h0ZXIFU2hhcGUFV2lkdGgAAAAAAAAAAAQAAgICAgEGAQEMQnJ1c2hTaGFwZVYxAgAAAAYCAAAA/wAAAAAAAAAAAAAIQAAABfD///8MQnJ1c2hTaGFwZVYxAQAAAAd2YWx1ZV9fAAgCAAAAAQAAAAAAAAAAAAhABQgAAAAKSW5rVHJhY2VWMQMAAAANTGlzdGAxK19pdGVtcwxMaXN0YDErX3NpemUPTGlzdGAxK192ZXJzaW9uBAAAGFNoYXJlZC5JbmtpbmcuSW5rUG9pbnRbXQIAAAAICAIAAAAJEQAAAEgAAABIAAAAAQoAAAAHAAAA/wAAAAAAAAAAAAAIQAAAAe7////w////AQAAAAAAAAAAAAhAAQsAAAAIAAAACRMAAACCAAAAggAAAAENAAAABwAAAP8AAAAAAAAAAAAACEAAAAHs////8P///wEAAAAAAAAAAAAIQAEOAAAACAAAAAkVAAAAUgAAAFIAAAAHEQAAAAABAAAAgAA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NOAcTAAAAAAEAAAAAAQAABApJbmtQb2ludFYxAg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DX4HFQAAAAABAAAAgAAAAAQKSW5rUG9pbnRWMQI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0uBRYAAAAKSW5rUG9pbnRWMQQAAAABWAFZDlByZXNzdXJlRmFjdG9yCVRpbWVTdGFtcAAAAAAGBgsQAgAAANaogz7iZrI/kMY4+Nw8kD8AABA+AAAAAAAAAAABFwAAABYAAADWqIM+4mayP8BYvQ3mHI8/AABHPg8AAAAAAAAAARgAAAAWAAAAiViCITVcsj/AWL0N5hyPPwAAYD4PAAAAAAAAAAEZAAAAFgAAAD0IgQSIUbI/wFi9DeYcjz8AAFw+DwAAAAAAAAABGgAAABYAAAA9CIEEiFGyP8BYvQ3mHI8/AABiPg8AAAAAAAAAARsAAAAWAAAAPQiBBIhRsj/AWL0N5hyPPwAAYz4fAAAAAAAAAAEcAAAAFgAAAD0IgQSIUbI/wFi9DeYcjz8AAGM+HwAAAAAAAAABHQAAABYAAADut3/n2kayP8BYvQ3mHI8/AABoPi8AAAAAAAAAAR4AAAAWAAAA7rd/59pGsj/AWL0N5hyPPwAAcT4vAAAAAAAAAAEfAAAAFgAAAAnHe5DTJrI/wFi9DeYcjz8AAHc+PgAAAAAAAAABIAAAABYAAADVhXYcH/yxP2Cc1myfqI4/AAB8Pj4AAAAAAAAAASEAAAAWAAAAagNsNLamsT9g4O/LWDSOPwCAgT5OAAAAAAAAAAEiAAAAFgAAAGngXhLzO7E/oDNup/fuiz8AAIU+TgAAAAAAAAABIwAAABYAAADNHE+21buwP4AOH0EJwYg/AACLPl0AAAAAAAAAASQAAAAWAAAAlbg8IF4msD9gLek51B6FPwCAkj5dAAAAAAAAAAElAAAAFgAAACAIUtpyDK8/4EuzMp98gT8AAJg+bQAAAAAAAAABJgAAABYAAAAanyp0KcytP4DV+lbUtHs/AACePm0AAAAAAAAAAScAAAAWAAAA4hcLvO7LrD8AfPcNEip3PwAApT59AAAAAAAAAAEoAAAAFgAAAKSQ6wO0y6s/QCL0xE+fcj8AgK0+fQAAAAAAAAABKQAAABYAAAA669P5hwurP4BzF/9Py28/AAC3PowAAAAAAAAAASoAAAAWAAAAaua+KbZgqj+AoUZ0AFhqPwAAwj6cAAAAAAAAAAErAAAAFgAAAMoir82Y4Kk/gLCr8OWGaD8AAMg+nAAAAAAAAAABLAAAABYAAACUvpw3IUupPwAyWUE1znA/AADNPpwAAAAAAAAAAS0AAAAWAAAAwrmHZ0+gqD/AAyrMhEF2PwAAzz6sAAAAAAAAAAEuAAAAFgAAAFkUcF0j4Kc/wLYwXglXfz8AgM8+rAAAAAAAAAABLwAAABYAAAAgjVCl6N+mP+C0G/hGNoQ/AADRProAAAAAAAAAATAAAAAWAAAAgaYzJwj1pT/gQtMj3R2KPwAAzj66AAAAAAAAAAExAAAAFgAAAKp+ETVz36Q/EPvs2rCZkT8AgMo+ygAAAAAAAAABMgAAABYAAAA/tuwIhLSjP9DMvWUADZc/AADLPsoAAAAAAAAAATMAAAAWAAAAmazCaOBeoj+wno7wT4CcPwCAzj7ZAAAAAAAAAAE0AAAAFgAAAGAClo7i86A/YMVctgRRoT8AgM8+2QAAAAAAAAABNQAAABYAAAB+8dfcfTyfP3A7cnThYaQ/AADQPukAAAAAAAAAATYAAAAWAAAAbh+JEOu7nD9YpNo5iRunPwAA0D7pAAAAAAAAAAE3AAAAFgAAAJCOP7gMZpo/aBrw92Usqj8AANE++QAAAAAAAAABOAAAABYAAAAegABIl2WYP0iDWL0N5qw/AIDRPvkAAAAAAAAAATkAAAAWAAAAonHB1yFllj847MCCtZ+vPwCA0T4IAQAAAAAAAAE6AAAAFgAAAGSkh9tgj5Q/+HSEfwLksD8AANI+CAEAAAAAAAABOwAAABYAAAD822KvcWSTP0A+GBl+r7E/AADTPhgBAAAAAAAAATwAAAAWAAAAjhM+g4I5kj94WHIK6F2yPwCA3T4YAQAAAAAAAAE9AAAAFgAAAB5LGVeTDpE/qMOSU0Dvsj8AAOw+KAEAAAAAAAABPgAAABYAAACAhwn7dY6QP9B/efSGY7M/AID1PigBAAAAAAAAAT8AAAAWAAAA/YLebd9xjz9otQkZM6yzPwCA/T43AQAAAAAAAAFAAAAAFgAAACF+yZ0Nx44/gBN9aVbmsz8AwAA/NwEAAAAAAAABQQAAABYAAADl9qnl0saNP5Rx8Ll5ILQ/AMACPzcBAAAAAAAAAUIAAAAWAAAAgXSf/WlxjT+UICpiiz20PwAAAz9HAQAAAAAAAAFDAAAAFgAAAB3ylBUBHI0/HPhGNhRMtD8AAAM/RwEAAAAAAAABRAAAABYAAAAd8pQVARyNP6DPYwqdWrQ/AIACP1YBAAAAAAAAAUUAAAAWAAAAHfKUFQEcjT/A3BAD0rG0PwAAAT9WAQAAAAAAAAFGAAAAFgAAAOX2qeXSxo0/8EcxTCpDtT8AgP8+ZgEAAAAAAAABRwAAABYAAAAhfsmdDceOP8iXG2JAOrY/AID+PoUBAAAAAAAAAUgAAAAWAAAAIX7JnQ3Hjj9MKkOVN9G3PwAA/j6FAQAAAAAAAAFJAAAAFgAAAIUA1IV2HI8/cPL67NqwuT8AAP4+hQEAAAAAAAABSgAAABYAAADiw/meWA6QP6wYJpWhyrs/AAD+PoUBAAAAAAAAAUsAAAAWAAAA4sP5nlgOkD9cZzRp39W9PwCA/D6VAQAAAAAAAAFMAAAAFgAAAOLD+Z5YDpA/DgrbRqANwD8AAPw+lQEAAAAAAAABTQAAABYAAADiw/meWA6QP+BZxVy2BME/AAD9PqUBAAAAAAAAAU4AAAAWAAAA4sP5nlgOkD/mjmdgdtfBPwCA/z6lAQAAAAAAAAFPAAAAFgAAAOLD+Z5YDpA/JKnBUeCFwj8AwAI/tAEAAAAAAAABUAAAABYAAACAhwn7dY6QP5pXDdkFLcM/AEAGP7QBAAAAAAAAAVEAAAAWAAAAgs0jP/xjkT8MVx+4GbfDPwAACj/EAQAAAAAAAAFSAAAAFgAAAPKVSGvrjpI/8n4Uw6QyxD8AwA4/xAEAAAAAAAABUwAAABYAAACSn3ILj+STP1jP7Pmmn8Q/AEASP9MBAAAAAAAAAVQAAAAWAAAAoCunk5uPlT/8s7bGZAXFPwDAFT/TAQAAAAAAAAFVAAAAFgAAABI65gMRkJc/lulG6xBOxT8AQBg/4wEAAAAAAAABVgAAABYAAABSByAA0mWZP+yK5XkBnsU/AIAaP+MBAAAAAAAAAVcAAAAWAAAAktRZ/JI7mz8C6VjKJNjFPwDAGT/zAQAAAAAAAAFYAAAAFgAAAALjmGwIPJ0/zgOh3Hr8xT8AwBc/8wEAAAAAAAABWQAAABYAAAB+8dfcfTyfP16K91gVKMY/AIAOPwICAAAAAAAAAVoAAAAWAAAAYAKWjuLzoD8qpT9ra0zGPwDAAT8CAgAAAAAAAAFbAAAAFgAAADdNxaI6dKI/uiuW5wV4xj8AgMA+AgIAAAAAAAABXAAAABYAAADZefxkoTSkP0Sy7GOgo8Y/AABBPkECAAAAAAAAAV0AAAAWAAAAGmpDgyV1pj9cEGC0w93GPwAAnj1BAgAAAAAAAAFeAAAAFgAAAAirXrSeEec/o4fnunRY0j8AACQ+AAAAAAAAAAABXwAAABYAAAAvU99C9RbnPwtSV5bID9I/AABjPhAAAAAAAAAAAWAAAAAWAAAAL1PfQvUW5z8/Nw+EcuvRPwAAgD4QAAAAAAAAAAFhAAAAFgAAAC9T30L1Fuc/sbC4B9i/0T8AAH8+EAAAAAAAAAABYgAAABYAAAAvU99C9RbnP4c3hpRoptE/AICGPiAAAAAAAAAAAWMAAAAWAAAAS9G/LfYa5z+dUkW3tIXRPwCAiT4gAAAAAAAAAAFkAAAAFgAAAGlPoBj3Huc/zzf9pF5h0T8AgI0+LwAAAAAAAAABZQAAABYAAACiS2Hu+CbnP0GxpijENdE/AACQPi8AAAAAAAAAAWYAAAAWAAAA5nHCZ1Aw5z/R9Eh3hwbRPwCAkz4/AAAAAAAAAAFnAAAAFgAAADLCw4T9Ouc/YTjrxUrX0D8AAJU+PwAAAAAAAAABaAAAABYAAACKPGVFAEfnP/N7jRQOqNA/AACYPk4AAAAAAAAAAWkAAAAWAAAA6eCmqVhU5z+/UyH5jHHQPwAAmz5OAAAAAAAAAAFqAAAAFgAAAFSviLEGY+c/iyu13Qs70D8AAJ0+TgAAAAAAAAABawAAABYAAADHpwpdCnPnP3nNQY3oANA/AICePl4AAAAAAAAAAWwAAAAWAAAAT/TMT7mF5z+KSqvjzpTPPwCAoT5eAAAAAAAAAAFtAAAAFgAAAAYTsHQUn+c/4ranbv8Rzz8AAKU+bAAAAAAAAAABbgAAABYAAADZr3OEcLznPzIjpPkvj84/AICtPmwAAAAAAAAAAW8AAAAWAAAAysoXf83d5z+Gj6CEYAzOPwAAuD57AAAAAAAAAAFwAAAAFgAAALG7G9bU/ec/GpCOpUyCzT8AAME+ewAAAAAAAAABcQAAABYAAACsAGB0hyDoP278ijB9/8w/AADLPosAAAAAAAAAAXIAAAAWAAAA1hfFROZJ6D/OF8Fjv5nMPwAA1j6LAAAAAAAAAAFzAAAAFgAAABWDalzwdeg/plvawnglzD8AgOE+mwAAAAAAAAABdAAAABYAAABS7g90+qHoP8LiHmD/xss/AADpPpsAAAAAAAAAAXUAAAAWAAAAmYNVL1rP6D+q1XFnym/LPwCA7z6bAAAAAAAAAAF2AAAAFgAAAP+We9W6AOk/xly2BFERyz8AgPE+qgAAAAAAAAABdwAAABYAAAB2/uHCxjTpP2q7F3Zgwco/AADyPqoAAAAAAAAAAXgAAAAWAAAA2xEIaSdm6T9WXaQlPYfKPwAA8j66AAAAAAAAAAF5AAAAFgAAAEhPzrLdmOk/gpMia9VFyj8AAPM+ugAAAAAAAAABegAAABYAAADdNBWL6tDpP/YMzO46Gso/AIDyPskAAAAAAAAAAXsAAAAWAAAAchpcY/cI6j8m8oPc5PXJPwAA8j7JAAAAAAAAAAF8AAAAFgAAAAcAozsEQeo/1v8e9gXDyT8AAPE+2QAAAAAAAAABfQAAABYAAAC4Y8r+EX3qP04oAiJ9tMk/AADwPtkAAAAAAAAAAX4AAAAWAAAAfRsyCcu76j/OUOVN9KXJPwAA8D7pAAAAAAAAAAF/AAAAFgAAACVVuSiD9uo/zlDlTfSlyT8AAPA+6QAAAAAAAAABgAAAABYAAADqDCEzPDXrPxKUEIzBu8k/AIDuPvgAAAAAAAAAAYEAAAAWAAAArsSIPfVz6z8eQ0o009jJPwAA7T74AAAAAAAAAAGCAAAAFgAAAF8osAADsOs/6l2SRin9yT8AAOs+CAEAAAAAAAABgwAAABYAAAD+N5d8ZenrP/q7BZdMN8o/AADpPggBAAAAAAAAAYQAAAAWAAAAucVe48gm7D8SGnnnb3HKPwCA6T4YAQAAAAAAAAGFAAAAFgAAAGH/5QKBYew/pk8JDBy6yj8AgOs+GAEAAAAAAAABhgAAABYAAADikOyT4pbsPwLxp5oMCss/AADsPicBAAAAAAAAAYcAAAAWAAAAWvhSge7K7D/iaWP9hWjLPwAA6z4nAQAAAAAAAAGIAAAAFgAAAOaz+bWlAe0/Sro7NIjVyz8AAOk+NwEAAAAAAAABiQAAABYAAABlRQBHBzftP3olXH3gZsw/AADnPjcBAAAAAAAAAYoAAAAWAAAA3qxmNBNr7T9u/Iowff/MPwAA5D5GAQAAAAAAAAGLAAAAFgAAAELAjNpznO0/4qrWt6KmzT8AgOE+RgEAAAAAAAABjAAAABYAAADOezMPK9PtP15ZIj/ITc4/AIDfPkYBAAAAAAAAAY0AAAAWAAAATw06oIwI7j/itqdu/xHPPwAA3T5WAQAAAAAAAAGOAAAAFgAAALxKAOpCO+4/5utJcr/kzz8AANs+VgEAAAAAAAABjwAAABYAAAAiXiaQo2zuP/3nEo9IatA/AIDaPmYBAAAAAAAAAZAAAAAWAAAA3evt9gaq7j9r5yRuXPTQPwAA2j5mAQAAAAAAAAGRAAAAFgAAAHHRNM8T4u4/97AvGM560T8AANs+dQEAAAAAAAABkgAAABYAAADCkBouyRDvP6VEM42d/dE/AIDbPnUBAAAAAAAAAZMAAAAWAAAA433fWtI47z+tNiFjhnXSPwCA2z6FAQAAAAAAAAGUAAAAFgAAANWYg1UvWu8/eZQdo7P00j8AANw+hQEAAAAAAAABlQAAABYAAACfC6fBNXbvP3+GC3mcbNM/AADcPpUBAAAAAAAAAZYAAAAWAAAASwDqQjuO7z+JePlOheTTPwCA2j6VAQAAAAAAAAGXAAAAFgAAAOWg7HyVo+8/7cjRhYdR1D8AANo+pAEAAAAAAAABmAAAABYAAAB/Qe+277jvPxWFuCbOxdQ/AADaPqQBAAAAAAAAAZkAAAAWAAAAB46xqZ7L7z89QZ/HFDrVPwAA2j60AQAAAAAAAAGaAAAAFgAAAHFck7FM2u8/RTONnf2x1T8AANo+tAEAAAAAAAABmwAAABYAAAC/rJTO+eTvP2vvcz5EJtY/AADaPsMBAAAAAAAAAZwAAAAWAAAA96hVpPvs7z914WEULZ7WPwCA2D7DAQAAAAAAAAGdAAAAFgAAABUnNo/88O8/m51ItXMS1z8AANg+0wEAAAAAAAABngAAABYAAADvfrUApuvvP6WPNotcitc/AADYPtMBAAAAAAAAAZ8AAAAWAAAAydY0ck/m7z+vgSRhRQLYPwAA2T7jAQAAAAAAAAGgAAAAFgAAAI3ac5xN3u8/1T0LAox22D8AgNk+4wEAAAAAAAABoQAAABYAAABBinJ/oNPvP98v+dd07tg/AIDZPvIBAAAAAAAAAaIAAAAWAAAA3+UwG0jG7z8htthDGV/ZPwCA1z7yAQAAAAAAAAGjAAAAFgAAAG3trm9Etu8/aTy4r73P2T8AgNU+AgIAAAAAAAABpAAAABYAAADvyowg66TvP8uMkOa/PNo/AIDVPgICAAAAAAAAAaUAAAAWAAAAX1QqiuaQ7z/Vfn68qLTaPwCA1j4CAgAAAAAAAAGmAAAAFgAAALJf5wjheO8//TplXe8o2z8AgNc+EgIAAAAAAAABpwAAABYAAADLbuOx2VjvPyf3S/41nds/AIDXPhICAAAAAAAAAagAAAAWAAAA2lM/t3w37z/H2xXL8wLcPwCA1j4xAgAAAAAAAAGpAAAAFgAAAOk4m7wfFu8/xR7K+Mpd3D8AANY+MQIAAAAAAAABqgAAABYAAADlybZ6F/LuP8VhfiaiuNw/AADWPjECAAAAAAAAAasAAAAWAAAAsIixBmPH7j8hAx21kgjdPwAA1j4xAgAAAAAAAAGsAAAAFgAAAFafKwRYl+4//3vYFwxn3T8AANY+QAIAAAAAAAABrQAAABYAAAAOCuZI+GnuP1sdd6b8tt0/AADXPkACAAAAAAAAAa4AAAAWAAAAxnSgjZg87j+3vhU17QbePwCA1z5gAgAAAAAAAAGvAAAAFgAAAE8NOqCMCO4/LSqtjjtT3j8AgNc+YAIAAAAAAAABsAAAABYAAADOezMPK9PtP+cpNn5FmN4/AADYPmACAAAAAAAAAbEAAAAWAAAAVhTNIR+f7T+987c4rdnePwAA2D5gAgAAAAAAAAGyAAAAFgAAAMtYJu1naO0/0VEridAT3z8AANk+bwIAAAAAAAABswAAABYAAAAGob7irintPyNEkG+vRt8/AIDbPm8CAAAAAAAAAbQAAAAWAAAAVT2XH6Ht7D/NlN+2p27fPwAA3T6EAgAAAAAAAAG1AAAAFgAAAIdbj3GSrew/FdgK9XSE3z8AgN0+hAIAAAAAAAABtgAAABYAAACHp2aR12bsP3vlLv6flt8/AADfPpQCAAAAAAAAAbcAAAAWAAAAnUd++Mci7D9BUT1o5J3fPwCA4T6UAgAAAAAAAAG4AAAAFgAAAJRptXS32us/XRs2M0Ka3z8AAOM+owIAAAAAAAABuQAAABYAAACUtYyU/JPrP3vlLv6flt8/AIDjPqMCAAAAAAAAAboAAAAWAAAAlwFktEFN6z/5DRIqF4jfPwAA5D6zAgAAAAAAAAG7AAAAFgAAAHKlukUwAes/kwDuIOx13z8AAOU+swIAAAAAAAABvAAAABYAAABVc7F6dLbqP8flpQ6WUd8/AIDoPsICAAAAAAAAAb0AAAAWAAAARGtIUw5t6j/bAGUx4jDfPwAA7j7CAgAAAAAAAAG+AAAAFgAAAA27Xp1RHuo/S3oOtUcF3z8AgPI+wgIAAAAAAAABvwAAABYAAADnXrUuQNLpP1fmky+Cx94/AAD3PtICAAAAAAAAAcAAAAAWAAAAkjDrjYJ/6T/bevzVM3vePwAA+j7SAgAAAAAAAAHBAAAAFgAAAFmAAdjFMOk/3zdIqFwg3j8AgPw+4gIAAAAAAAABwgAAABYAAAA9TvgMCuboP9/0k3qFxd0/AAD8PuICAAAAAAAAAcMAAAAWAAAAIxzvQU6b6D//e9gXDGfdPwAA/D7xAgAAAAAAAAHEAAAAFgAAADe8Bqk+V+g/IQMdtZII3T8AAP4+8QIAAAAAAAABxQAAABYAAACPgn+JhhzoP7uyRH6Qm9w/AEABPwEDAAAAAAAAAcYAAAAWAAAA+pw4sXnk5z9VYmxHji7cPwCABD8BAwAAAAAAAAHHAAAAFgAAAFJjsZHBqec/jQRwB2Gv2z8AQAg/EQMAAAAAAAAByAAAABYAAADuT4vrYHjnP6PcevzVM9s/AAALPxEDAAAAAAAAAckAAAAWAAAAseTl01ZM5z/1SHeHBrHaPwCADT8gAwAAAAAAAAHKAAAAFgAAAJD3IKdNJOc/A3JI1GkY2j8AAA8/IAMAAAAAAAABywAAABYAAAB4NPwdmv3mP0svC7eIeNk/AEAQPzADAAAAAAAAAcwAAAAWAAAAapt3ODzY5j8RFbHFHsrYPwDAED8wAwAAAAAAAAHNAAAAFgAAAEiusgszsOY/b+0yy4kJ2D8AgBE/PwMAAAAAAAABzgAAABYAAABYkw4R1o7mP8/FtND0SNc/AMARPz8DAAAAAAAAAc8AAAAWAAAAl0qLSCV05j/vCUVApI/WPwDAET9PAwAAAAAAAAHQAAAAFgAAAP6piA7LXuY/1bnjGZjd1T8AgBI/TwMAAAAAAAAB0QAAABYAAACdBUeqclHmPzOSZR8DHdU/AEATP18DAAAAAAAAAdIAAAAWAAAAbTMmeMZK5j81DP3DVGfUPwBAFT9fAwAAAAAAAAHTAAAAFgAAAG0zJnjGSuY/+fGi0uq40z8AABg/bgMAAAAAAAAB1AAAABYAAADErcc4yVbmPzkALA34+9I/AEAZP24DAAAAAAAAAdUAAAAWAAAANqZJ5Mxm5j89esOxSUbSPwBAGj9+AwAAAAAAAAHWAAAAFgAAANtw7MF8feY/pQF/X8ai0T8AQBo/fgMAAAAAAAAB1wAAABYAAACJZS9DgpXmPw+JOg1D/9A/AAAaP44DAAAAAAAAAdgAAAAWAAAAU9hSr4ix5j+1pOdQe1TQPwCAGj+OAwAAAAAAAAHZAAAAFgAAAETz9qnl0uY/RgeApQF/zz8AQBs/nQMAAAAAAAAB2gAAABYAAABbthszmfnmP2YIXOfZas4/AAAbP50DAAAAAAAAAdsAAAAWAAAAfaPgX6Ih5z9i07njGZjNPwCAGj+dAwAAAAAAAAHcAAAAFgAAAKe6RTABS+c/5iRuXPTwzD8AABQ/rQMAAAAAAAAB3QAAABYAAAABpMsyDHvnP8Joh7utfMw/AAALP60DAAAAAAAAAd4AAAAWAAAAjF9yZ8Ox5z9ydiLVzknMPwAA4D68AwAAAAAAAAHfAAAAFgAAAFEX2nF88Oc/9k0/qVdYzD8AgJs+vAMAAAAAAAAB4AAAABYAAACyOc2WwLy0P6Sm3cA3suE/AAA4PgAAAAAAAAAAAeEAAAAWAAAAfvjHIgyStD+Ikicz95bhPwAAfD4PAAAAAAAAAAHiAAAAFgAAAJYHxMsEcrQ/9lWOeT+K4T8AAI4+DwAAAAAAAAAB4wAAABYAAACV5LapQQe0P3B+caW2e+E/AICOPg8AAAAAAAAAAeQAAAAWAAAAxQKv+zLHsz+ereZVQ3bhPwAAlz4PAAAAAAAAAAHlAAAAFgAAAF2ApBPKcbM/7KZU0S1t4T8AAJw+DwAAAAAAAAAB5gAAABYAAABaXZfxBgezP2bPN/2kXuE/AACiPh8AAAAAAAAAAecAAAAWAAAACuqIspaRsj/i9xopHFDhPwCAoz4fAAAAAAAAAAHoAAAAFgAAAG0meVZ5EbI/bIV6OsI/4T8AAKQ+LgAAAAAAAAAB6QAAABYAAAA2wmbAAXyxP+itXWY5MeE/AACkPi4AAAAAAAAAAeoAAAAWAAAAGW1Q04LGsD+gajIobBvhPwAApT4+AAAAAAAAAAHrAAAAFgAAAIqtaeSezK8/DC6ZbrQO4T8AgKc+PgAAAAAAAAAB7AAAABYAAACCITVckiGuP1gnB+qeBeE/AACoPk4AAAAAAAAAAe0AAAAWAAAAEDYDDuCLrD9ojIPPzQPhPwAApz5OAAAAAAAAAAHuAAAAFgAAAASqzoXT4Ko/SsKKBHAH4T8AgKY+TgAAAAAAAAAB7wAAABYAAAAwX59xe2CpP/7IHImFEOE/AACnPm0AAAAAAAAAAfAAAAAWAAAA8rRyl331pz+CoDldDh/hPwCAqD5tAAAAAAAAAAHxAAAAFgAAALgKRr1/iqY/mrTv6k464T8AgKs+bQAAAAAAAAAB8gAAABYAAAASARwd3DSlP2bPN/2kXuE/AACuPm0AAAAAAAAAAfMAAAAWAAAACpj0tpL0oz/IJhnJso/hPwCAsT59AAAAAAAAAAH0AAAAFgAAADlw0sT93qI/+k6F5DPG4T8AALU+fQAAAAAAAAAB9QAAABYAAAAxKriAdwmiP7BODtQ9C+I/AAC6PowAAAAAAAAAAfYAAAAWAAAAMQerXrSeoT9IhJ746VPiPwCAuz6MAAAAAAAAAAH3AAAAFgAAAGElo7ClXqE/pCU9h9qj4j8AALw+nAAAAAAAAAAB+AAAABYAAABhJaOwpV6hP3Q5fAQlBOM/AAC8PpwAAAAAAAAAAfkAAAAWAAAAMQerXrSeoT9GTbuBb2TjPwAAvT6rAAAAAAAAAAH6AAAAFgAAAJmJtUYd9KE/ymeMg8/N4z8AgLw+qwAAAAAAAAAB+wAAABYAAAABDMAuhkmiP+C+9j7nQ+Q/AAC8PrsAAAAAAAAAAfwAAAAWAAAA0e3H3JSJoj/qsOQU0LvkPwAAvD67AAAAAAAAAAH9AAAAFgAAAGmOyhbvnqI/tA7hVP065T8AAL0+ywAAAAAAAAAB/gAAABYAAAA3TcWiOnSiP5421l+ItuU/AAC6PssAAAAAAAAAAf8AAAAWAAAAMSq4gHcJoj/UVznm/SjmPwCAtT7LAAAAAAAAAAEAAQAAFgAAAGElo7ClXqE/OqgRHQCW5j8AgKo+6gAAAAAAAAABAQEAABYAAACP/YC+EEmgP4Au8YikBuc/AICdPuoAAAAAAAAAAQIBAAAWAAAADimzsI4Rnj8yeDc7kWrnPwAAkT7qAAAAAAAAAAEDAQAAFgAAAP5WZOT7kJs/XupgGfW/5z8AgIU+6gAAAAAAAAABBAEAABYAAADuhBUYaRCZP/Yf8T2hCOg/AICAPvoAAAAAAAAAAQUBAAAWAAAA3rLGS9aPlj/cTu/dN0joPwAAfT76AAAAAAAAAAEGAQAAFgAAAAAiffP3OZQ/kk54zUGN6D8AgIY+CQEAAAAAAAABBwEAABYAAACOEz6DgjmSP+RA3bMgwOg/AICTPgkBAAAAAAAAAQgBAAAWAAAAHAX/Eg05kD90xzMwu+voPwAAnD4ZAQAAAAAAAAEJAQAAFgAAAB3ylBUBHI0/UEf4J0AO6T8AgKM+GQEAAAAAAAABCgEAABYAAAAB2isF6MWJP3jAKpuvJ+k/AICoPigBAAAAAAAAAQsBAAAWAAAA+cHC9M5vhj+wntnzTT/pPwAArj4oAQAAAAAAAAEMAQAAFgAAAKOubrSHxIM/UkDvkjRK6T8AALc+OAEAAAAAAAABDQEAABYAAACblgWkbm6APxas/fx4Uek/AIDBPjgBAAAAAAAAAQ4BAAAWAAAA/vw4J6swej9SQO+SNErpPwAAyj5IAQAAAAAAAAEPAQAAFgAAAH7WkKYc2nQ/oDldDh9B6T8AgNI+SAEAAAAAAAABEAEAABYAAAC+tP31Xy5wPw79w1RnNOk/AADWPlcBAAAAAAAAAREBAAAWAAAA/CXVikYFZz9KkbXqIi3pPwCA2D5XAQAAAAAAAAESAQAAFgAAAMjYsZPhBl4/hiWngN4l6T8AAOA+ZwEAAAAAAAABEwEAABYAAAAMCVeqWwRjPxpiQDqWMuk/AADrPmcBAAAAAAAAARQBAAAWAAAAjC//KupaaD9SQO+SNErpPwCA8D6GAQAAAAAAAAEVAQAAFgAAAL60/fVfLnA/8CvC9P1z6T8AAPM+hgEAAAAAAAABFgEAABYAAADGzGYGeYRzP2LoH6Y6o+k/AAD1PoYBAAAAAAAAARcBAAAWAAAAvunk5mOFdz9k4RYRL9/pPwCA9D6WAQAAAAAAAAEYAQAAFgAAALIGY8dOhns//BanNdsn6j8AAPM+lgEAAAAAAAABGQEAABYAAAAGFaI3xIZ9P0hTyd6ceeo/AADxPpYBAAAAAAAAARoBAAAWAAAAIxT7uwUZgD+Wj+uHXsvqPwCA8D6lAQAAAAAAAAEbAQAAFgAAAJuWBaRuboA/SNkxOksv6z8AAO8+pQEAAAAAAAABHAEAABYAAABjmxp0QBmBP/oieOw3k+s/AADuPrUBAAAAAAAAAR0BAAAWAAAAO6AvRBLEgT9u2MwIaf7rPwAA7z61AQAAAAAAAAEeAQAAFgAAAAOlRBTkboI/tF6sdA1v7D8AgPA+xQEAAAAAAAABHwEAABYAAACjrm60h8SDPxivhKsP3Ow/AIDzPsUBAAAAAAAAASABAAAWAAAAH72tJP3EhT+cyVWtb0XtPwAA+D7UAQAAAAAAAAEhAQAAFgAAADvVFjUWG4k/IOQmr8+u7T8AgPw+1AEAAAAAAAABIgEAABYAAAC5b4otmMaMP+CS6UbrEO4/AAABP+QBAAAAAAAAASMBAAAWAAAAssgObyq5kD/uOhpa8WnuPwAABT/kAQAAAAAAAAEkAQAAFgAAAJKfcguP5JM/HK1DOFW/7j8AAAo/9AEAAAAAAAABJQEAABYAAAASOuYDEZCXP3ZO4sZFD+8/AEAQP/QBAAAAAAAAASYBAAAWAAAAwhVfcEdmmz9MGGSBrVDvPwAAFz8DAgAAAAAAAAEnAQAAFgAAAH7x19x9PJ8/jqVMgl2F7z8AwBo/AwIAAAAAAAABKAEAABYAAAAxB6tetJ6hP/5hqjOatO8/AIAdPxMCAAAAAAAAASkBAAAWAAAAoRXqzimfoz/qRusQTtXvPwAAHz8TAgAAAAAAAAEqAQAAFgAAABlHNmFiCqY/XrmL/6fl7z8AQCA/IgIAAAAAAAABKwEAABYAAADCuYdnT6CoP1BUDxp55+8/AAAePyICAAAAAAAAASwBAAAWAAAAom3e4fBgqz+ssvl6ktzvPwDAGj8yAgAAAAAAAAEtAQAAFgAAAIIhNVySIa4/ogPA0oC/7z8AwAw/MgIAAAAAAAABLgEAABYAAACW20lCIZGwP5hUhipvou8/AAD2PkICAAAAAAAAAS8BAAAWAAAA1YV2HB/8sT9QEVvsoYzvPwCAwj5CAgAAAAAAAAEwAQAAFgAAAPYgp00kh7M/nArJZ4yD7z8AgIk+UQIAAAAAAAABMQEAABYAAADNa9ZhfAe1P4BA0Jwuh+8/AAApPlECAAAAAAAACw=="/>
</p:tagLst>
</file>

<file path=ppt/tags/tag24.xml><?xml version="1.0" encoding="utf-8"?>
<p:tagLst xmlns:a="http://schemas.openxmlformats.org/drawingml/2006/main" xmlns:r="http://schemas.openxmlformats.org/officeDocument/2006/relationships" xmlns:p="http://schemas.openxmlformats.org/presentationml/2006/main">
  <p:tag name="ATHENA.MIXSHAPE" val="|streamable=true|audioOnly=true|recordStart=300537|recordEnd=332656|recordLength=749167|start=300537|end=332656|audioFormat={00001610-0000-0010-8000-00AA00389B71}|audioRate=44100|muted=false|volume=0.8|fadeIn=0|fadeOut=0|videoFormat={34363248-0000-0010-8000-00AA00389B71}|videoRate=15|videoWidth=256|videoHeight=256"/>
</p:tagLst>
</file>

<file path=ppt/tags/tag25.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IAAAADAAAABwMAAAAAAQAAAAQAAAAECUlua0F0b21WMQIAAAAJBAAAAAkFAAAADQIFBAAAAAtQZW5TdHJva2VWMQQAAAAKQXR0cmlidXRlcwVUcmFjZQlTdGFydFRpbWUEVHlwZQQEAAQPUGVuQXR0cmlidXRlc1YxAgAAAApJbmtUcmFjZVYxAgAAABAMQWN0aW9uVHlwZVYxAgAAAAIAAAAJBgAAAAkHAAAAiDUAAAAAAAAF+P///wxBY3Rpb25UeXBlVjEBAAAAB3ZhbHVlX18ACAIAAAAAAAAAAQUAAAAEAAAACQkAAAAJCgAAALJuAAAAAAAAAfX////4////AAAAAAUGAAAAD1BlbkF0dHJpYnV0ZXNWMQoAAAAHX2NvbG9yQQdfY29sb3JSB19jb2xvckcHX2NvbG9yQgpGaXRUb0N1cnZlBkhlaWdodA5JZ25vcmVQcmVzc3VyZQ1Jc0hpZ2hsaWdodGVyBVNoYXBlBVdpZHRoAAAAAAAAAAAEAAICAgIBBgEBDEJydXNoU2hhcGVWMQIAAAAGAgAAAP8AAAAAAAAAAAAACEAAAAX0////DEJydXNoU2hhcGVWMQEAAAAHdmFsdWVfXwAIAgAAAAEAAAAAAAAAAAAIQAUHAAAACklua1RyYWNlVjEDAAAADUxpc3RgMStfaXRlbXMMTGlzdGAxK19zaXplD0xpc3RgMStfdmVyc2lvbgQAABhTaGFyZWQuSW5raW5nLklua1BvaW50W10CAAAACAgCAAAACQ0AAADnAAAA5wAAAAEJAAAABgAAAP8AAAAAAAAAAAAACEAAAAHy////9P///wEAAAAAAAAAAAAIQAEKAAAABwAAAAkPAAAAQwAAAEMAAAAHDQAAAAABAAAAAAEAAAQKSW5rUG9pbnRWMQI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NGQcPAAAAAAEAAACAAAAABApJbmtQb2ludFYxA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DT0FEAAAAApJbmtQb2ludFYxBAAAAAFYAVkOUHJlc3N1cmVGYWN0b3IJVGltZVN0YW1wAAAAAAYGCxACAAAAZwRFOYHo7z+AH+JGyzGvPwAAoDwAAAAAAAAAAAERAAAAEAAAALnUFWe11e8/gKqJ4eNvrT8AAOA8EAAAAAAAAAABEgAAABAAAABt+MfQWs3vPwAHpEj0Q6w/AAAAPRAAAAAAAAAAARMAAAAQAAAA57a/Sby+7z/AhSxkIQupPwAADD0QAAAAAAAAAAEUAAAAEAAAANE/LKSlvO8/AEuAsS0qqD8AADQ9EAAAAAAAAAABFQAAABAAAABz7EpoNLLvP8A+YTJCs6Y/AAB4PRAAAAAAAAAAARYAAAAQAAAAE5lpLMOn7z+AMkKzVjylPwAArD0fAAAAAAAAAAEXAAAAEAAAAItXYaUkme8/QL3pTW96oz8AAMo9HwAAAAAAAAABGAAAABAAAADhJzLTWIbvPwAaBLV/TqI/AADmPS8AAAAAAAAAARkAAAAQAAAAH4FvW3Zx7z+Adh4ckCKhPwAA7j0vAAAAAAAAAAEaAAAAEAAAAF/arOOTXO8/ADxyaZxBoD8AAPA9PwAAAAAAAAABGwAAABAAAACNvFbGmkXvP4AwGaFZK54/AADwPT8AAAAAAAAAARwAAAAQAAAApSdtA4ss7z+A6U1vetObPwAA9D1OAAAAAAAAAAEdAAAAEAAAAJekXPVND+8/AKOCPZt7mT8AAPY9TgAAAAAAAAABHgAAABAAAACLIUznEPLuPwBctwu8I5c/AAD8PV4AAAAAAAAAAR8AAAAQAAAAV7AUjqbQ7j+AQ3kN5TWUPwAA+j1eAAAAAAAAAAEgAAAAEAAAACU/3TQ8r+4/APyt2wXekT8AAPg9bQAAAAAAAAABIQAAABAAAAC3aOvqjYfuPwBsxVNNDI8/AAAJPm0AAAAAAAAAASIAAAAQAAAASZL5oN9f7j8AgRSJfoiLPwAAHj59AAAAAAAAAAEjAAAAEAAAAO8ym/xHOu4/ADpJV58wiT8AADo+fQAAAAAAAAABJAAAABAAAACV0zxYsBTuPwBQmIzQrIU/AABcPo0AAAAAAAAAASUAAAAQAAAAO3Tesxjv7T8ArbLz4ICEPwAAbT6NAAAAAAAAAAEmAAAAEAAAAOEUgA+Bye0/AK2y8+CAhD8AAHc+nAAAAAAAAAABJwAAABAAAACFtSFr6aPtPwCtsvPggIQ/AAB9PpwAAAAAAAAAASgAAAAQAAAALVbDxlF+7T8AUJiM0KyFPwCAgD6sAAAAAAAAAAEpAAAAEAAAAHWjg+ZITu0/APN9JcDYhj8AgIE+rAAAAAAAAAABKgAAABAAAADh3mpRbSLtPwA6SVefMIk/AICAPqwAAAAAAAAAASsAAAAQAAAAYZHlYaj47D8A3i7wjlyKPwAAgD68AAAAAAAAAAEsAAAAEAAAAMvMzMzMzOw/AIEUiX6Iiz8AAIA+vAAAAAAAAAABLQAAABAAAABLf0fdB6PsPwDH37pd4I0/AACAPrwAAAAAAAAAAS4AAAAQAAAAubouSCx37D8Ax9+6XeCNPwAAgD7LAAAAAAAAAAEvAAAAEAAAADdtqVhnTew/AMfful3gjT8AAIA+ywAAAAAAAAABMAAAABAAAAB/uml4Xh3sPwDH37pd4I0/AACAPtsAAAAAAAAAATEAAAAQAAAA1X69PWzv6z8Ax9+6XeCNPwAAgT7bAAAAAAAAAAEyAAAAEAAAAC9DEQN6wes/AMfful3gjT8AAIc+6gAAAAAAAAABMwAAABAAAACHB2XIh5PrPwDH37pd4I0/AACPPuoAAAAAAAAAATQAAAAQAAAA4cu4jZVl6z+Ah1V2HhyQPwCAlT76AAAAAAAAAAE1AAAAEAAAADuQDFOjN+s/APyt2wXekT8AgJo++gAAAAAAAAABNgAAABAAAACny/O9xwvrP4BDeQ3lNZQ/AICbPgoBAAAAAAAAATcAAAAQAAAA7xi03b7b6j8ALirYs7mXPwAAnD4KAQAAAAAAAAE4AAAAEAAAAEfdB6PMreo/gOlNb3rTmz8AAJs+GQEAAAAAAAABOQAAABAAAADHj4KzB4TqP0AN5TWU16A/AACaPhkBAAAAAAAAAToAAAAQAAAAH1TWeBVW6j9AvelNb3qjPwAAmT4pAQAAAAAAAAE7AAAAEAAAAJ8GUYlQLOo/AAS1f07SpT8AAJg+KQEAAAAAAAABPAAAABAAAAANQjj0dADqP4B5DeU1lKc/AACZPjkBAAAAAAAAAT0AAAAQAAAAi/SyBLDW6T9AwNgWFeypPwCAmz45AQAAAAAAAAE+AAAAEAAAANFBcySnpuk/gMz3lQBjqz8AgJo+SAEAAAAAAAABPwAAABAAAAArBsfptHjpP4CqieHjb60/AICZPkgBAAAAAAAAAUAAAAAQAAAAl0GuVNlM6T/Atqhgz+auPwCAmD5YAQAAAAAAAAFBAAAAEAAAABf0KGUUI+k/IC3HfF8JsD8AAJg+WAEAAAAAAAABQgAAABAAAAAj3C6Ux+zoP+D+OUlXn7A/AACYPmsBAAAAAAAAAUMAAAAQAAAAZynvs7686D9gOeb7SoCxPwAAmT5rAQAAAAAAAAFEAAAAEAAAAMHtQnnMjug/YKIf4kbLsT8AgJw+ewEAAAAAAAABRQAAABAAAAAbspY+2mDoP4C/dbvAO7I/AACiPnsBAAAAAAAAAUYAAAAQAAAAYf9WXtEw6D/g3MuUOqyyPwAAoz6LAQAAAAAAAAFHAAAAEAAAAMs6Psn1BOg/oEUFezb3sj8AAKQ+iwEAAAAAAAABSAAAABAAAABN7bjZMNvnP6BFBXs297I/AACkPosBAAAAAAAAAUkAAAAQAAAAkzp5+Ser5z9AkeiHuNGyPwAApD6aAQAAAAAAAAFKAAAAEAAAAOv+zL41fec/4NzLlDqssj8AAKQ+mgEAAAAAAAABSwAAABAAAABXOrQpWlHnP+Dcy5Q6rLI/AACkPqoBAAAAAAAAAUwAAAAQAAAAnYd0SVEh5z/g3MuUOqyyPwAApT6qAQAAAAAAAAFNAAAAEAAAAPdLyA5f8+Y/4NzLlDqssj8AgKY+ugEAAAAAAAABTgAAABAAAABPEBzUbMXmP+Dcy5Q6rLI/AICnProBAAAAAAAAAU8AAAAQAAAAz8KW5Keb5j/g3MuUOqyyPwCApz7JAQAAAAAAAAFQAAAAEAAAADv+fU/Mb+Y/4NzLlDqssj8AAKk+yQEAAAAAAAABUQAAABAAAAC7sPhfB0bmP+Dcy5Q6rLI/AICrPtkBAAAAAAAAAVIAAAAQAAAAT9oGFlke5j8gdJKuPmGyPwAArT7ZAQAAAAAAAAFTAAAAEAAAAOEDFcyq9uU/IAtZyEIWsj8AgK4+6AEAAAAAAAABVAAAABAAAAA5yGiRuMjlP2CiH+JGy7E/AICvPugBAAAAAAAAAVUAAAAQAAAAuXrjofOe5T/A7QLvyKWxPwCArz74AQAAAAAAAAFWAAAAEAAAAE+k8VdFd+U/YDnm+0qAsT8AALI++AEAAAAAAAABVwAAABAAAADzRJOzrVHlP2A55vtKgLE/AIC2PggCAAAAAAAAAVgAAAAQAAAAhW6haf8p5T+g0KwVTzWxPwCAuz4IAgAAAAAAAAFZAAAAEAAAACsPQ8VnBOU/oNCsFU81sT8AgMI+FwIAAAAAAAABWgAAABAAAAC/OFF7udzkP8Bncy9T6rA/AADIPhcCAAAAAAAAAVsAAAAQAAAAKXQ45t2w5D/AZ3MvU+qwPwAAzT4nAgAAAAAAAAFcAAAAEAAAAF1KZWC+fuQ/gEodVtl5sD8AAM8+JwIAAAAAAAABXQAAABAAAACjlyWAtU7kPyAtx3xfCbA/AIDQPicCAAAAAAAAAV4AAAAQAAAA/Vt5RcMg5D/Atqhgz+auPwCA0T5GAgAAAAAAAAFfAAAAEAAAAEOpOWW68OM/ANkWFezZrD8AANM+RgIAAAAAAAABYAAAABAAAACJ9vmEscDjPwApEv0QN6o/AIDTPkYCAAAAAAAAAWEAAAAQAAAAz0O6pKiQ4z9A4kbLMd+nPwCA0z5GAgAAAAAAAAFiAAAAEAAAANsrwNNbWuM/ANYnTEZopj8AgNI+ZQIAAAAAAAABYwAAABAAAAANAu1NPCjjP4AyQrNWPKU/AADRPmUCAAAAAAAAAWQAAAAQAAAAZcZAE0r64j8Aj1waZxCkPwCA0D5lAgAAAAAAAAFlAAAAEAAAANMBKH5uzuI/gOt2gXfkoj8AANE+ZQIAAAAAAAABZgAAABAAAABTtKKOqaTiPwCxys6DA6I/AIDRPnUCAAAAAAAAAWcAAAAQAAAAq3j2U7d24j9ADeU1lNegPwAA0z51AgAAAAAAAAFoAAAAEAAAAAU9ShnFSOI/gDAZoVkrnj8AgNI+hQIAAAAAAAABaQAAABAAAAARJVBIeBLiPwAY26KCPZs/AADSPoUCAAAAAAAAAWoAAAAQAAAAQ/t8wljg4T8ALirYs7mXPwAA0j6UAgAAAAAAAAFrAAAAEAAAAIlIPeJPsOE/AHIGQe2fkz8AANI+lAIAAAAAAAABbAAAABAAAADPlf0BR4DhP4AqOw8OSJE/AADSPqQCAAAAAAAAAW0AAAAQAAAAPdHkbGtU4T8AgRSJfoiLPwAA0z6kAgAAAAAAAAFuAAAAEAAAAKcMzNePKOE/AFCYjNCshT8AgNU+tAIAAAAAAAABbwAAABAAAAAnv0boyv7gPwBl58EBKYI/AADaPrQCAAAAAAAAAXAAAAAQAAAAp3HB+AXV4D8APjggRaJ/PwCA3T7DAgAAAAAAAAFxAAAAEAAAABOtqGMqqeA/AD44IEWifz8AgOE+wwIAAAAAAAABcgAAABAAAACTXyN0ZX/gPwA+OCBFon8/AADiPtMCAAAAAAAAAXMAAAAQAAAAJ4kxKrdX4D8APjggRaJ/PwAA4j7TAgAAAAAAAAF0AAAAEAAAAOGgZis2NOA/AD44IEWifz8AAOE+0wIAAAAAAAABdQAAABAAAACXuJsstRDgPwBl58EBKYI/AADgPuICAAAAAAAAAXYAAAAQAAAAxo7IppXe3z8ArbLz4ICEPwAA4D7iAgAAAAAAAAF3AAAAEAAAAD6+MqmTl98/APN9JcDYhj8AAOE+8gIAAAAAAAABeAAAABAAAACu7ZyrkVDfPwA6SVefMIk/AIDhPvICAAAAAAAAAXkAAAAQAAAArlKSzAf93j8A3i7wjlyKPwCA4T4RAwAAAAAAAAF6AAAAEAAAAP6T1YPYsd4/AIEUiX6Iiz8AgOA+EQMAAAAAAAABewAAABAAAACWsWbRA2/ePwDH37pd4I0/AADgPhEDAAAAAAAAAXwAAAAQAAAAVr0ealww3j8Ax9+6XeCNPwAA4T4RAwAAAAAAAAF9AAAAEAAAAOrar7eH7d0/AGzFU00Mjz8AgOI+IQMAAAAAAAABfgAAABAAAACq5mdQ4K7dP4CHVXYeHJA/AADiPiEDAAAAAAAAAX8AAAAQAAAAavIf6Thw3T+AKjsPDkiRPwAA4j4xAwAAAAAAAAGAAAAAEAAAACr+14GRMd0/APyt2wXekT8AAOI+MQMAAAAAAAABgQAAABAAAADmCZAa6vLcPwByBkHtn5M/AADjPkADAAAAAAAAAYIAAAAQAAAA0gNv/m+43D8AcgZB7Z+TPwCA4z5AAwAAAAAAAAGDAAAAEAAAAGYhAEybddw/gBXs2dzLlD8AgOM+UAMAAAAAAAABhAAAABAAAAAmLbjk8zbcP4CKRD/EjZY/AADmPlADAAAAAAAAAYUAAAAQAAAA5jhwfUz42z8ALirYs7mXPwAA6T5fAwAAAAAAAAGGAAAAEAAAAM4yT2HSvds/gP+cpKtPmD8AAOw+XwMAAAAAAAABhwAAABAAAADaGlWQhYfbPwDRD3Gj5Zg/AIDvPm4DAAAAAAAAAYgAAAAQAAAAwhQ0dAtN2z8A0Q9xo+WYPwAA8D5uAwAAAAAAAAGJAAAAEAAAAKYOE1iREts/ANEPcaPlmD8AAPA+fgMAAAAAAAABigAAABAAAACy9hiHRNzaPwDRD3Gj5Zg/AADwPn4DAAAAAAAAAYsAAAAQAAAAmvD3asqh2j8A0Q9xo+WYPwAA8D6NAwAAAAAAAAGMAAAAEAAAAHrq1k5QZ9o/ANEPcaPlmD8AAPA+jQMAAAAAAAABjQAAABAAAABi5LUy1izaPwDRD3Gj5Zg/AADwPp0DAAAAAAAAAY4AAAAQAAAAIvBtyy7u2T8Ao4I9m3uZPwAA8D6dAwAAAAAAAAGPAAAAEAAAAJYf2M0sp9k/AHX1CZMRmj8AAPA+rQMAAAAAAAABkAAAABAAAABWK5BmhWjZP4BGaNaKp5o/AIDuPq0DAAAAAAAAAZEAAAAQAAAAFDdI/90p2T8AGNuigj2bPwAA7j6tAwAAAAAAAAGSAAAAEAAAAPowJ+Nj79g/gOlNb3rTmz8AAO8+vAMAAAAAAAABkwAAABAAAAC4PN97vLDYP4DpTW9605s/AIDwPrwDAAAAAAAAAZQAAAAQAAAAnja+X0J22D+A6U1vetObPwCA8j7MAwAAAAAAAAGVAAAAEAAAAGBCdviaN9g/gOlNb3rTmz8AgPQ+zAMAAAAAAAABlgAAABAAAABCPFXcIP3XP4DpTW9605s/AID2PtsDAAAAAAAAAZcAAAAQAAAAKjY0wKbC1z+A6U1vetObPwCA+T7bAwAAAAAAAAGYAAAAEAAAAOZB7Fj/g9c/gI0zCGr/nD8AAPo+6wMAAAAAAAABmQAAABAAAACCX32mKkHXP4AwGaFZK54/AAD6PusDAAAAAAAAAZoAAAAQAAAAaFlcirAG1z8ApnEGQe2fPwAA+j77AwAAAAAAAAGbAAAAEAAAAHJBYrlj0NY/ADxyaZxBoD8AAPo++wMAAAAAAAABnAAAABAAAACCKWjoFprWP4Ckq0+YjKA/AAD7PgoEAAAAAAAAAZ0AAAAQAAAAtP+UYvdn1j9ADeU1lNegPwCA/D4KBAAAAAAAAAGeAAAAEAAAAObVwdzXNdY/QA3lNZTXoD8AAPw+GgQAAAAAAAABnwAAABAAAAD0vccLi//VP0AN5TWU16A/AAD8PhoEAAAAAAAAAaAAAAAQAAAAIpT0hWvN1T9ADeU1lNegPwAA/D4qBAAAAAAAAAGhAAAAEAAAAFZqIQBMm9U/QA3lNZTXoD8AAPw+KgQAAAAAAAABogAAABAAAACMQE56LGnVP0AN5TWU16A/AAD9PjkEAAAAAAAAAaMAAAAQAAAAvhZ79Aw31T9ADeU1lNegPwCA/z45BAAAAAAAAAGkAAAAEAAAABbbzrkaCdU/QA3lNZTXoD8AAAE/SQQAAAAAAAABpQAAABAAAABIsfsz+9bUP4B2HhyQIqE/AEACP0kEAAAAAAAAAaYAAAAQAAAALKvaF4Gc1D8ASJHoh7ihPwDAAj9YBAAAAAAAAAGnAAAAEAAAAGKBB5JhatQ/ABoEtX9Ooj8AgAM/WAQAAAAAAAABqAAAABAAAAC6RVtXbzzUP0BUsGdzL6M/AEADP2gEAAAAAAAAAakAAAAQAAAAEgqvHH0O1D8Aj1waZxCkPwAAAz9oBAAAAAAAAAGqAAAAEAAAAGzOAuKK4NM/gGDP5l6mpD8AgAM/aAQAAAAAAAABqwAAABAAAACipC9ca67TP4AyQrNWPKU/AEAEP3gEAAAAAAAAAawAAAAQAAAA1Hpc1kt80z+AYM/mXqakPwBABT94BAAAAAAAAAGtAAAAEAAAAAZRiVAsStM/AI9cGmcQpD8AQAY/hwQAAAAAAAABrgAAABAAAADqSmg0sg/TP0BUsGdzL6M/AIAFP4cEAAAAAAAAAa8AAAAQAAAA0ERHGDjV0j+A63aBd+SiPwDABD+XBAAAAAAAAAGwAAAAEAAAANwsTUfrntI/ALHKzoMDoj8AwAQ/lwQAAAAAAAABsQAAABAAAABOXLdJ6VfSPwBIkeiHuKE/AEAFP6cEAAAAAAAAAbIAAAAQAAAANlaWLW8d0j8ASJHoh7ihPwBABj+nBAAAAAAAAAGzAAAAEAAAABhQdRH14tE/gHYeHJAioT8AwAc/tgQAAAAAAAABtAAAABAAAABMJqKL1bDRP4B2HhyQIqE/AAAIP7YEAAAAAAAAAbUAAAAQAAAAqOr1UOOC0T+Adh4ckCKhPwCABz/GBAAAAAAAAAG2AAAAEAAAACadcGEeWdE/AEiR6Ie4oT8AwAc/xgQAAAAAAAABtwAAABAAAAB+YcQmLCvRPwCxys6DA6I/AEAIP9UEAAAAAAAAAbgAAAAQAAAA2iUY7Dn90D9AVLBncy+jPwDACD/VBAAAAAAAAAG5AAAAEAAAADLqa7FHz9A/wPeVAGNbpD8AwAg/5QQAAAAAAAABugAAABAAAABkwJgrKJ3QP4AyQrNWPKU/AEAIP+UEAAAAAAAAAbsAAAAQAAAAlpbFpQhr0D8ABLV/TtKlPwAACD/1BAAAAAAAAAG8AAAAEAAAAMhs8h/pONA/ANYnTEZopj8AgAg/9QQAAAAAAAABvQAAABAAAAAkMUbl9grQP4B5DeU1lKc/AEAJPwQFAAAAAAAAAb4AAAAQAAAArA7mvq6xzz/AhSxkIQupPwAACT8EBQAAAAAAAAG/AAAAEAAAACwmVvBfNM8/QMDYFhXsqT8AgAg/FAUAAAAAAAABwAAAABAAAACQ0q/kINDOP4Bjvq8EGKs/AMAIPxQFAAAAAAAAAcEAAAAQAAAAPFtXbzx0zj8AB6RI9EOsPwBACT8kBQAAAAAAAAHCAAAAEAAAAPjj/vlXGM4/QBPDx9+6rT8AwAo/JAUAAAAAAAABwwAAABAAAAD0SPQazsTNP8C2qGDP5q4/AAANPzMFAAAAAAAAAcQAAAAQAAAAPIo30p55zT8gLcd8XwmwPwBADj8zBQAAAAAAAAHFAAAAEAAAAPQS31y6Hc0/4P45SVefsD8AwA4/QwUAAAAAAAABxgAAABAAAAD0d9R9MMrMP2A55vtKgLE/AIAPP0MFAAAAAAAAAccAAAAQAAAA8NzJnqZ2zD9goh/iRsuxPwBAED9DBQAAAAAAAAHIAAAAEAAAAPRBv78cI8w/gL91u8A7sj8AwBA/UgUAAAAAAAAByQAAABAAAACkymZKOMfLP+Dcy5Q6rLI/AMAQP1IFAAAAAAAAAcoAAAAQAAAAVFMO1VNryz/g3MuUOqyyPwBAED9iBQAAAAAAAAHLAAAAEAAAAADctV9vD8s/4NzLlDqssj8AgA8/YgUAAAAAAAABzAAAABAAAADUz3Mne5rKP+Dcy5Q6rLI/AMAPP3IFAAAAAAAAAc0AAAAQAAAAoMMx74Ylyj8gdJKuPmGyPwDAED9yBQAAAAAAAAHOAAAAEAAAALiTPU3tuMk/gL91u8A7sj8AABE/jwUAAAAAAAABzwAAABAAAAAcQJdBrlTJP4C/dbvAO7I/AIAQP48FAAAAAAAAAdAAAAAQAAAAzMg+zMn4yD+Av3W7wDuyPwCADz+fBQAAAAAAAAHRAAAAEAAAAHxR5lblnMg/gL91u8A7sj8AQA8/nwUAAAAAAAAB0gAAABAAAADo/T9LpjjIPyALWchCFrI/AAAPP68FAAAAAAAAAdMAAAAQAAAAmIbn1cHcxz8gC1nIQhayPwAADz+vBQAAAAAAAAHUAAAAEAAAAEwPj2DdgMc/IAtZyEIWsj8AAA8/vgUAAAAAAAAB1QAAABAAAAD4lzbr+CTHPyALWchCFrI/AIAPP74FAAAAAAAAAdYAAAAQAAAAtCDedRTJxj8gC1nIQhayPwAADj/OBQAAAAAAAAHXAAAAEAAAAMjw6dN6XMY/IAtZyEIWsj8AQAw/zgUAAAAAAAAB2AAAABAAAAB4eZFelgDGPyALWchCFrI/AAANP90FAAAAAAAAAdkAAAAQAAAA+JABkEeDxT8gC1nIQhayPwAADz/dBQAAAAAAAAHaAAAAEAAAAAxhDe6tFsU/YKIf4kbLsT8AQBA/7QUAAAAAAAAB2wAAABAAAADI6bR4ybrEP2CiH+JGy7E/AMAQP+0FAAAAAAAAAdwAAAAQAAAAeHJcA+VexD9goh/iRsuxPwAAET/9BQAAAAAAAAHdAAAAEAAAAHTXUSRbC8Q/YKIf4kbLsT8AgBE//QUAAAAAAAAB3gAAABAAAADEGJXbK8DDPyALWchCFrI/AMARP/0FAAAAAAAAAd8AAAAQAAAAWDYmKVd9wz8gC1nIQhayPwDAET8cBgAAAAAAAAHgAAAAEAAAAKR3aeAnMsM/IAtZyEIWsj8AgBI/HAYAAAAAAAAB4QAAABAAAACo3F4Bnt7CP4C/dbvAO7I/AMATPxwGAAAAAAAAAeIAAAAQAAAA8B2iuG6Twj+Av3W7wDuyPwCAFD8cBgAAAAAAAAHjAAAAEAAAAEBf5W8/SMI/gL91u8A7sj8AQBU/LAYAAAAAAAAB5AAAABAAAACIoCgnEP3BP4C/dbvAO7I/AMAVPywGAAAAAAAAAeUAAAAQAAAA1OFr3uCxwT+Av3W7wDuyPwCAFj87BgAAAAAAAAHmAAAAEAAAACQjr5WxZsE/gL91u8A7sj8AwBY/OwYAAAAAAAAB5wAAABAAAAC4QEDj3CPBPyALWchCFrI/AIAXP0sGAAAAAAAAAegAAAAQAAAAWF7RMAjhwD8gC1nIQhayPwDAFz9LBgAAAAAAAAHpAAAAEAAAADhYsBSOpsA/YKIf4kbLsT8AgBg/WgYAAAAAAAAB6gAAABAAAAAgUo/4E2zAP8DtAu/IpbE/AEAZP1oGAAAAAAAAAesAAAAQAAAAUCi8cvQ5wD9gOeb7SoCxPwBAGj9qBgAAAAAAAAHsAAAAEAAAAHhENq30/r8/YDnm+0qAsT8AQBs/agYAAAAAAAAB7QAAABAAAADI8I+htZq/P2A55vtKgLE/AEAcP3oGAAAAAAAAAe4AAAAQAAAA0FWFwitHvz/A7QLvyKWxPwAAHD96BgAAAAAAAAHvAAAAEAAAAAgssjwMFb8/YKIf4kbLsT8AABw/iQYAAAAAAAAB8AAAABAAAAA4At+27OK+PyALWchCFrI/AMAaP4kGAAAAAAAAAfEAAAAQAAAAEJGnXYLBvj8gC1nIQhayPwDAGT+ZBgAAAAAAAAHyAAAAEAAAADBn1Ndij74/IAtZyEIWsj8AgBY/mQYAAAAAAAAB8wAAABAAAABoPQFSQ12+PyALWchCFrI/AEASP5kGAAAAAAAAAfQAAAAQAAAAoBMuzCMrvj8gC1nIQhayPwDABj+ZBgAAAAAAAAH1AAAAEAAAANjpWkYE+b0/YKIf4kbLsT8AgPE+qQYAAAAAAAAB9gAAABAAAACgeCPtmde9PyALWchCFrI/AICnPqkGAAAAAAAAAfcAAAAQAAAAuGiRuMjFtz8AiLjRcsy3PwAAUD4AAAAAAAAAAAH4AAAAEAAAAJCSZD7o97c/4JjvKwHGtj8AgI8+EAAAAAAAAAAB+QAAABAAAAAoSwBrnQi4P+CY7ysBxrY/AACiPhAAAAAAAAAAAfoAAAAQAAAAwAOcl1IZuD9ATQwff+u2PwCAoz4QAAAAAAAAAAH7AAAAEAAAAMADnJdSGbg/oGpi+Phbtz8AgKw+HwAAAAAAAAAB/AAAABAAAADAA5yXUhm4PwCIuNFyzLc/AACwPh8AAAAAAAAAAf0AAAAQAAAAKEsAa50IuD8gDkiR6Ie4PwCAsT4vAAAAAAAAAAH+AAAAEAAAAPjZyBEz57c/wN+6XeAduT8AALI+LwAAAAAAAAAB/wAAABAAAAAgsPWLE7W3P6CxLSrYs7k/AACyPj8AAAAAAAAAAQABAAAQAAAAuM2G2T5ytz9gg6D2z0m6PwAAsj4/AAAAAAAAAAEBAQAAEAAAAJDBRKFK/bY/gAkwtkUFuz8AgLA+TgAAAAAAAAABAgEAABAAAAAgRMsP7Ga2PyDbooI9m7s/AACwPk4AAAAAAAAAAQMBAAAQAAAAuMZRfo3QtT/AFU81MXy8PwAAsD5OAAAAAAAAAAEEAQAAEAAAAMCQPMB5KbU/oG1RwZ7NvT8AALA+TgAAAAAAAAABBQEAABAAAAAgoovVsHG0PwAAAAAAAMA/AACyPm0AAAAAAAAAAQYBAAAQAAAAiLPa6ue5sz+w/XOSrj7BPwCAtj5tAAAAAAAAAAEHAQAAEAAAAOjEKQAfArM/cL6vBBjbwj8AgLk+bQAAAAAAAAABCAEAABAAAADojhRCC1uyP0BCs1Y81cQ/AIC9Pm0AAAAAAAAAAQkBAAAQAAAA6Fj/g/ezsT9wetOb3vTGPwAAwD59AAAAAAAAAAEKAQAAEAAAAOgi6sXjDLE/wHW7wDtyyT8AgMI+jQAAAAAAAAABCwEAABAAAADo7NQH0GWwP6C8hvIayss/AIDDPo0AAAAAAAAAAQwBAAAQAAAA0G1/k3h9rz8AuG4XeEfOPwAAxT6NAAAAAAAAAAENAQAAEAAAAPByjHC7UK4/cP+cpKtP0D8AAMs+nAAAAAAAAAABDgEAABAAAAAgeJlN/iOtPygq2LO5l9E/AIDUPpwAAAAAAAAAAQ8BAAAQAAAA8Jo3eGy0qz/QvUypwyrTPwAA2z6sAAAAAAAAAAEQAQAAEAAAAFDbZvAFAqo/OPcypQ6r1D8AgOE+rAAAAAAAAAABEQEAABAAAADgjM3BCXGoP+CKp5oYPtY/AIDlPrwAAAAAAAAAARIBAAAQAAAAgD40kw3gpj/o0jiDoPbXPwAA6D68AAAAAAAAAAETAQAAEAAAAOB+YwunLaU/+BrKayiv2T8AgOk+ywAAAAAAAAABFAEAABAAAAAwv5KDQHujPwhjW1SwZ9s/AADrPssAAAAAAAAAARUBAAAQAAAAsP/B+9nIoT9Qb3rTm97cPwCA6z7bAAAAAAAAAAEWAQAAEAAAAKCdczUS6p8/aCELWchC3j8AAO0+2wAAAAAAAAABFwEAABAAAACgWfTAm/+bP9jE8PG3bt8/AIDsPuoAAAAAAAAAARgBAAAQAAAAIDMGmlDSlz+UnQcHpEjgPwAA6z7qAAAAAAAAAAEZAQAAEAAAAKAMGHMFpZM/5Lpd4B254D8AgOs++gAAAAAAAAABGgEAABAAAABAkTH9HXWPP2jnwQEpEuE/AIDtPvoAAAAAAAAAARsBAAAQAAAAAJPu3YOriD+cjNCsFU/hPwAA8j4KAQAAAAAAAAEcAQAAEAAAAMDiRO3lcoM/QJt7mVKH4T8AgPc+CgEAAAAAAAABHQEAABAAAACAeK2MNYt+PyC5NM4gqOE/AID9PgoBAAAAAAAAAR4BAAAQAAAAgMgDnJdSeT/MfF8JMLbhPwBAAj8ZAQAAAAAAAAEfAQAAEAAAAAAs0T6fMHY/OOb7SoCx4T8AAAU/GQEAAAAAAAABIAEAABAAAAAAP0jSREd4P3T1CZMRmuE/AIAHPykBAAAAAAAAASEBAAAQAAAAgGU2+Y90fD9cyEIWspDhPwCACD8pAQAAAAAAAAEiAQAAEAAAAEBGEpDtUIA/QJt7mVKH4T8AQAk/OQEAAAAAAAABIwEAABAAAAAAHmeIPO2CP3T1CZMRmuE/AEAJPzkBAAAAAAAAASQBAAAQAAAAQDHeG+IDhT+omhg+/tbhPwAACT9IAQAAAAAAAAElAQAAEAAAAEBEVa+HGoc/wF3gHbk04j8AgAk/SAEAAAAAAAABJgEAABAAAADAV8xCLTGJP7Q+YTJCs+I/AMAKP1gBAAAAAAAAAScBAAAQAAAAQOGHDIA8ij+8lyl1WGXjPwAADT9YAQAAAAAAAAEoAQAAEAAAAEDhhwyAPIo/qA6r7Dw45D8AwA8/ZwEAAAAAAAABKQEAABAAAADAV8xCLTGJP8zful3gHeU/AMARP2cBAAAAAAAAASoBAAAQAAAAQERVr4cahz8kC1nIQhbmPwAAEz9sAQAAAAAAAAErAQAAEAAAAABZiSOTZ4I/7J+TdPUJ5z8AABM/bAEAAAAAAAABLAEAABAAAACAZTb5j3R8P4TaPyfp6uc/AAATP3wBAAAAAAAAAS0BAAAQAAAAgBhaq/kZdD/4MqUOq+zoPwCAEz98AQAAAAAAAAEuAQAAEAAAAAC+6eERrGs/VF5DeQ3l6T8AQBQ/iwEAAAAAAAABLwEAABAAAAAAmPu6xn5nP0DVxPDxt+o/AIAZP4sBAAAAAAAAATABAAAQAAAAAJj7usZ+Zz9kW1SwZ3PrPwCAIT+bAQAAAAAAAAExAQAAEAAAAIAF4xdUA3I/yPDxt24X7D8AQCk/mwEAAAAAAAABMgEAABAAAACAZTb5j3R8P5zvKwHGtuw/AIAxP6sBAAAAAAAAATMBAAAQAAAAwLqZ5TQPhj9w7mVKHVbtPwAANj+rAQAAAAAAAAE0AQAAEAAAAIDMU5h0744/LMDYFhXs7T8AQDk/ugEAAAAAAAABNQEAABAAAADAeELvLPOUPxyhWSueau4/AMA3P7oBAAAAAAAAATYBAAAQAAAAYB7SJUWFnD9MkeiHuNHuPwCAND/KAQAAAAAAAAE3AQAAEAAAALD/wfvZyKE/0L1MqcMq7z8AwCU/ygEAAAAAAAABOAEAABAAAABwnPRY0uqkP5D5vhJgbO8/AEASP8oBAAAAAAAAATkBAAAQAAAAcHRJUSGHpz+Ij791u8DvPwAAyj75AQAAAAAAAAs="/>
</p:tagLst>
</file>

<file path=ppt/tags/tag26.xml><?xml version="1.0" encoding="utf-8"?>
<p:tagLst xmlns:a="http://schemas.openxmlformats.org/drawingml/2006/main" xmlns:r="http://schemas.openxmlformats.org/officeDocument/2006/relationships" xmlns:p="http://schemas.openxmlformats.org/presentationml/2006/main">
  <p:tag name="ATHENA.MIXSHAPE" val="|streamable=true|audioOnly=true|recordStart=332656|recordEnd=352102|recordLength=749167|start=332656|end=352102|audioFormat={00001610-0000-0010-8000-00AA00389B71}|audioRate=44100|muted=false|volume=0.8|fadeIn=0|fadeOut=0|videoFormat={34363248-0000-0010-8000-00AA00389B71}|videoRate=15|videoWidth=256|videoHeight=256"/>
</p:tagLst>
</file>

<file path=ppt/tags/tag27.xml><?xml version="1.0" encoding="utf-8"?>
<p:tagLst xmlns:a="http://schemas.openxmlformats.org/drawingml/2006/main" xmlns:r="http://schemas.openxmlformats.org/officeDocument/2006/relationships" xmlns:p="http://schemas.openxmlformats.org/presentationml/2006/main">
  <p:tag name="ATHENA.MIXSHAPE" val="|streamable=true|audioOnly=true|recordStart=352102|recordEnd=409702|recordLength=749167|start=352102|end=409702|audioFormat={00001610-0000-0010-8000-00AA00389B71}|audioRate=44100|muted=false|volume=0.8|fadeIn=0|fadeOut=0|videoFormat={34363248-0000-0010-8000-00AA00389B71}|videoRate=15|videoWidth=256|videoHeight=256"/>
</p:tagLst>
</file>

<file path=ppt/tags/tag28.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oAAAAMAAAABwMAAAAAAQAAABAAAAAECUlua0F0b21WMQIAAAAJBAAAAAkFAAAACQYAAAAJBwAAAAkIAAAACQkAAAAJCgAAAAkLAAAACQwAAAAJDQAAAA0GBQQAAAALUGVuU3Ryb2tlVjEEAAAACkF0dHJpYnV0ZXMFVHJhY2UJU3RhcnRUaW1lBFR5cGUEBAAED1BlbkF0dHJpYnV0ZXNWMQIAAAAKSW5rVHJhY2VWMQIAAAAQDEFjdGlvblR5cGVWMQIAAAACAAAACQ4AAAAJDwAAAI0cAAAAAAAABfD///8MQWN0aW9uVHlwZVYxAQAAAAd2YWx1ZV9fAAgCAAAAAAAAAAEFAAAABAAAAAkRAAAACRIAAAC/HgAAAAAAAAHt////8P///wAAAAABBgAAAAQAAAAJFAAAAAkVAAAAGDIAAAAAAAAB6v////D///8AAAAAAQcAAAAEAAAACRcAAAAJGAAAAJg0AAAAAAAAAef////w////AAAAAAEIAAAABAAAAAkaAAAACRsAAABvTwAAAAAAAAHk////8P///wAAAAABCQAAAAQAAAAJHQAAAAkeAAAAuVEAAAAAAAAB4f////D///8AAAAAAQoAAAAEAAAACSAAAAAJIQAAADZSAAAAAAAAAd7////w////AAAAAAELAAAABAAAAAkjAAAACSQAAAAzqgAAAAAAAAHb////8P///wAAAAABDAAAAAQAAAAJJgAAAAknAAAAHq0AAAAAAAAB2P////D///8AAAAAAQ0AAAAEAAAACSkAAAAJKgAAAFPMAAAAAAAAAdX////w////AAAAAAUOAAAAD1BlbkF0dHJpYnV0ZXNWMQoAAAAHX2NvbG9yQQdfY29sb3JSB19jb2xvckcHX2NvbG9yQgpGaXRUb0N1cnZlBkhlaWdodA5JZ25vcmVQcmVzc3VyZQ1Jc0hpZ2hsaWdodGVyBVNoYXBlBVdpZHRoAAAAAAAAAAAEAAICAgIBBgEBDEJydXNoU2hhcGVWMQIAAAAGAgAAAP8AAAAAAAAAAAAACEAAAAXU////DEJydXNoU2hhcGVWMQEAAAAHdmFsdWVfXwAIAgAAAAEAAAAAAAAAAAAIQAUPAAAACklua1RyYWNlVjEDAAAADUxpc3RgMStfaXRlbXMMTGlzdGAxK19zaXplD0xpc3RgMStfdmVyc2lvbgQAABhTaGFyZWQuSW5raW5nLklua1BvaW50W10CAAAACAgCAAAACS0AAAAsAAAALAAAAAERAAAADgAAAP8AAAAAAAAAAAAACEAAAAHS////1P///wEAAAAAAAAAAAAIQAESAAAADwAAAAkvAAAAOwAAADsAAAABFAAAAA4AAAD/AAAAAAAAAAAAAAhAAAAB0P///9T///8BAAAAAAAAAAAACEABFQAAAA8AAAAJMQAAACYAAAAmAAAAARcAAAAOAAAA/wAAAAAAAAAAAAAIQAAAAc7////U////AQAAAAAAAAAAAAhAARgAAAAPAAAACTMAAAAxAAAAMQAAAAEaAAAADgAAAP8AAAAAAAAAAAAACEAAAAHM////1P///wEAAAAAAAAAAAAIQAEbAAAADwAAAAk1AAAAJgAAACYAAAABHQAAAA4AAAD/AAAAAAAAAAAAAAhAAAAByv///9T///8BAAAAAAAAAAAACEABHgAAAA8AAAAJNwAAAAUAAAAFAAAAASAAAAAOAAAA/wAAAAAAAAAAAAAIQAAAAcj////U////AQAAAAAAAAAAAAhAASEAAAAPAAAACTkAAAAxAAAAMQAAAAEjAAAADgAAAP8AAAAAAAAAAAAACEAAAAHG////1P///wEAAAAAAAAAAAAIQAEkAAAADwAAAAk7AAAAMgAAADIAAAABJgAAAA4AAAD/AAAAAAAAAAAAAAhAAAABxP///9T///8BAAAAAAAAAAAACEABJwAAAA8AAAAJPQAAADEAAAAxAAAAASkAAAAOAAAA/wAAAAAAAAAAAAAIQAAAAcL////U////AQAAAAAAAAAAAAhAASoAAAAPAAAACT8AAABCAAAAQgAAAActAAAAAAEAAABAAAAABApJbmtQb2ludFYxAg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NFAcvAAAAAAEAAABAAAAABApJbmtQb2ludFYxAg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NBQcxAAAAAAEAAABAAAAABApJbmtQb2ludFYxAgAAAAmnAAAACagAAAAJqQAAAAmqAAAACasAAAAJrAAAAAmtAAAACa4AAAAJrwAAAAmwAAAACbEAAAAJsgAAAAmzAAAACbQAAAAJtQAAAAm2AAAACbcAAAAJuAAAAAm5AAAACboAAAAJuwAAAAm8AAAACb0AAAAJvgAAAAm/AAAACcAAAAAJwQAAAAnCAAAACcMAAAAJxAAAAAnFAAAACcYAAAAJxwAAAAnIAAAACckAAAAJygAAAAnLAAAACcwAAAANGgczAAAAAAEAAABAAAAABApJbmtQb2ludFYxAg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DQ8HNQAAAAABAAAAQAAAAAQKSW5rUG9pbnRWMQIAAAAJ/gAAAAn/AAAACQABAAAJAQEAAAkCAQAACQMBAAAJBAEAAAkFAQAACQYBAAAJBwEAAAkIAQAACQkBAAAJCgEAAAkLAQAACQwBAAAJDQEAAAkOAQAACQ8BAAAJEAEAAAkRAQAACRIBAAAJEwEAAAkUAQAACRUBAAAJFgEAAAkXAQAACRgBAAAJGQEAAAkaAQAACRsBAAAJHAEAAAkdAQAACR4BAAAJHwEAAAkgAQAACSEBAAAJIgEAAAkjAQAADRoHNwAAAAABAAAACAAAAAQKSW5rUG9pbnRWMQIAAAAJJAEAAAklAQAACSYBAAAJJwEAAAkoAQAADQMHOQAAAAABAAAAQAAAAAQKSW5rUG9pbnRWMQIA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0PBzsAAAAAAQAAAEAAAAAECklua1BvaW50VjECAA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0OBz0AAAAAAQAAAEAAAAAECklua1BvaW50VjECAA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NDwc/AAAAAAEAAACAAAAABApJbmtQb2ludFYxAgA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AEAAAn5AQAACfoBAAAJ+wEAAAn8AQAACf0BAAAJ/gEAAA0+BUAAAAAKSW5rUG9pbnRWMQQAAAABWAFZDlByZXNzdXJlRmFjdG9yCVRpbWVTdGFtcAAAAAAGBgsQAgAAAFc7zOu/4Og/4DyhFjAmsT8AAIg9AAAAAAAAAAABQQAAAEAAAAAHTSQnjMzoPyDVRNJ+rbA/AAC+PRAAAAAAAAAAAUIAAABAAAAAVzvM67/g6D8wuy2BUo+wPwAA2D0QAAAAAAAAAAFDAAAAQAAAAFc7zOu/4Og/YIf/3vlSsD8AAAI+EAAAAAAAAAABRAAAAEAAAABXO8zrv+DoP2CH/975UrA/AAAnPhAAAAAAAAAAAUUAAABAAAAAqSl0sPP06D9wbeiNzTSwPwAATD4gAAAAAAAAAAFGAAAAQAAAAP8XHHUnCek/gFPRPKEWsD8AAHQ+IAAAAAAAAAABRwAAAEAAAADz4hPDwkXpPwBzdNfp8K8/AICKPiAAAAAAAAAAAUgAAABAAAAASdG7h/ZZ6T9AP0Y1kbSvPwAAmz4vAAAAAAAAAAFJAAAAQAAAAJu/Y0wqbuk/QD9GNZG0rz8AgKc+LwAAAAAAAAABSgAAAEAAAADtrQsRXoLpP0A/RjWRtK8/AICyPi8AAAAAAAAAAUsAAABAAAAAQ5yz1ZGW6T9AP0Y1kbSvPwCAtz4vAAAAAAAAAAFMAAAAQAAAAEOcs9WRluk/QD9GNZG0rz8AgLs+LwAAAAAAAAABTQAAAEAAAADtrQsRXoLpP0A/RjWRtK8/AIDAPj8AAAAAAAAAAU4AAABAAAAAm79jTCpu6T9AP0Y1kbSvPwAAyD4/AAAAAAAAAAFPAAAAQAAAAPPiE8PCRek/QD9GNZG0rz8AANI+PwAAAAAAAAABUAAAAEAAAABXO8zrv+DoP0A/RjWRtK8/AADZPk4AAAAAAAAAAVEAAABAAAAAa6XcT4ln6D9AP0Y1kbSvPwCA3z5eAAAAAAAAAAFSAAAAQAAAAHkP7bNS7uc/QD9GNZG0rz8AgOU+bgAAAAAAAAABUwAAAEAAAADknK2OtEznP0A/RjWRtK8/AIDrPn0AAAAAAAAAAVQAAABAAAAATipuaRar5j9AP0Y1kbSvPwCA7z59AAAAAAAAAAFVAAAAQAAAAGPJhn9E9eU/gAsYkzh4rz8AgPM+jQAAAAAAAAABVgAAAEAAAACEnadH1wLlP8Cju06H/64/AAD1Pp0AAAAAAAAAAVcAAABAAAAApHHID2oQ5D/gO18K1oauPwCA9j6dAAAAAAAAAAFYAAAAQAAAAG9XQRPJCeM/YKDUI8zRrT8AgPc+nQAAAAAAAAABWQAAAEAAAACWYGqNwNrhP6A4eN8aWa0/AID3PqwAAAAAAAAAAVoAAABAAAAAbHvrQoSX4D8Ane34EKSsPwAA+T6sAAAAAAAAAAFbAAAAQAAAAIQs2fCPqN4/gAFjEgfvqz8AgPo+vAAAAAAAAAABXAAAAEAAAACChYvSr/nbP8CZBs5Vdqs/AAD6PrwAAAAAAAAAAV0AAABAAAAAMLuNPTdz2T8AMqqJpP2qPwAA+j7LAAAAAAAAAAFeAAAAQAAAACCqL7uNPdc/QP5750vBqj8AAPk+ywAAAAAAAAABXwAAAEAAAAAGL8HUGoHVPwAyqomk/ao/AAD4PssAAAAAAAAAAWAAAABAAAAApPqy29hz0z/gZdgr/TmrPwAA9z7qAAAAAAAAAAFhAAAAQAAAANY45Ac1CNI/gAFjEgfvqz8AAPY+6gAAAAAAAAABYgAAAEAAAAAAdxU0kZzQPwCd7fgQpKw/AAD2PuoAAAAAAAAAAWMAAABAAAAATJZs+EdUzz+gOHjfGlmtPwAA9z75AAAAAAAAAAFkAAAAQAAAAD6FDnaeHs0/YKDUI8zRrT8AgPc++QAAAAAAAAABZQAAAEAAAAC65u8Yk4rLP+A7XwrWhq4/AAD5PvkAAAAAAAAAAWYAAABAAAAAkAFxzlZHyj/Ab42sLsOuPwCA+D4JAQAAAAAAAAFnAAAAQAAAAL7VkZbpVMk/wKO7Tof/rj8AAPc+CQEAAAAAAAABaAAAAEAAAADcqbJefGLIP4DX6fDfO68/AADpPhkBAAAAAAAAAWkAAABAAAAAPDdzOd7Axz+A1+nw3zuvPwCA1j4ZAQAAAAAAAAFqAAAAQAAAADw3cznewMc/YKDUI8zRrT8AAJ4+OAEAAAAAAAABawAAAEAAAAAiY1JxS7PIPwCd7fgQpKw/AABLPjgBAAAAAAAAAWwAAABAAAAAQBkQ52x15D/Asx0fgpSbPwAAoDwAAAAAAAAAAAFtAAAAQAAAAEhOGJnROOQ/QK1PyQs5mT8AAOA8DwAAAAAAAAABbgAAAEAAAACkccgPahDkP4DdlkCpR5g/AAAAPQ8AAAAAAAAAAW8AAABAAAAA/JR4hgLo4z8AoLMdH4KUPwAA+DwPAAAAAAAAAAFwAAAAQAAAAPyUeIYC6OM/QDhX2W0JlD8AACA9HwAAAAAAAAABcQAAAEAAAABauCj9mr/jP0CZ5ceoJpI/AABcPR8AAAAAAAAAAXIAAABAAAAAWrgo/Zq/4z+A+nO240OQPwAAlD0+AAAAAAAAAAFzAAAAQAAAAFq4KP2av+M/gLcESj3CjD8AALw9PgAAAAAAAAABdAAAAEAAAAD8lHiGAujjP4BI2q8V7ok/AADoPT4AAAAAAAAAAXUAAABAAAAAUoMgSzb84z+A2q8V7hmHPwAACz4+AAAAAAAAAAF2AAAAQAAAAPVfcNSdJOQ/AGyFe8ZFhD8AAB4+TgAAAAAAAAABdwAAAEAAAACdPMBdBU3kP4DNE2oBY4I/AAAyPk4AAAAAAAAAAXgAAABAAAAAQBkQ52x15D+ALqJYPICAPwAASj5OAAAAAAAAAAF5AAAAQAAAAOj1X3DUneQ/AIHvfClYez8AAGQ+TgAAAAAAAAABegAAAEAAAACK0q/5O8bkPwDhfWtkdXk/AAB8Pl4AAAAAAAAAAXsAAABAAAAAM6//gqPu5D8A4X1rZHV5PwCAiD5eAAAAAAAAAAF8AAAAQAAAANWLTwwLF+U/AOF9a2R1eT8AAJM+bQAAAAAAAAABfQAAAEAAAAB9aJ+Vcj/lPwDhfWtkdXk/AACdPm0AAAAAAAAAAX4AAABAAAAAzlZHWqZT5T8A4X1rZHV5PwCAoT59AAAAAAAAAAF/AAAAQAAAAHUzl+MNfOU/AIHvfClYez8AgKU+fQAAAAAAAAABgAAAAEAAAABv/o4xqbjlPwAfYY7uOn0/AICqPn0AAAAAAAAAAYEAAABAAAAAY8mGf0T15T+AzRNqAWOCPwCArT6MAAAAAAAAAAGCAAAAQAAAAK2CJpITRuY/gDs+BCk3hT8AALA+jAAAAAAAAAABgwAAAEAAAACgGBYuSr/mP4B5ISez/Ig/AIC0PpwAAAAAAAAAAYQAAABAAAAAO8BdBU0k5z+AJS/kZJaPPwAAuz6sAAAAAAAAAAGFAAAAQAAAANtnpdxPiec/QAFCDFqfkj8AAL4+rAAAAAAAAAABhgAAAEAAAAB5D+2zUu7nP0BvbKaBc5U/AIC/PrsAAAAAAAAAAYcAAABAAAAAE7c0i1VT6D+ARfOEWsCYPwAAwT67AAAAAAAAAAGIAAAAQAAAALVefGJYuOg/wLMdH4KUmz8AgMI+ywAAAAAAAAABiQAAAEAAAABRBsQ5Wx3pP8DxAEIMWp8/AIDDPssAAAAAAAAAAYoAAABAAAAAQ5yz1ZGW6T/A40OQclOhPwCAwz7LAAAAAAAAAAGLAAAAQAAAAN9D+6yU++k/gLbjQ5Byoz8AAMQ+2wAAAAAAAAABjAAAAEAAAAAp/Zq/Y0zqP0CJg/etkaU/AADEPuoAAAAAAAAAAY0AAABAAAAAc7Y60jKd6j8AXCOry7CnPwAAxz7qAAAAAAAAAAGOAAAAQAAAAL9v2uQB7uo/AMdmGjhXqT8AAMw++gAAAAAAAAABjwAAAEAAAAAJKXr30D7rPwAyqomk/ao/AIDRPvoAAAAAAAAAAZAAAABAAAAAA/RxRWx76z9Aab9WuGesPwCA1z4JAQAAAAAAAAGRAAAAQAAAAKXQwc7To+s/YKDUI8zRrT8AgNs+CQEAAAAAAAABkgAAAEAAAABNrRFYO8zrP4ALGJM4eK8/AADePhkBAAAAAAAAAZMAAABAAAAA9Ylh4aL06z9gh//e+VKwPwCA3z4ZAQAAAAAAAAGUAAAAQAAAAPWJYeGi9Os/4DyhFjAmsT8AgN8+KQEAAAAAAAABlQAAAEAAAABNrRFYO8zrP4C+FKwNvbE/AADgPikBAAAAAAAAAZYAAABAAAAA+75pkwe46z8gQIhB61OyPwAA4T44AQAAAAAAAAGXAAAAQAAAAAP0cUVse+s/wNsSKPUIsz8AgOM+OAEAAAAAAAABmAAAAEAAAAC3OtIynSrrP1B3nQ7/vbM/AADnPkgBAAAAAAAAAZkAAABAAAAAG5OKW5rF6j/gEij1CHO0PwAA7D5IAQAAAAAAAAGaAAAAQAAAACn9mr9jTOo/YMjJLD9GtT8AAPM+WAEAAAAAAAABmwAAAEAAAADleANf+b7pP8CxmQbOVbY/AAD4PlgBAAAAAAAAAZwAAABAAAAAqSl0sPP06D8QtYAxiYO3PwAA/T5nAQAAAAAAAAGdAAAAQAAAAMPIjMYhP+g/YLhnXESxuD8AAAA/ZwEAAAAAAAABngAAAEAAAADbZ6XcT4nnP8ChNzbTwLk/AEABP3cBAAAAAAAAAZ8AAABAAAAA8Qa+8n3T5j8QiwcQYtC6PwDAAT93AQAAAAAAAAGgAAAAQAAAAAum1gisHeY/sCaS9muFuz8AgAI/hgEAAAAAAAABoQAAAEAAAADHIT+oQZDlP1DCHN11Orw/AMACP4YBAAAAAAAAAaIAAABAAAAA1YtPDAsX5T/wQ5ByU9G8PwDAAj+WAQAAAAAAAAGjAAAAQAAAAJYHuKugieQ/oKvstgRKvT8AAAM/lgEAAAAAAAABpAAAAEAAAAD1X3DUnSTkP3D5MaqJpL0/AIADP6YBAAAAAAAAAaUAAABAAAAAUoMgSzb84z8wR3edDv+9PwAA7T6mAQAAAAAAAAGmAAAAQAAAAKRxyA9qEOQ/8K7T4b93vj8AAKY+tQEAAAAAAAABpwAAAEAAAADfQ/uslPvpPxCk3FQ0T8g/AACAPQAAAAAAAAAAAagAAABAAAAAj1VT6GDn6T8QpNxUNE/IPwAAtj0PAAAAAAAAAAGpAAAAQAAAAI9VU+hg5+k/CDFofUpeyD8AANA9DwAAAAAAAAABqgAAAEAAAACPVVPoYOfpPwgxaH1KXsg/AADQPQ8AAAAAAAAAAasAAABAAAAAj1VT6GDn6T8IMWh9Sl7IPwAA3j0fAAAAAAAAAAGsAAAAQAAAAI9VU+hg5+k/CDFofUpeyD8AAAo+HwAAAAAAAAABrQAAAEAAAACPVVPoYOfpPwgxaH1KXsg/AAAvPh8AAAAAAAAAAa4AAABAAAAAj1VT6GDn6T8IMWh9Sl7IPwAAXT4+AAAAAAAAAAGvAAAAQAAAADdnqyMt0+k/AL7zpWBtyD8AAIk+PgAAAAAAAAABsAAAAEAAAADleANf+b7pPwC+86Vgbcg/AACiPj4AAAAAAAAAAbEAAABAAAAAk4pbmsWq6T8AS3/OdnzIPwAAvD4+AAAAAAAAAAGyAAAAQAAAAJu/Y0wqbuk/AEt/znZ8yD8AgMc+TgAAAAAAAAABswAAAEAAAAAHTSQnjMzoPwC+86Vgbcg/AIDVPk4AAAAAAAAAAbQAAABAAAAAcdrkAe4q6D8IMWh9Sl7IPwCA5D5OAAAAAAAAAAG1AAAAQAAAAIV5/Rccdec/GBdRLB5AyD8AgOw+XQAAAAAAAAABtgAAAEAAAABOKm5pFqvmPzhwrrLbEsg/AIDxPl0AAAAAAAAAAbcAAABAAAAAb/6OMam45T9QyQs5meXHPwCA9D5tAAAAAAAAAAG4AAAAQAAAAIrSr/k7xuQ/kHvGRRSLxz8AgPY+bQAAAAAAAAABuQAAAEAAAAD8lHiGAujjP7BHmKO7Tsc/AAD2Pn0AAAAAAAAAAboAAABAAAAAeoxJxS3N4j/ALYFSjzDHPwAA9j59AAAAAAAAAAG7AAAAQAAAAERywsiMxuE/0BNqAWMSxz8AAPY+jAAAAAAAAAABvAAAAEAAAAATWDvM67/gP+CG3thMA8c/AAD2PowAAAAAAAAAAb0AAABAAAAAGp8YFi5K3z/g+VKwNvTGPwAA+D6cAAAAAAAAAAG+AAAAQAAAAMTUGoG1w9w/4Ibe2EwDxz8AgPw+nAAAAAAAAAABvwAAAEAAAAAS52x1pGXaP+CG3thMA8c/AID/PqsAAAAAAAAAAcAAAABAAAAAFEAfV8S21z/ght7YTAPHPwDAAT+rAAAAAAAAAAHBAAAAQAAAAMB1IcJLMNU/4Ibe2EwDxz8AgAI/uwAAAAAAAAABwgAAAEAAAAAQiHO2OtLSP/Bsx4cg5cY/AMACP7sAAAAAAAAAAcMAAABAAAAApFNlvfjE0D/g+VKwNvTGPwAAAz/LAAAAAAAAAAHEAAAAQAAAACCx7a0LEc4/4Ibe2EwDxz8AAAM/ywAAAAAAAAABxQAAAEAAAAB0LVAGxDnLP9ATagFjEsc/AEACP9oAAAAAAAAAAcYAAABAAAAAaBzygxoEyT/ALYFSjzDHPwAAAj/aAAAAAAAAAAHHAAAAQAAAALLEMxRAH8c/oNQjzNFdxz8AAPw+6gAAAAAAAAAByAAAAEAAAAAuJhW3NIvFP6DUI8zRXcc/AADyPuoAAAAAAAAAAckAAABAAAAAXPo1f8eYxD+g1CPM0V3HPwCA3j76AAAAAAAAAAHKAAAAQAAAAMCH9lkp98M/yKD1KXkhxz8AAJg++gAAAAAAAAABywAAAEAAAAB4zlZHWqbDPwBTsDb0xsY/AAAMPigBAAAAAAAAAcwAAABAAAAAXPo1f8eYxD9AeN8aWV3GPwAAWD0oAQAAAAAAAAHNAAAAQAAAAG9XQRPJCeM/qA7/vfOlwD8AANA9AAAAAAAAAAABzgAAAEAAAADMevGJYeHiP6iBc5XdlsA/AAARPg8AAAAAAAAAAc8AAABAAAAAzHrxiWHh4j+Ym4rmCbXAPwAAJD4PAAAAAAAAAAHQAAAAQAAAAB1pmU6V9eI/mJuK5gm1wD8AACk+DwAAAAAAAAAB0QAAAEAAAAAdaZlOlfXiP5ibiuYJtcA/AAA7Pg8AAAAAAAAAAdIAAABAAAAAHWmZTpX14j+Ym4rmCbXAPwAART4fAAAAAAAAAAHTAAAAQAAAAMRF6df8HeM/iLWhNzbTwD8AAE4+HwAAAAAAAAAB1AAAAEAAAABnIjlhZEbjP3hCLWBM4sA/AABSPi4AAAAAAAAAAdUAAABAAAAAYe0wr/+C4z9YdlsCpR7BPwAAVT4uAAAAAAAAAAHWAAAAQAAAAFq4KP2av+M/QJByU9E8wT8AAFk+LgAAAAAAAAAB1wAAAEAAAACkccgPahDkPyjEoPUpecE/AABfPj4AAAAAAAAAAdgAAABAAAAAQBkQ52x15D8Ia0NvbKbBPwAAYj4+AAAAAAAAAAHZAAAAQAAAADOv/4Kj7uQ/8BHm6K7TwT8AAGo+PgAAAAAAAAAB2gAAAEAAAADHIT+oQZDlP7hfK9wzLsI/AAB0Pk4AAAAAAAAAAdsAAABAAAAArYImkhNG5j+IIOWmonnCPwAAfz5OAAAAAAAAAAHcAAAAQAAAAOrRtUAZEOc/UG4qmifUwj8AgIY+XQAAAAAAAAAB3QAAAEAAAADRMp0q68XnPxhJ+7XCPcM/AACMPl0AAAAAAAAAAd4AAABAAAAAvZOEFL176D/QI8zRXafDPwAAkT5tAAAAAAAAAAHfAAAAQAAAAPPiE8PCRek/kIsoFg8gxD8AAJQ+bQAAAAAAAAAB4AAAAEAAAACPVVPoYOfpP2DZbQmUesQ/AICXPn0AAAAAAAAAAeEAAABAAAAAzdnqSMt06j8gtD4lL+TEPwAAmT59AAAAAAAAAAHiAAAAQAAAAL9v2uQB7uo/8HT4750vxT8AgJk+jAAAAAAAAAAB4wAAAEAAAABZFyK8BFPrP7BPyQs5mcU/AACaPowAAAAAAAAAAeQAAABAAAAApdDBztOj6z9Q0TyhFjDGPwAAmz6cAAAAAAAAAAHlAAAAQAAAAPWJYeGi9Os/AMYkDt63xj8AAKA+nAAAAAAAAAAB5gAAAEAAAADpVFkvPjHsP8ig9Sl5Icc/AICnPqsAAAAAAAAAAecAAABAAAAAjzGpuKVZ7D+Q7jod/nvHPwCAqz6rAAAAAAAAAAHoAAAAQAAAAOEfUX3Zbew/UMkLOZnlxz8AgK4+uwAAAAAAAAAB6QAAAEAAAADhH1F92W3sPyiKxQMIMcg/AICxPrsAAAAAAAAAAeoAAABAAAAAP0MB9HFF7D8AvvOlYG3IPwAAtj67AAAAAAAAAAHrAAAAQAAAAJdmsWoKHew/2H6tcM+4yD8AgLs+2gAAAAAAAAAB7AAAAEAAAAD1iWHhovTrP7Cy2xIo9cg/AIDBPtoAAAAAAAAAAe0AAABAAAAAVeIZCqCP6z+I5gm1gDHJPwCAxz7aAAAAAAAAAAHuAAAAQAAAALc60jKdKus/cBo4V9ltyT8AgM4+2gAAAAAAAAAB7wAAAEAAAAAbk4pbmsXqPzhofUpeyMk/AADVPuoAAAAAAAAAAfAAAABAAAAAgyBLNvwj6j/4Qk5m+THKPwCA2z7qAAAAAAAAAAHxAAAAQAAAAEnRu4f2Wek/qDc208C5yj8AgOA+CQEAAAAAAAAB8gAAAEAAAAC9k4QUvXvoP2CfkhdyMss/AADlPgkBAAAAAAAAAfMAAABAAAAAf0T1Zbex5z8YB+9bI6vLPwAA6D4JAQAAAAAAAAH0AAAAQAAAAEf1Zbex5+Y/2FQ0T6gFzD8AgOs+CQEAAAAAAAAB9QAAAEAAAABjyYZ/RPXlP6AvBWtDb8w/AADvPigBAAAAAAAAAfYAAABAAAAA1YtPDAsX5T9w8L41srrMPwAA9D4oAQAAAAAAAAH3AAAAQAAAAJ08wF0FTeQ/UCTt1wr3zD8AgPY+KAEAAAAAAAAB+AAAAEAAAAAIyoA4Z6vjPzjLj1FNJM0/AID4PigBAAAAAAAAAfkAAABAAAAAxEXp1/wd4z8Q/73zpWDNPwCA+D44AQAAAAAAAAH6AAAAQAAAACSeoQD6uOI/+KVgbeiNzT8AAPg+OAEAAAAAAAAB+wAAAEAAAADZ5AHuKmjiP+BMA+cqu80/AIDfPkgBAAAAAAAAAfwAAABAAAAAiPZZKfdT4j/I86VgbejNPwCAvD5IAQAAAAAAAAH9AAAAQAAAAIHBUXeSkOI/mCfUAsYkzj8AAH4+SAEAAAAAAAAB/gAAAEAAAABJ0buH9lnpP4RawJjEwdM/AAAwPQAAAAAAAAAAAf8AAABAAAAAUQbEOVsd6T8MlHqEObrTPwAAfD0PAAAAAAAAAAEAAQAAQAAAAFEGxDlbHek/DJR6hDm60z8AAJA9DwAAAAAAAAABAQEAAEAAAABRBsQ5Wx3pP4zNNHCustM/AAC8PQ8AAAAAAAAAAQIBAABAAAAAUQbEOVsd6T+MzTRwrrLTPwAAAz4PAAAAAAAAAAEDAQAAQAAAAFEGxDlbHek/jM00cK6y0z8AAC0+HwAAAAAAAAABBAEAAEAAAABRBsQ5Wx3pP4zNNHCustM/AABbPh8AAAAAAAAAAQUBAABAAAAAUQbEOVsd6T+MzTRwrrLTPwAAez4fAAAAAAAAAAEGAQAAQAAAAFEGxDlbHek/jM00cK6y0z8AAIs+LgAAAAAAAAABBwEAAEAAAAD/Fxx1JwnpP4zNNHCustM/AICVPi4AAAAAAAAAAQgBAABAAAAAqSl0sPP06D+MzTRwrrLTPwAAnz4+AAAAAAAAAAEJAQAAQAAAAF9w1J0kpOg/mECpR5ij0z8AAKg+PgAAAAAAAAABCgEAAEAAAABx2uQB7iroPyB6YzMNnNM/AACwPk4AAAAAAAAAAQsBAABAAAAAf0T1Zbex5z8k7dcK94zTPwAAtj5OAAAAAAAAAAEMAQAAQAAAADvAXQVNJOc/rCaS9muF0z8AALw+XQAAAAAAAAABDQEAAEAAAAD5O8ak4pbmPzBgTOLgfdM/AIC/Pl0AAAAAAAAAAQ4BAABAAAAAubcuRHgJ5j+4mQbOVXbTPwCAwz5dAAAAAAAAAAEPAQAAQAAAACBF7x7aZ+U/uJkGzlV20z8AAMU+bQAAAAAAAAABEAEAAEAAAADo9V9w1J3kP6wmkvZrhdM/AIDFPn0AAAAAAAAAAREBAABAAAAA/JR4hgLo4z+csx0fgpTTPwAAxj59AAAAAAAAAAESAQAAQAAAABY0kZwwMuM/mECpR5ij0z8AAMY+jAAAAAAAAAABEwEAAEAAAADZ5AHuKmjiPxQH71sjq9M/AADGPpwAAAAAAAAAARQBAABAAAAAS6fKevGJ4T8MlHqEObrTPwAAxz6cAAAAAAAAAAEVAQAAQAAAABuNQ35Qg+A/CCEGrU/J0z8AgMk+nAAAAAAAAAABFgEAAEAAAACELNnwj6jeP/itkdVl2NM/AADOPqsAAAAAAAAAARcBAABAAAAAgoWL0q/52z90dNfp8N/TPwCA0T6rAAAAAAAAAAEYAQAAQAAAAI7ePbTPStk/7Dod/nvn0z8AgNU+uwAAAAAAAAABGQEAAEAAAACMN/CV75vWP2gBYxIH79M/AADXPrsAAAAAAAAAARoBAABAAAAAlpCidw/t0z9oAWMSB+/TPwCA1z7LAAAAAAAAAAEbAQAAQAAAAIh/RPVlt9E/aAFjEgfv0z8AANg+ywAAAAAAAAABHAEAAEAAAACQTwwLF6XPP2gBYxIH79M/AADYPssAAAAAAAAAAR0BAABAAAAAWlkvPjEszD9oAWMSB+/TPwAA2D7aAAAAAAAAAAEeAQAAQAAAAEpI0buH9sk/aAFjEgfv0z8AANk+2gAAAAAAAAABHwEAAEAAAAA8N3M53sDHP2gBYxIH79M/AIDYPuoAAAAAAAAAASABAABAAAAAht+0yQPcxT9oAWMSB+/TPwAA1z7qAAAAAAAAAAEhAQAAQAAAAKKz1ZGW6cQ/aAFjEgfv0z8AgMM+CQEAAAAAAAABIgEAAEAAAABc+jV/x5jEP2gBYxIH79M/AACoPgkBAAAAAAAAASMBAABAAAAAXPo1f8eYxD9oAWMSB+/TPwAAZT4JAQAAAAAAAAEkAQAAQAAAAAum1gisHeY/iGLxAEIM0j8AADA9AAAAAAAAAAABJQEAAEAAAAAYEOdsdaTlP6wuw17pz9E/AAB8PRAAAAAAAAAAASYBAABAAAAAIEXvHtpn5T8waH1KXsjRPwAAkD0QAAAAAAAAAAEnAQAAQAAAAH1on5VyP+U/RE5m+TGq0T8AAEg9EAAAAAAAAAABKAEAAEAAAADVi08MCxflP0ROZvkxqtE/AADIPBAAAAAAAAAAASkBAABAAAAA/JR4hgLo4z/AFKwNvbHRPwAAyD0AAAAAAAAAAAEqAQAAQAAAAAjKgDhnq+M/wBSsDb2x0T8AAAo+EAAAAAAAAAABKwEAAEAAAAAIyoA4Z6vjP7ihNzbTwNE/AAAcPhAAAAAAAAAAASwBAABAAAAACMqAOGer4z842/EhSLnRPwAANT4QAAAAAAAAAAEtAQAAQAAAAAjKgDhnq+M/ONvxIUi50T8AAGI+EAAAAAAAAAABLgEAAEAAAAAIyoA4Z6vjPzjb8SFIudE/AACFPiAAAAAAAAAAAS8BAABAAAAAWrgo/Zq/4z/AFKwNvbHRPwAAmT4gAAAAAAAAAAEwAQAAQAAAAPyUeIYC6OM/RE5m+TGq0T8AgKU+LwAAAAAAAAABMQEAAEAAAAD8lHiGAujjP8SHIOWmotE/AACxPi8AAAAAAAAAATIBAABAAAAAUoMgSzb84z9MwdrQG5vRPwCAtT4vAAAAAAAAAAEzAQAAQAAAAPVfcNSdJOQ/0PqUvJCT0T8AgLc+LwAAAAAAAAABNAEAAEAAAABIThiZ0TjkP1g0T6gFjNE/AAC5Pi8AAAAAAAAAATUBAABAAAAA7ypoIjlh5D/cbQmUeoTRPwCAuT4vAAAAAAAAAAE2AQAAQAAAAJYHuKugieQ/ZKfDf+980T8AALs+PwAAAAAAAAABNwEAAEAAAACK0q/5O8bkP2Snw3/vfNE/AIC6Pj8AAAAAAAAAATgBAABAAAAAhJ2nR9cC5T/cbQmUeoTRPwAAuj5OAAAAAAAAAAE5AQAAQAAAAH1on5VyP+U/WDRPqAWM0T8AALo+TgAAAAAAAAABOgEAAEAAAADHIT+oQZDlP8SHIOWmotE/AAC7Pl4AAAAAAAAAATsBAABAAAAAubcuRHgJ5j842/EhSLnRPwCAvD5uAAAAAAAAAAE8AQAAQAAAAE4qbmkWq+Y/KPUIc3TX0T8AgL4+fQAAAAAAAAABPQEAAEAAAADknK2OtEznP5TVZdgr/dE/AIDBPn0AAAAAAAAAAT4BAABAAAAAeQ/ts1Lu5z/8tcI94yLSPwAAxT6NAAAAAAAAAAE/AQAAQAAAAGul3E+JZ+g/6M/Zjg9B0j8AgMU+jQAAAAAAAAABQAEAAEAAAABXO8zrv+DoP8x2fAhSbtI/AADGPp0AAAAAAAAAAUEBAABAAAAAm79jTCpu6T+0HR+ClJvSPwAAxj6dAAAAAAAAAAFCAQAAQAAAADdnqyMt0+k/nMTB+9bI0j8AAMY+xQAAAAAAAAABQwEAAEAAAACDIEs2/CPqPwAyqomk/dI/AIDEPsUAAAAAAAAAAUQBAABAAAAAe+tChJdg6j9oEgfvWyPTPwAAxD7FAAAAAAAAAAFFAQAAQAAAAHO2OtIyneo/0PJjVBNJ0z8AAMQ+xQAAAAAAAAABRgEAAEAAAAAbk4pbmsXqP7iZBs5VdtM/AADFPtQAAAAAAAAAAUcBAABAAAAAbYEyIM7Z6j+YQKlHmKPTPwCAxD7UAAAAAAAAAAFIAQAAQAAAAG2BMiDO2eo/+K2R1WXY0z8AAMQ+5AAAAAAAAAABSQEAAEAAAAAbk4pbmsXqP1wbemMzDdQ/AADEPuQAAAAAAAAAAUoBAABAAAAAc7Y60jKd6j+4iGLxAELUPwAAxD70AAAAAAAAAAFLAQAAQAAAAHvrQoSXYOo/lLyQk1l+1D8AAMU+9AAAAAAAAAABTAEAAEAAAAAxMqNxyA/qP/QpeSEns9Q/AIDHPgMBAAAAAAAAAU0BAABAAAAAQ5yz1ZGW6T/UXafDf+/UPwAAyj4DAQAAAAAAAAFOAQAAQAAAAFc7zOu/4Og/vARKPcIc1T8AgMw+AwEAAAAAAAABTwEAAEAAAADDyIzGIT/oP5yr7LYEStU/AIDOPiMBAAAAAAAAAVABAABAAAAAL1ZNoYOd5z+QxQMIMWjVPwCA0D4jAQAAAAAAAAFRAQAAQAAAAOrRtUAZEOc//BjVRNJ+1T8AgNI+IwEAAAAAAAABUgEAAEAAAAD5O8ak4pbmP+wy7JX+nNU/AIDVPiMBAAAAAAAAAVMBAABAAAAAY8mGf0T15T9UE0n7tcLVPwAA2D4yAQAAAAAAAAFUAQAAQAAAAHUzl+MNfOU/tIAxiYP31T8AgNo+MgEAAAAAAAABVQEAAEAAAAB9aJ+Vcj/lP5wn1ALGJNY/AIDbPkIBAAAAAAAAAVYBAABAAAAA4cBXvm/a5D/4lLyQk1nWPwAA3T5CAQAAAAAAAAFXAQAAQAAAADnkBzUIsuQ/4DtfCtaG1j8AgNI+UQEAAAAAAAABWAEAAEAAAACWB7iroInkP0SpR5iju9Y/AADEPlEBAAAAAAAAAVkBAABAAAAAQBkQ52x15D8sUOoR5ujWPwAAij6AAQAAAAAAAAFaAQAAQAAAALEFyoA4Z+s/sNPhv3e+3D8AAOg9AAAAAAAAAAABWwEAAEAAAAD7vmmTB7jrPzyAEIPWp9w/AAAgPhAAAAAAAAAAAVwBAABAAAAA+75pkwe46z88gBCD1qfcPwAAND4QAAAAAAAAAAFdAQAAQAAAAPu+aZMHuOs/xLnKbkug3D8AADA+EAAAAAAAAAABXgEAAEAAAAD7vmmTB7jrP8S5ym5LoNw/AAA0PhAAAAAAAAAAAV8BAABAAAAA+75pkwe46z9I84RawJjcPwAAMT4fAAAAAAAAAAFgAQAAQAAAAKXQwc7To+s/UGb5MaqJ3D8AADA+HwAAAAAAAAABYQEAAEAAAABV4hkKoI/rP1zZbQmUetw/AAAwPi8AAAAAAAAAAWIBAABAAAAAA/RxRWx76z/cEij1CHPcPwAAMD4vAAAAAAAAAAFjAQAAQAAAALEFyoA4Z+s/5IWczPJj3D8AADs+PgAAAAAAAAABZAEAAEAAAABZFyK8BFPrP+z4EKTcVNw/AABLPj4AAAAAAAAAAWUBAABAAAAACSl699A+6z/8a4V7xkXcPwAAdD4+AAAAAAAAAAFmAQAAQAAAAAkpevfQPus/eKU/Zzs+3D8AAJU+PgAAAAAAAAABZwEAAEAAAAAJKXr30D7rPwDf+VKwNtw/AICnPj4AAAAAAAAAAWgBAABAAAAACSl699A+6z8A3/lSsDbcPwAAtz5OAAAAAAAAAAFpAQAAQAAAAAkpevfQPus/AN/5UrA23D8AAL0+TgAAAAAAAAABagEAAEAAAAC3OtIynSrrPwDf+VKwNtw/AAC+Pk4AAAAAAAAAAWsBAABAAAAAD16CqTUC6z8A3/lSsDbcPwAAvj5OAAAAAAAAAAFsAQAAQAAAABuTiluaxeo/hBi0PiUv3D8AAMA+TgAAAAAAAAABbQEAAEAAAAB760KEl2DqPxjF4gGEGNw/AADDPn0AAAAAAAAAAW4BAABAAAAAN2erIy3T6T+kcRHF4gHcPwAAyD59AAAAAAAAAAFvAQAAQAAAAP8XHHUnCek/NJG0Xyvc2z8AgM0+jQAAAAAAAAABcAEAAEAAAAATtzSLVVPoP1TqEeborts/AIDTPo0AAAAAAAAAAXEBAABAAAAA22el3E+J5z/kCbWAMYnbPwCA2j6sAAAAAAAAAAFyAQAAQAAAAKAYFi5Kv+Y/+O+dLwVr2z8AAOA+rAAAAAAAAAABcwEAAEAAAABjyYZ/RPXlPxDWht7YTNs/AADmPqwAAAAAAAAAAXQBAABAAAAAfWiflXI/5T8USfu1wj3bPwCA6T6sAAAAAAAAAAF1AQAAQAAAAEhOGJnROOQ/nIK1oTc22z8AgO0+uwAAAAAAAAABdgEAAEAAAADERenX/B3jPxy8b42sLts/AADyPrsAAAAAAAAAAXcBAABAAAAAlmBqjcDa4T+k9Sl5ISfbPwCA9z7EAAAAAAAAAAF4AQAAQAAAACHCSzC1RuA/KC/kZJYf2z8AgPw+xAAAAAAAAAABeQEAAEAAAAC2agod7DzdP7TbEij1CNs/AAABP9QAAAAAAAAAAXoBAABAAAAA0pfdxp6b2T9AiEHrU/LaPwBAAj/UAAAAAAAAAAF7AQAAQAAAAPbEsHBR+tU/XOGecRHF2j8AwAI/4wAAAAAAAAABfAEAAEAAAAC+ztOja4HSP/AAQgxan9o/AAAEP+MAAAAAAAAAAX0BAABAAAAArCMt06myzj+IIOWmonnaPwBABj/zAAAAAAAAAAF+AQAAQAAAAGgc8oMaBMk/IECIQetT2j8AQAc/8wAAAAAAAAABfwEAAEAAAABc+jV/x5jEPzAmcfC+Ndo/AEAIPwMBAAAAAAAAAYABAABAAAAASMt0qqwXvz+80p+zHR/aPwBACj8DAQAAAAAAAAGBAQAAQAAAAIRR+jV/x7g/yEUUiwcQ2j8AgA0/EgEAAAAAAAABggEAAEAAAAC4vP4LjrqzP9C4iGLxANo/AIAPPxIBAAAAAAAAAYMBAABAAAAAgDWFDnaerj9Y8kJOZvnZPwCAET8xAQAAAAAAAAGEAQAAQAAAAGDWi08MC6c/XGW3JVDq2T8AgBI/MQEAAAAAAAABhQEAAEAAAAC4QZAlG/6hP+SecRHF4tk/AMASPzEBAAAAAAAAAYYBAABAAAAAgO4kIUXvnj9o2Cv9OdvZPwAAEz9BAQAAAAAAAAGHAQAAQAAAAFAkJ4zMaJw/dEug1CPM2T8AgA0/QQEAAAAAAAABiAEAAEAAAACA7iQhRe+eP3i+FKwNvdk/AAAGP0EBAAAAAAAAAYkBAABAAAAA0CYPcFdBoz+AMYmD963ZPwCA7j5BAQAAAAAAAAGKAQAAQAAAAHi7CppITqg/jKT9WuGe2T8AAMw+QQEAAAAAAAABiwEAAEAAAACANYUOdp6uPwzet0ZWl9k/AACLPmABAAAAAAAAAYwBAABAAAAA9V9w1J0k5D+QKBYPIMTYPwAA0D0AAAAAAAAAAAGNAQAAQAAAAKRxyA9qEOQ/mJuK5gm12D8AABE+EAAAAAAAAAABjgEAAEAAAABSgyBLNvzjP5ibiuYJtdg/AAAkPhAAAAAAAAAAAY8BAABAAAAAUoMgSzb84z+Ym4rmCbXYPwAAIT4QAAAAAAAAAAGQAQAAQAAAAFKDIEs2/OM/mJuK5gm12D8AACQ+EAAAAAAAAAABkQEAAEAAAABSgyBLNvzjP5ibiuYJtdg/AAAqPh8AAAAAAAAAAZIBAABAAAAAUoMgSzb84z+Ym4rmCbXYPwAAND4fAAAAAAAAAAGTAQAAQAAAAFKDIEs2/OM/mJuK5gm12D8AAEQ+LwAAAAAAAAABlAEAAEAAAABSgyBLNvzjP5ibiuYJtdg/AABWPi8AAAAAAAAAAZUBAABAAAAApHHID2oQ5D8QYtD6lLzYPwAAcD4vAAAAAAAAAAGWAQAAQAAAAEhOGJnROOQ/kCgWDyDE2D8AAIg+LwAAAAAAAAABlwEAAEAAAADvKmgiOWHkPwjvWyOry9g/AACWPj4AAAAAAAAAAZgBAABAAAAA6PVfcNSd5D8AfOdLwdrYPwAApD4+AAAAAAAAAAGZAQAAQAAAADOv/4Kj7uQ/+AhzdNfp2D8AgKo+XgAAAAAAAAABmgEAAEAAAADOVkdaplPlP+yV/pzt+Ng/AICwPl4AAAAAAAAAAZsBAABAAAAAwew29tzM5T9g6c/Zjg/ZPwAAtj5eAAAAAAAAAAGcAQAAQAAAAFZfdht7buY/1DyhFjAm2T8AgLk+bQAAAAAAAAABnQEAAEAAAADq0bVAGRDnP0iQclPRPNk/AAC8Pm0AAAAAAAAAAZ4BAABAAAAA0TKdKuvF5z84qomk/VrZPwCAvT59AAAAAAAAAAGfAQAAQAAAAL2ThBS9e+g/GFEsHkCI2T8AgL0+fQAAAAAAAAABoAEAAEAAAADz4hPDwkXpPwD4zpeCtdk/AAC+Po0AAAAAAAAAAaEBAABAAAAAj1VT6GDn6T9cZbclUOrZPwAAvj6cAAAAAAAAAAGiAQAAQAAAAHO2OtIyneo/OJnlx6gm2j8AAL4+nAAAAAAAAAABowEAAEAAAABlTCpuaRbrPyBAiEHrU9o/AAC+PpwAAAAAAAAAAaQBAABAAAAAVeIZCqCP6z90Ovz3zpfaPwAAvj6cAAAAAAAAAAGlAQAAQAAAAPWJYeGi9Os/QIhB61Py2j8AAL8+uwAAAAAAAAABpgEAAEAAAAA/QwH0cUXsPxRJ+7XCPds/AIC/PrsAAAAAAAAAAacBAABAAAAAMw75QQ2C7D9k0PqUvJDbPwAAwT67AAAAAAAAAAGoAQAAQAAAANnqSMt0quw/NJG0Xyvc2z8AgMI+uwAAAAAAAAABqQEAAEAAAAAr2fCPqL7sPxjF4gGEGNw/AIDFPssAAAAAAAAAAaoBAABAAAAAK9nwj6i+7D9sv1a4Z1zcPwAAyT7LAAAAAAAAAAGrAQAAQAAAAIn8oAZBluw/SPOEWsCY3D8AAM4+2wAAAAAAAAABrAEAAEAAAACPMam4pVnsPxRByk1F89w/AIDTPtsAAAAAAAAAAa0BAABAAAAARXgJptYI7D9oOz4EKTfdPwCA2j7qAAAAAAAAAAGuAQAAQAAAAFXiGQqgj+s/wDWyugx73T8AAOE+6gAAAAAAAAABrwEAAEAAAAAPXoKpNQLrPxwwJnHwvt0/AIDoPvoAAAAAAAAAAbABAABAAAAAe+tChJdg6j94nQ7/vfPdPwAA7z76AAAAAAAAAAGxAQAAQAAAAEOcs9WRluk/2Ar3jIso3j8AgPY+CgEAAAAAAAABsgEAAEAAAAC1XnxiWLjoP7Q+JS/kZN4/AAD8PgoBAAAAAAAAAbMBAABAAAAAyf2UeIYC6D8YrA29sZnePwAAAT8ZAQAAAAAAAAG0AQAAQAAAAOScrY60TOc/8N87XwrW3j8AwAM/GQEAAAAAAAABtQEAAEAAAABOKm5pFqvmP9ATagFjEt8/AEAHPykBAAAAAAAAAbYBAABAAAAAubcuRHgJ5j+oR5iju07fPwCACT8pAQAAAAAAAAG3AQAAQAAAAHUzl+MNfOU/DLWAMYmD3z8AAAs/OAEAAAAAAAABuAEAAEAAAADVi08MCxflP2Cv9Odsx98/AAALPzgBAAAAAAAAAbkBAABAAAAAitKv+TvG5D/EHN11OvzfPwCACj9IAQAAAAAAAAG6AQAAQAAAAJYHuKugieQ/zG5LoNQj4D8AwAQ/SAEAAAAAAAABuwEAAEAAAADvKmgiOWHkP7yIYvEAQuA/AAD6PlgBAAAAAAAAAbwBAABAAAAA7ypoIjlh5D9gTOLgfWvgPwCAsT5YAQAAAAAAAAG9AQAAQAAAAKV3D+2zUu4/xuIBhBi04j8AAPA9AAAAAAAAAAABvgEAAEAAAACldw/ts1LuP0gcvG+NrOI/AAAmPhAAAAAAAAAAAb8BAABAAAAAQR9XxLa37j9IHLxvjaziPwAAPD4QAAAAAAAAAAHAAQAAQAAAAOX7pk0e4O4/SBy8b42s4j8AAFA+EAAAAAAAAAABwQEAAEAAAACL2PbWhQjvP0gcvG+NrOI/AAB5PhAAAAAAAAAAAcIBAABAAAAA3caem7kc7z9IHLxvjaziPwAAhz4gAAAAAAAAAAHDAQAAQAAAAN3Gnpu5HO8/0FV2WwKl4j8AgI0+IAAAAAAAAAABxAEAAEAAAAA76k4SUvTuP9jI6jLsleI/AICPPi8AAAAAAAAAAcUBAABAAAAAQR9XxLa37j+kWDyAEIPiPwCAjz4vAAAAAAAAAAHGAQAAQAAAAPVlt7HnZu4/elsCpR5h4j8AAJA+PwAAAAAAAAABxwEAAEAAAACz4R9RfdntPxB7pT9nO+I/AICOPj8AAAAAAAAAAcgBAABAAAAAd5KQoncP7T+sDb2xmQbiPwAAjj4/AAAAAAAAAAHJAQAAQAAAAPWJYeGi9Os/TKDUI8zR4T8AAI4+XgAAAAAAAAABygEAAEAAAADFpOKWZrHqP+oy7JX+nOE/AACOPl4AAAAAAAAAAcsBAABAAAAASdG7h/ZZ6T8GjEkcvG/hPwCAjD5eAAAAAAAAAAHMAQAAQAAAAMn9lHiGAug/2o4PQcpN4T8AAIs+XgAAAAAAAAABzQEAAEAAAABOKm5pFqvmP+QBhBi0PuE/AICLPm4AAAAAAAAAAc4BAABAAAAAIEXvHtpn5T9eyMksP0bhPwCAjD5uAAAAAAAAAAHPAQAAQAAAAKRxyA9qEOQ/TOLgfWtk4T8AAIw+fQAAAAAAAAAB0AEAAEAAAAAknqEA+rjiP65PyQs5meE/AACLPo0AAAAAAAAAAdEBAABAAAAA+rgitr114T8ESj3CHN3hPwCAij6NAAAAAAAAAAHSAQAAQAAAAK4RWDvM698/krRfK9wz4j8AAIo+jQAAAAAAAAAB0wEAAEAAAAAKjrqThBTdP6RYPIAQg+I/AACKPp0AAAAAAAAAAdQBAABAAAAAIlF92W3s2T86NtPAucriPwAAij6dAAAAAAAAAAHVAQAAQAAAANzwj6i+7NY/VE0k7dcK4z8AAIo+rAAAAAAAAAAB1gEAAEAAAADaSUKK3j3UP6xHmKO7TuM/AACLPqwAAAAAAAAAAdcBAABAAAAA1jjkBzUI0j+Ee8ZFFIvjPwCAiz68AAAAAAAAAAHYAQAAQAAAALq9dSHCS9A/qAWMSRy84z8AAI0+vAAAAAAAAAAB2QEAAEAAAADI902bPMDNP1LJCzmZ5eM/AACSPssAAAAAAAAAAdoBAABAAAAAFKCPK2Lbyz9+xkUUiwfkPwCAmT7LAAAAAAAAAAHbAQAAQAAAAC50sPP06Mo/qMN/73wp5D8AgJ8+ywAAAAAAAAAB3AEAAEAAAAC65u8Yk4rLP9bAucpuS+Q/AICkPtsAAAAAAAAAAd0BAABAAAAAPoUOdp4ezT8CvvOlYG3kPwAAqT7bAAAAAAAAAAHeAQAAQAAAAEyWbPhHVM8/LLstgVKP5D8AAK0+6wAAAAAAAAAB3wEAAEAAAACkU2W9+MTQP9zxIUi5qeQ/AICtPusAAAAAAAAAAeABAABAAAAAHPKDGgRZ0j/KCzmZ5cfkPwAArj76AAAAAAAAAAHhAQAAQAAAAEbXAmVAnNM/Ol8K1obe5D8AAK0++gAAAAAAAAAB4gEAAEAAAAAcmdE45AfVP+yV/pzt+OQ/AACrPgoBAAAAAAAAAeMBAABAAAAA9sSwcFH61T9OA+cquy3lPwAAqT4KAQAAAAAAAAHkAQAAQAAAAH7N3zEmFdc/aBo4V9lt5T8AgKg+GgEAAAAAAAAB5QEAAEAAAAAG1g7z+i/YP3a+FKwNveU/AACqPhoBAAAAAAAAAeYBAABAAAAAjt49tM9K2T8IKTcVzRPmPwCArj4pAQAAAAAAAAHnAQAAQAAAABLnbHWkZdo/Sj3CHN115j8AgLA+KQEAAAAAAAAB6AEAAEAAAACqWayaQgfbP0z7tcI94+Y/AICyPjkBAAAAAAAAAekBAABAAAAAPszrv+Co2z+GnMzyY1TnPwCAsz45AQAAAAAAAAHqAQAAQAAAAIKFi9Kv+ds/xD3jIorF5z8AgLM+SAEAAAAAAAAB6wEAAEAAAACChYvSr/nbP8b71sjqMug/AAC0PkgBAAAAAAAAAewBAABAAAAAgoWL0q/52z9K84RawJjoPwAAtD5YAQAAAAAAAAHtAQAAQAAAAIKFi9Kv+ds/1F2nw3/v6D8AALg+WAEAAAAAAAAB7gEAAEAAAAA+zOu/4KjbP5yr7LYESuk/AIC+PmgBAAAAAAAAAe8BAABAAAAA7hJMrRFY2z/sMuyV/pzpPwAAxj5oAQAAAAAAAAHwAQAAQAAAAEw2/COqL9s/biqaJ9QC6j8AgM8+dwEAAAAAAAAB8QEAAEAAAACqWayaQgfbPzp43xpZXeo/AIDWPncBAAAAAAAAAfIBAABAAAAAqlmsmkIH2z+6b42sLsPqPwCA3j6HAQAAAAAAAAHzAQAAQAAAAO4STK0RWNs/vi2BUo8w6z8AAOQ+hwEAAAAAAAAB9AEAAEAAAAAwYttbFyLcP+5bI6vLsOs/AADpPpcBAAAAAAAAAfUBAABAAAAAWkdaplNl3T+W3ZZAqUfsPwCA8D6XAQAAAAAAAAH2AQAAQAAAACYJKXr30N4/+ghzdNfp7D8AAPk+lwEAAAAAAAAB9wEAAEAAAAAhwkswtUbgP16nw3/vfO0/AMAAP6YBAAAAAAAAAfgBAABAAAAAAe4qaCI54T8KnKvstgTuPwAABT+mAQAAAAAAAAH5AQAAQAAAAI8rYttbF+I/wgMIMWh97j8AwAo/tgEAAAAAAAAB+gEAAEAAAABvV0ETyQnjP4re2EwD5+4/AEARP7YBAAAAAAAAAfsBAABAAAAAnTzAXQVN5D/K8mNUE0nvPwDAFD/FAQAAAAAAAAH8AQAAQAAAAG/+jjGpuOU/qiaS9muF7z8AgBc/xQEAAAAAAAAB/QEAAEAAAADknK2OtEznP5LNNHCusu8/AEAVP9UBAAAAAAAAAf4BAABAAAAAUQbEOVsd6T8+BCk3Fc3vPwDAED/VAQAAAAAAAAs="/>
</p:tagLst>
</file>

<file path=ppt/tags/tag29.xml><?xml version="1.0" encoding="utf-8"?>
<p:tagLst xmlns:a="http://schemas.openxmlformats.org/drawingml/2006/main" xmlns:r="http://schemas.openxmlformats.org/officeDocument/2006/relationships" xmlns:p="http://schemas.openxmlformats.org/presentationml/2006/main">
  <p:tag name="ATHENA.MIXSHAPE" val="|streamable=true|audioOnly=true|recordStart=409702|recordEnd=453915|recordLength=749167|start=409702|end=453915|audioFormat={00001610-0000-0010-8000-00AA00389B71}|audioRate=44100|muted=false|volume=0.8|fadeIn=0|fadeOut=0|videoFormat={34363248-0000-0010-8000-00AA00389B71}|videoRate=15|videoWidth=256|videoHeight=256"/>
</p:tagLst>
</file>

<file path=ppt/tags/tag3.xml><?xml version="1.0" encoding="utf-8"?>
<p:tagLst xmlns:a="http://schemas.openxmlformats.org/drawingml/2006/main" xmlns:r="http://schemas.openxmlformats.org/officeDocument/2006/relationships" xmlns:p="http://schemas.openxmlformats.org/presentationml/2006/main">
  <p:tag name="ATHENA.MIXSHAPE" val="|streamable=true|audioOnly=true|recordStart=27197|recordEnd=52382|recordLength=134791|start=27197|end=52382|audioFormat={00001610-0000-0010-8000-00AA00389B71}|audioRate=44100|muted=false|volume=0.8|fadeIn=0|fadeOut=0|videoFormat={34363248-0000-0010-8000-00AA00389B71}|videoRate=15|videoWidth=256|videoHeight=256"/>
</p:tagLst>
</file>

<file path=ppt/tags/tag30.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cAAAAIAAAABwMAAAAAAQAAAAgAAAAECUlua0F0b21WMQIAAAAJBAAAAAkFAAAACQYAAAAJBwAAAAkIAAAACQkAAAAJCgAAAAoFBAAAAAtQZW5TdHJva2VWMQQAAAAKQXR0cmlidXRlcwVUcmFjZQlTdGFydFRpbWUEVHlwZQQEAAQPUGVuQXR0cmlidXRlc1YxAgAAAApJbmtUcmFjZVYxAgAAABAMQWN0aW9uVHlwZVYxAgAAAAIAAAAJCwAAAAkMAAAAnRgAAAAAAAAF8////wxBY3Rpb25UeXBlVjEBAAAAB3ZhbHVlX18ACAIAAAAAAAAAAQUAAAAEAAAACQ4AAAAJDwAAAEgaAAAAAAAAAfD////z////AAAAAAEGAAAABAAAAAkRAAAACRIAAADJSwAAAAAAAAHt////8////wAAAAABBwAAAAQAAAAJFAAAAAkVAAAAAU0AAAAAAAAB6v////P///8AAAAAAQgAAAAEAAAACRcAAAAJGAAAAAtOAAAAAAAAAef////z////AAAAAAEJAAAABAAAAAkaAAAACRsAAAAhigAAAAAAAAHk////8////wAAAAABCgAAAAQAAAAJHQAAAAkeAAAA0JsAAAAAAAAB4f////P///8AAAAABQsAAAAPUGVuQXR0cmlidXRlc1YxCgAAAAdfY29sb3JBB19jb2xvclIHX2NvbG9yRwdfY29sb3JCCkZpdFRvQ3VydmUGSGVpZ2h0Dklnbm9yZVByZXNzdXJlDUlzSGlnaGxpZ2h0ZXIFU2hhcGUFV2lkdGgAAAAAAAAAAAQAAgICAgEGAQEMQnJ1c2hTaGFwZVYxAgAAAAYCAAAA/wAAAAAAAAAAAAAIQAAABeD///8MQnJ1c2hTaGFwZVYxAQAAAAd2YWx1ZV9fAAgCAAAAAQAAAAAAAAAAAAhABQwAAAAKSW5rVHJhY2VWMQMAAAANTGlzdGAxK19pdGVtcwxMaXN0YDErX3NpemUPTGlzdGAxK192ZXJzaW9uBAAAGFNoYXJlZC5JbmtpbmcuSW5rUG9pbnRbXQIAAAAICAIAAAAJIQAAABcAAAAXAAAAAQ4AAAALAAAA/wAAAAAAAAAAAAAIQAAAAd7////g////AQAAAAAAAAAAAAhAAQ8AAAAMAAAACSMAAAAlAAAAJQAAAAERAAAACwAAAP8AAAAAAAAAAAAACEAAAAHc////4P///wEAAAAAAAAAAAAIQAESAAAADAAAAAklAAAABwAAAAcAAAABFAAAAAsAAAD/AAAAAAAAAAAAAAhAAAAB2v///+D///8BAAAAAAAAAAAACEABFQAAAAwAAAAJJwAAAB0AAAAdAAAAARcAAAALAAAA/wAAAAAAAAAAAAAIQAAAAdj////g////AQAAAAAAAAAAAAhAARgAAAAMAAAACSkAAAAqAAAAKgAAAAEaAAAACwAAAP8AAAAAAAAAAAAACEAAAAHW////4P///wEAAAAAAAAAAAAIQAEbAAAADAAAAAkrAAAAbQAAAG0AAAABHQAAAAsAAAD/AAAAAAAAAAAAAAhAAAAB1P///+D///8BAAAAAAAAAAAACEABHgAAAAwAAAAJLQAAAGQAAABkAAAAByEAAAAAAQAAACAAAAAECklua1BvaW50VjECAAAACS4AAAAJLwAAAAkwAAAACTEAAAAJMgAAAAkzAAAACTQAAAAJNQAAAAk2AAAACTcAAAAJOAAAAAk5AAAACToAAAAJOwAAAAk8AAAACT0AAAAJPgAAAAk/AAAACUAAAAAJQQAAAAlCAAAACUMAAAAJRAAAAA0JByMAAAAAAQAAAEAAAAAECklua1BvaW50VjECAAAACUUAAAAJRgAAAAlHAAAACUgAAAAJSQAAAAlKAAAACUsAAAAJTAAAAAlNAAAACU4AAAAJTwAAAAlQAAAACVEAAAAJUgAAAAlTAAAACVQAAAAJVQAAAAlWAAAACVcAAAAJWAAAAAlZAAAACVoAAAAJWwAAAAlcAAAACV0AAAAJXgAAAAlfAAAACWAAAAAJYQAAAAliAAAACWMAAAAJZAAAAAllAAAACWYAAAAJZwAAAAloAAAACWkAAAANGwclAAAAAAEAAAAIAAAABApJbmtQb2ludFYxAgAAAAlqAAAACWsAAAAJbAAAAAltAAAACW4AAAAJbwAAAAlwAAAACgcnAAAAAAEAAAAgAAAABApJbmtQb2ludFYxAgAAAAlxAAAACXIAAAAJcwAAAAl0AAAACXUAAAAJdgAAAAl3AAAACXgAAAAJeQAAAAl6AAAACXsAAAAJfAAAAAl9AAAACX4AAAAJfwAAAAmAAAAACYEAAAAJggAAAAmDAAAACYQAAAAJhQAAAAmGAAAACYcAAAAJiAAAAAmJAAAACYoAAAAJiwAAAAmMAAAACY0AAAANAwcpAAAAAAEAAABAAAAABApJbmtQb2ludFYxAg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0WBysAAAAAAQAAAIAAAAAECklua1BvaW50VjEC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NEwctAAAAAAEAAACAAAAABApJbmtQb2ludFYxAgA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CYYBAAAJhwEAAAmIAQAADRwFLgAAAApJbmtQb2ludFYxBAAAAAFYAVkOUHJlc3N1cmVGYWN0b3IJVGltZVN0YW1wAAAAAAYGCxACAAAAewXaZZ1C0D+wlBiFZv/iPwAAjj4AAAAAAAAAAAEvAAAALgAAAHsF2mWdQtA/pMYeZgH54j8AgMM+EAAAAAAAAAABMAAAAC4AAAB7BdplnULQP5z4JEec8uI/AADcPhAAAAAAAAAAATEAAAAuAAAARrbFbZ8O0D9gJEqNPcziPwAA2D4QAAAAAAAAAAEyAAAALgAAAFYdd+NA6c8/WFZQbtjF4j8AANw+EAAAAAAAAAABMwAAAC4AAADqfk7zRIHPPyRQb9PepeI/AIDaPh8AAAAAAAAAATQAAAAuAAAAGEL9Ek2xzj/wSY445YXiPwAA2j4fAAAAAAAAAAE1AAAALgAAAHSOjT5Yk80/yBGnvFBs4j8AANs+LwAAAAAAAAABNgAAAC4AAAAGZP91ZifMP5A9zALyReI/AIDcPi8AAAAAAAAAATcAAAAuAAAAKptIvXhTyj9oBeWGXSziPwCA3T4/AAAAAAAAAAE4AAAALgAAAHtbcxCOMcg/QM39CskS4j8AAOA+PwAAAAAAAAABOQAAAC4AAAA09JNnpPXFPyBjEK6Z/+E/AADjPj8AAAAAAAAAAToAAAAuAAAA74y0vrq5wz8A+SJRauzhPwAA6D5OAAAAAAAAAAE7AAAALgAAAA7+yhnSY8E/8FwvE6Df4T8AAO8+TgAAAAAAAAABPAAAAC4AAABc3sLp0hu+P+SONfQ62eE/AAD0Pl4AAAAAAAAAAT0AAAAuAAAAOiLHrwUIuT/kjjX0OtnhPwAA+j5tAAAAAAAAAAE+AAAALgAAAD213202KLQ/5I419DrZ4T8AgP4+bQAAAAAAAAABPwAAAC4AAADaa2oowsivP+SONfQ62eE/AAACP20AAAAAAAAAAUAAAAAuAAAAhgs+ZROppz/cwDvV1dLhPwBAAz99AAAAAAAAAAFBAAAALgAAAPAktGJUKaE/3MA71dXS4T8AwAM/fQAAAAAAAAABQgAAAC4AAABE9vaAGvOWP9zAO9XV0uE/AEADP40AAAAAAAAAAUMAAAAuAAAAPCyVe9emjT/cwDvV1dLhPwAAAz+NAAAAAAAAAAFEAAAALgAAAJjYIzdJR4I/5I419DrZ4T8AAPA+jQAAAAAAAAABRQAAAC4AAAA5+0ZN3xHAP0CpsYdZQN4/AAA4PgAAAAAAAAAAAUYAAAAuAAAAOftGTd8RwD8oDb5JjzPePwAAfD4PAAAAAAAAAAFHAAAALgAAADn7Rk3fEcA/QKmxh1lA3j8AAI4+DwAAAAAAAAABSAAAAC4AAABrSltF3UXAP0CpsYdZQN4/AICMPg8AAAAAAAAAAUkAAAAuAAAACnJlQdxfwD9w4ZgD7lnePwCAkD4PAAAAAAAAAAFKAAAALgAAADvBeTnak8A/gH2MQbhm3j8AgIg+HwAAAAAAAAABSwAAAC4AAAClX6Ip1vvAP6i1c71MgN4/AAB4Ph8AAAAAAAAAAUwAAAAuAAAAdtbAHdNJwT/AUWf7Fo3ePwAAZT4uAAAAAAAAAAFNAAAALgAAAHec8wnOy8E/4IlOd6um3j8AAFU+LgAAAAAAAAABTgAAAC4AAADqAE/mxLXCP/glQrV1s94/AABPPi4AAAAAAAAAAU8AAAAuAAAA74y0vrq5wz84+hxv1NnePwAATj4+AAAAAAAAAAFQAAAALgAAADBoLo+u8cQ/aM73KDMA3z8AAFE+PgAAAAAAAAABUQAAAC4AAAAFa7JboUPGP+h2rZzwTN8/AABkPj4AAAAAAAAAAVIAAAAuAAAA4G02KJSVxz94u1ZOeKbfPwAAfz5OAAAAAAAAAAFTAAAALgAAAIfn2OiDNck/FJzzPcoM4D8AgIs+TgAAAAAAAAABVAAAAC4AAAAsYXupc9XKP3Dau1RYRuA/AICXPm0AAAAAAAAAAVUAAAAuAAAA0NodamN1zD/Q5n2KS4bgPwAAnz5tAAAAAAAAAAFWAAAALgAAAEYFrDJV4c0/NPM/wD7G4D8AgKU+bQAAAAAAAAABVwAAAC4AAADqfk7zRIHPP5AxCNfM/+A/AICqPm0AAAAAAAAAAVgAAAAuAAAA40Dp35tp0D/sb9DtWjnhPwAArz59AAAAAAAAAAFZAAAALgAAAOgGHMyW69A/POCe5YNs4T8AgK8+jAAAAAAAAAABWgAAAC4AAADqaTVClCzRP6DsYBt3rOE/AACwPowAAAAAAAAAAVsAAAAuAAAAtn06wJM50T8UlRaPNPnhPwCAtj6MAAAAAAAAAAFcAAAALgAAAOppNUKULNE/hG/S44w/4j8AAME+nAAAAAAAAAABXQAAAC4AAAC1GiFKlvjQP/wXiFdKjOI/AIDRPpwAAAAAAAAAAV4AAAAuAAAA5KMCVpmq0D98jjfqbN/iPwAA5D6rAAAAAAAAAAFfAAAALgAAAEcZ3+OcT9A/+DbtXSos4z8AgPI+qwAAAAAAAAABYAAAAC4AAAAkzmLrQrXPP1B1tXS4ZeM/AID/PrsAAAAAAAAAAWEAAAAuAAAAtmkHD0zLzj/Q62QH27jjPwCAAz+7AAAAAAAAAAFiAAAALgAAAK7doTZWx80/QMYgXDP/4z8AwAY/ywAAAAAAAAABYwAAAC4AAADQ2h1qY3XMP5gE6XLBOOQ/AMAIP8sAAAAAAAAAAWQAAAAuAAAAlv+jmW89yz/4QrGJT3LkPwDACj/aAAAAAAAAAAFlAAAALgAAAMD8H81868k/NOWFYhOf5D8AQAo/2gAAAAAAAAABZgAAAC4AAADl+ZsAipnIP4CHWjvXy+Q/AMAJP+oAAAAAAAAAAWcAAAAuAAAAEfcXNJdHxz+wjTvW0OvkPwDABD/qAAAAAAAAAAFoAAAALgAAAG1DqF+iKcY/3MUiUmUF5T8AgPw++gAAAAAAAAABaQAAAC4AAABit0KHrCXFP/QvEK+UGOU/AAC0PvoAAAAAAAAAAWoAAAAuAAAAcAIoZmKPzD849jALyBfpPwAAPD4AAAAAAAAAAAFrAAAALgAAAAzwZE5cK80/OPYwC8gX6T8AgIE+EAAAAAAAAAABbAAAAC4AAACqF29KW0XNPzj2MAvIF+k/AACSPhAAAAAAAAAAAW0AAAAuAAAAqhdvSltFzT9AxCoqLR7pPwAAlj4gAAAAAAAAAAFuAAAALgAAAKoXb0pbRc0/QMQqKi0e6T8AAKI+IAAAAAAAAAABbwAAAC4AAACqF29KW0XNP0DEKiotHuk/AACnPiAAAAAAAAAAAXAAAAAuAAAAqhdvSltFzT9AxCoqLR7pPwCAqj4gAAAAAAAAAAFxAAAALgAAAKoXb0pbRc0/JFo9zf0K6T8AALM+AAAAAAAAAAABcgAAAC4AAAAM8GROXCvNPwjwT3DO9+g/AIC7PgAAAAAAAAAAAXMAAAAuAAAA2qBQVl73zD/wU1wyBOvoPwAAxD4AAAAAAAAAAAF0AAAALgAAAKJRPF5gw8w/3Ldo9Dne6D8AgM4+AAAAAAAAAAABdQAAAC4AAADQ2h1qY3XMP9TpbtXU1+g/AIDaPgAAAAAAAAAAAXYAAAAuAAAAaDz1eWcNzD/khWITn+ToPwCA4j4AAAAAAAAAAAF3AAAALgAAAGZ2wo1si8s/DL5JjzP+6D8AgOk+AAAAAAAAAAABeAAAAC4AAAAsYXupc9XKPywoN+xiEek/AIDtPgAAAAAAAAAAAXkAAAAuAAAAwPwfzXzryT9YYB5o9yrpPwAA8D4AAAAAAAAAAAF6AAAALgAAAIQhpvyIs8g/aPwRpsE36T8AgPQ+AAAAAAAAAAABewAAAC4AAAAR9xc0l0fHP4CYBeSLROk/AAD6PgAAAAAAAAAAAXwAAAAuAAAABKV/b6bBxT+AmAXki0TpPwCAAj8AAAAAAAAAAAF9AAAALgAAAL4D07K3B8Q/cMoLxSY+6T8AgAk/AAAAAAAAAAABfgAAAC4AAAAZijDyx2fCP2j8EabBN+k/AAAPPwAAAAAAAAAAAX8AAAAuAAAA1eiDNdmtwD9cLhiHXDHpPwAAFD8AAAAAAAAAAAGAAAAALgAAAPo/mvnWs70/LCg37GIR6T8AABc/AAAAAAAAAAABgQAAAC4AAACiTFV493O6Pwy+SY8z/ug/AIAZPwAAAAAAAAAAAYIAAAAuAAAAWFkQ9xc0tz/8IVZRafHoPwCAGj8AAAAAAAAAAAGDAAAALgAAANoWt306wLM/8FNcMgTr6D8AwBo/AAAAAAAAAAABhAAAAC4AAADywZrsVuiwP+SFYhOf5Og/AAAbPwAAAAAAAAAAAYUAAAAuAAAAWLV2h9pYrT/ct2j0Od7oPwCAGz8AAAAAAAAAAAGGAAAALgAAAMrmtzUH4ag/3Ldo9Dne6D8AQBs/AAAAAAAAAAABhwAAAC4AAAB+83K0J6GlP9y3aPQ53ug/AIAaPwAAAAAAAAAAAYgAAAAuAAAAlp5WI0TJoj/wU1wyBOvoPwBAFj8AAAAAAAAAAAGJAAAALgAAAIyGi3JYwaA/8FNcMgTr6D8AgBA/AAAAAAAAAAABigAAAC4AAAAQoC+j4aKcP/BTXDIE6+g/AEAJPwAAAAAAAAAAAYsAAAAuAAAAjOk7Avoymj/khWITn+ToPwAAAj8AAAAAAAAAAAGMAAAALgAAAMSs6iECY5k/3Ldo9Dne6D8AgOo+AAAAAAAAAAABjQAAAC4AAADErOohAmOZP8gbdbZv0eg/AIDMPgAAAAAAAAAAAY4AAAAuAAAAundt2sEDwz/ogHuWD7LlPwAARD4AAAAAAAAAAAGPAAAALgAAACMWlsq9a8M/BOto8z7F5T8AAIc+DwAAAAAAAAABkAAAAC4AAAC+A9OytwfEPyBVVlBu2OU/AACYPg8AAAAAAAAAAZEAAAAuAAAAYPEPm7GjxD9s9yopMgXmPwAAlj4PAAAAAAAAAAGSAAAALgAAAGK3QoesJcU/hGEYhmEY5j8AgJo+DwAAAAAAAAABkwAAAC4AAADLVWt3qI3FP7CZ/wH2MeY/AICbPg8AAAAAAAAAAZQAAAAuAAAAbUOoX6Ipxj/U0eZ9ikvmPwCAmz4fAAAAAAAAAAGVAAAALgAAAG8J20udq8Y/BNjHGIRr5j8AgJo+HwAAAAAAAAABlgAAAC4AAAAR9xc0l0fHPzjeqLN9i+Y/AACZPh8AAAAAAAAAAZcAAAAuAAAASQxfGJD9xz+AgH2MQbjmPwCAmD4+AAAAAAAAAAGYAAAALgAAAIQhpvyIs8g/1PBLhGrr5j8AAJk+PgAAAAAAAAABmQAAAC4AAAC3Nu3ggWnJPwzFJj7JEec/AICaPj4AAAAAAAAAAZoAAAAuAAAAKptIvXhTyj9UZ/sWjT7nPwCApj4+AAAAAAAAAAGbAAAALgAAAC4nrpVuV8s/kDvW0Otk5z8AALg+PgAAAAAAAAABnAAAAC4AAADQ2h1qY3XMP8BBt2vlhOc/AADFPk4AAAAAAAAAAZ0AAAAuAAAAdI6NPliTzT8QsoVjDrjnPwCA0D5OAAAAAAAAAAGeAAAALgAAABhC/RJNsc4/TIZgHW3e5z8AgNg+XQAAAAAAAAABnwAAAC4AAAB5osDvnwHQP5QoNfYwC+g/AIDgPl0AAAAAAAAAAaAAAAAuAAAA5KMCVpmq0D/Q/A+wjzHoPwAA5D5tAAAAAAAAAAGhAAAALgAAALZ9OsCTOdE/IG3ep7hk6D8AgOY+bQAAAAAAAAABogAAAC4AAAC8Q22sjrvRP3TdrJ/hl+g/AIDmPn0AAAAAAAAAAaMAAAAuAAAAJeKVnIoj0j/IG3W2b9HoPwAA5j59AAAAAAAAAAGkAAAALgAAAMJsuQ6HftI/DL5JjzP+6D8AAOY+jAAAAAAAAAABpQAAAC4AAADDz9KEhL/SP2j8EabBN+k/AADnPowAAAAAAAAAAaYAAAAuAAAAKwvi/oLm0j+4bOCd6mrpPwCA6j6cAAAAAAAAAAGnAAAALgAAAMQy7PqBANM/HHmi092q6T8AAPE+nAAAAAAAAAABqAAAAC4AAADEMuz6gQDTP4CFZAnR6uk/AAD3PqsAAAAAAAAAAakAAAAuAAAAXvfcgIPZ0j/4LRp9jjfqPwCA/j6rAAAAAAAAAAGqAAAALgAAAI6AvoyGi9I/gHLDLhaR6j8AgAI/uwAAAAAAAAABqwAAAC4AAAC+CaCYiT3SPxC3bOCd6uo/AEAGP7sAAAAAAAAAAawAAAAuAAAAVGt3qI3V0T+Y+xWSJUTrPwBACj/LAAAAAAAAAAGtAAAALgAAAB65STqSYNE/JEC/Q62d6z8AwA4/ywAAAAAAAAABrgAAAC4AAABN3xHQl9HQP7iEaPU09+s/AEASP8sAAAAAAAAAAa8AAAAuAAAAewXaZZ1C0D8YkSorKDfsPwDAFT/aAAAAAAAAAAGwAAAALgAAAOp+TvNEgc8/kDngnuWD7D8AQBg/2gAAAAAAAAABsQAAAC4AAAAWfMomUi/OPwjilRKj0Ow/AIAaP+oAAAAAAAAAAbIAAAAuAAAAcshaUl0RzT9gIF4pMQrtPwCAGz/qAAAAAAAAAAGzAAAALgAAAGg89XlnDcw/vF4mQL9D7T8AQBw/CAEAAAAAAAABtAAAAC4AAACW/6OZbz3LPwQB+xiDcO0/AIAbPwgBAAAAAAAAAbUAAAAuAAAAW+pctXaHyj9Eo8/xRp3tPwDAGj8XAQAAAAAAAAG2AAAALgAAAPFLNMV6H8o/hHeqq6XD7T8AwAM/FwEAAAAAAAABtwAAAC4AAABZJCrJewXKP9DneKPO9u0/AIDGPlYBAAAAAAAAAbgAAAAuAAAAoVcJRDL52j8gccoLxSbePwAAQD0AAAAAAAAAAAG5AAAALgAAAG0I9Us0xdo/4JzvUWYA3j8AAIY9DwAAAAAAAAABugAAAC4AAADT4OpPNavaP7hkCNbR5t0/AACYPQ8AAAAAAAAAAbsAAAAuAAAABGrMWzhd2j+AkC0cc8DdPwAAlD0PAAAAAAAAAAG8AAAALgAAADdWx904UNo/aPQ53qiz3T8AAJg9DwAAAAAAAAABvQAAAC4AAABqQsJfOUPaP1BYRqDept0/AACSPR8AAAAAAAAAAb4AAAAuAAAAmi694Tk22j9AvFJiFJrdPwAAkD0fAAAAAAAAAAG/AAAALgAAADPzrWc7D9o/KCBfJEqN3T8AALw9LgAAAAAAAAABwAAAAC4AAAAz861nOw/aPyggXyRKjd0/AAD8PS4AAAAAAAAAAcEAAAAuAAAAM/OtZzsP2j8oIF8kSo3dPwAAKj4+AAAAAAAAAAHCAAAALgAAAM4auGM6Kdo/KCBfJEqN3T8AAFw+PgAAAAAAAAABwwAAAC4AAAA3VsfdOFDaPyggXyRKjd0/AACAPj4AAAAAAAAAAcQAAAAuAAAAnpHWVzd32j8oIF8kSo3dPwAAkD5CAAAAAAAAAAHFAAAALgAAAATN5dE1nto/KCBfJEqN3T8AgJc+QgAAAAAAAAABxgAAAC4AAAA4HPrJM9LaPyggXyRKjd0/AACcPkIAAAAAAAAAAccAAAAuAAAAcWsOwjEG2z8Q6HeotXPdPwCAnT5RAAAAAAAAAAHIAAAALgAAAD7iLLYuVNs/6EuEautm3T8AAKA+YQAAAAAAAAAByQAAAC4AAAA/RUYsLJXbP6DbtXLCM90/AICkPmEAAAAAAAAAAcoAAAAuAAAA3M9pnijw2z8wMwD/BOfcPwAArD5hAAAAAAAAAAHLAAAALgAAABWClwwkZdw/oO5WTX2N3D8AALU+cQAAAAAAAAABzAAAAC4AAAAYSMr4HufcPyBGodm/QNw/AAC/PoAAAAAAAAAAAc0AAAAuAAAAuDUH4RiD3T94yRCso83bPwAAyj6QAAAAAAAAAAHOAAAALgAAACI3SUcSLN4/0OhzvFFn2z8AgNQ+kAAAAAAAAAABzwAAAC4AAACSm6QjCRbfPwjQ71Br59o/AADgPpAAAAAAAAAAAdAAAAAuAAAA5okCv38G4D9YU18jT3TaPwAA5z6fAAAAAAAAAAHRAAAALgAAALhjOil6leA/iDrbt2j02T8AgOw+nwAAAAAAAAAB0gAAAC4AAACis2/U9B3hP/BZPsgWjtk/AADvPq8AAAAAAAAAAdMAAAAuAAAAdI2nPu+s4T843a2a+hrZPwCA7z6vAAAAAAAAAAHUAAAALgAAACzx4WdpQuI/cMQpLxSb2D8AAPA+rwAAAAAAAAAB1QAAAC4AAACzaCEP4+TiP8BHmQH4J9g/AADwPs4AAAAAAAAAAdYAAAAuAAAAUVZe99yA4z8IywjU27TXPwAA8D7OAAAAAAAAAAHXAAAALgAAAO9Dm9/WHOQ/gIZfIlRb1z8AAPA+zgAAAAAAAAAB2AAAAC4AAACnp9UIUbLkPwjeqa6WDtc/AADwPs4AAAAAAAAAAdkAAAAuAAAARZUS8UpO5T/gpcIyAvXWPwAA8D7eAAAAAAAAAAHaAAAALgAAAOSCT9lE6uU/4KXCMgL11j8AgO4+3gAAAAAAAAAB2wAAAC4AAAAdmJa9PaDmPwjeqa6WDtc/AADuPu4AAAAAAAAAAdwAAAAuAAAAPTfgYLZc5z9o6mvkiU7XPwAA7T7uAAAAAAAAAAHdAAAALgAAAHdMJ0WvEug/yPYtGn2O1z8AAOw+/QAAAAAAAAAB3gAAAC4AAADI12tqKMLoP3DXygnP9Nc/AADsPv0AAAAAAAAAAd8AAAAuAAAANtmt0CFr6T8IuGf5IFvYPwAA7T4NAQAAAAAAAAHgAAAALgAAALpQ7XebDeo/2NDrZAfb2D8AgOw+DQEAAAAAAAAB4QAAAC4AAAAoUi/elLbqP6Dpb9DtWtk/AADsPhwBAAAAAAAAAeIAAAAuAAAAxT9sxo5S6z+g1s71MgHaPwAA6z4cAQAAAAAAAAHjAAAALgAAAH6jpu8I6Os/0PsUlwzB2j8AAOo+LAEAAAAAAAAB5AAAAC4AAACDadnbA2rsP/ggWzjmgNs/AADqPiwBAAAAAAAAAeUAAAAuAAAAuRsHSv/e7D9QfohVVFrcPwAA6j48AQAAAAAAAAHmAAAALgAAAAhEMvl6Te0/uHepsIxA3T8AAOo+PAEAAAAAAAAB5wAAAC4AAABZbF2o9rvtPygNvkmPM94/AADqPksBAAAAAAAAAegAAAAuAAAA9faAGvMW7j/odq2c8EzfPwCA6D5LAQAAAAAAAAHpAAAALgAAAKz3oc1va+4/UHDO9ygz4D8AAOg+WwEAAAAAAAAB6gAAAC4AAAB9bsDBbLnuP0yPM/4I0+A/AADnPlsBAAAAAAAAAesAAAAuAAAAfdHZN2r67j8wEqXGHmbhPwAA5j5rAQAAAAAAAAHsAAAALgAAALMg7i9oLu8/FJUWjzT54T8AAOY+awEAAAAAAAAB7QAAAC4AAAAB5v9o5lvvP+h7lBmAf+I/AADnPmsBAAAAAAAAAe4AAAAuAAAAg5cMJGV87z/EMAzDMAzjPwCA5j56AQAAAAAAAAHvAAAALgAAAB2/FiBklu8/oOWDbOGY4z8AAOY+egEAAAAAAAAB8AAAAC4AAADRXB5d46nvP3ya+xWSJeQ/AADmPooBAAAAAAAAAfEAAAAuAAAAn3Aj2+K27z9YT3O/QrLkPwAA5j6KAQAAAAAAAAHyAAAALgAAAJ9wI9vitu8/XDzS5IdY5T8AAOY+mQEAAAAAAAAB8wAAAC4AAAC35iAcY7DvP2z3KikyBeY/AADmPpkBAAAAAAAAAfQAAAAuAAAAA0kZ3+Oc7z94soNt3LHmPwAA5j6pAQAAAAAAAAH1AAAALgAAAGkhD+Pkgu8/kDvW0Otk5z8AAOY+qQEAAAAAAAAB9gAAAC4AAADN+QTn5WjvP5z2LhWWEeg/AADmPrkBAAAAAAAAAfcAAAAuAAAAZb71bOdB7z+k440627foPwAA5z65AQAAAAAAAAH4AAAALgAAABn54zNpFO8/wDravE9x6T8AgOY+yAEAAAAAAAAB+QAAAC4AAADjqc87a+DuP9jDLCBfJOo/AADlPsgBAAAAAAAAAfoAAAAuAAAA4Ua2xW2f7j/csItFpMrqPwCA5D7YAQAAAAAAAAH7AAAALgAAABTQl9FwUe4/7GvkiU536z8AAOU+2AEAAAAAAAAB/AAAAC4AAACmMW/hdOntP/wmPc74I+w/AIDlPugBAAAAAAAAAf0AAAAuAAAApWs89Xln7T/4RaLU2MPsPwCA5T7oAQAAAAAAAAH+AAAALgAAAJ+lCQl/5ew/1PoZfolQ7T8AAOY+9wEAAAAAAAAB/wAAAC4AAADnQc/fBFDsP4xFpMoKyu0/AADmPvcBAAAAAAAAAQABAAAuAAAAlLaKuoug6z849DrZwTbuPwAA5z4HAgAAAAAAAAEBAQAALgAAAKcDPJkT1+o/zAbeqa6W7j8AgOg+BwIAAAAAAAABAgEAAC4AAADUxuq4GwfqP1B9jTzR6e4/AADoPhYCAAAAAAAAAQMBAAAuAAAAAoqZ2CM36T+8V0mRKTDvPwAA6D4WAgAAAAAAAAEEAQAALgAAAEXDRTmsYOg/DMgXiVJj7z8AAOg+FgIAAAAAAAABBQEAAC4AAADZXupctXbnP1Rq7GEWkO8/AADpPiYCAAAAAAAAAQYBAAAuAAAAhXCMwT6G5j94otPdqqnvPwCA7D4mAgAAAAAAAAEHAQAALgAAABYMMeVHnOU/eKLT3aqp7z8AAPM+RgIAAAAAAAABCAEAAC4AAADbk9CKUaXkP2gG4J/gnO8/AAD4PkYCAAAAAAAAAQkBAAAuAAAA6n1o89ua4z84AP8E53zvPwAA/j5VAgAAAAAAAAEKAQAALgAAAPxnAFxmkOI/7F0qLCNQ7z8AQAE/VQIAAAAAAAABCwEAAC4AAADZZZ1C8JLhP4xRaPYvEO8/AIADP2UCAAAAAAAAAQwBAAAuAAAAnu086Pmb4D8oRabAPNDuPwCABD9lAgAAAAAAAAENAQAALgAAACrDrh8IMN8/nAD9DrV27j8AwAQ/hAIAAAAAAAABDgEAAC4AAAAeDv3kGWndPxS8U10tHe4/AIAGP4QCAAAAAAAAAQ8BAAAuAAAAp4BVpiq82z90qbCMQL3tPwCACT+EAgAAAAAAAAEQAQAALgAAAJouveE5Nto/xCwgXyRK7T8AAAw/hAIAAAAAAAABEQEAAC4AAAAqBC8ZSMrYP/wTnPM9yuw/AIAOP5QCAAAAAAAAARIBAAAuAAAAHxWwylSF1z8YkSorKDfsPwAAED+UAgAAAAAAAAETAQAALgAAAEp1RXRfdNY/JEC/Q62d6z8AQBE/owIAAAAAAAABFAEAAC4AAAB0OPSTZ6TVPyhTYB5o9+o/AAAVP6MCAAAAAAAAARUBAAAuAAAAo168KW0V1T8YmAfavUrqPwAAGj+zAgAAAAAAAAEWAQAALgAAAAXUmLdwutQ/yAjU27R36T8AQB8/swIAAAAAAAABFwEAAC4AAABtrI67caDUP1Bzv0KyhOg/AEAkP8MCAAAAAAAAARgBAAAuAAAABdSYt3C61D+4c71MgH7nPwDAJz/DAgAAAAAAAAEZAQAALgAAANZKt6ttCNU/zAPtXiVF5j8AACs/0gIAAAAAAAABGgEAAC4AAADcEOqXaIrVP+CTHHHKC+U/AEAsP9ICAAAAAAAAARsBAAAuAAAARhIs/mEz1j/8I0yDb9LjPwDALD/iAgAAAAAAAAEcAQAALgAAAOhiglxZENc/JFBv096l4j8AAC0/4gIAAAAAAAABHQEAAC4AAADw7uc0TxTYP0SumATpcuE/AAAtP/ICAAAAAAAAAR4BAAAuAAAAk6JXCUQy2T+g4JzvUWbgPwAALT/yAgAAAAAAAAEfAQAALgAAADi54FM2kdo/2O1aOeGZ3j8AgC0/8gIAAAAAAAABIAEAAC4AAAAQvGQgKePbP0DP8zzP89w/AEApPxEDAAAAAAAAASEBAAAuAAAAtNLtahtC3T9IkSkwD7TbPwCAIz8RAwAAAAAAAAEiAQAALgAAAJA4i60L1d4/IGzjjjX02j8AwBU/EQMAAAAAAAABIwEAAC4AAAABYxl2/UDgP6DDLRt4p9o/AMAEPxEDAAAAAAAAASQBAAAuAAAAcMd0UvQq4T+gwy0beKfaPwCAtz5AAwAAAAAAAAElAQAALgAAANuT0IpRpeQ/AGIXi0iVhT8AAFA9AAAAAAAAAAABJgEAAC4AAADbk9CKUaXkPwDuWEOvk40/AACOPQ8AAAAAAAAAAScBAAAuAAAAwR3TSdGr5D8A7lhDr5ONPwAAoD0PAAAAAAAAAAEoAQAALgAAAMEd00nRq+Q/AHHMAfcsjz8AAJw9DwAAAAAAAAABKQEAAC4AAADBHdNJ0avkPwBxzAH3LI8/AACkPR8AAAAAAAAAASoBAAAuAAAAwR3TSdGr5D8AccwB9yyPPwAAlD0fAAAAAAAAAAErAQAALgAAAKen1QhRsuQ/gPkfYB9jkD8AAIA9HwAAAAAAAAABLAEAAC4AAACnp9UIUbLkP4D5H2AfY5A/AABkPS8AAAAAAAAAAS0BAAAuAAAAp6fVCFGy5D+A+R9gH2OQPwAAVD0vAAAAAAAAAAEuAQAALgAAANuT0IpRpeQ/gLpZP8MvkT8AAFA9LwAAAAAAAAABLwEAAC4AAADbk9CKUaXkP4C6WT/DL5E/AABYPS8AAAAAAAAAATABAAAuAAAADIDLDFKY5D8AfJMeZ/yRPwAApj0vAAAAAAAAAAExAQAALgAAAD9sxo5Si+Q/AHyTHmf8kT8AAAA+PgAAAAAAAAABMgEAAC4AAAByWMEQU37kP4A9zf0KyZI/AAAfPj4AAAAAAAAAATMBAAAuAAAApUS8klNx5D+APc39CsmSPwAAOz5eAAAAAAAAAAE0AQAALgAAANcwtxRUZOQ/AIF6m/YulT8AAEg+XgAAAAAAAAABNQEAAC4AAAAKHbKWVFfkPwDFJznilJc/AABLPl4AAAAAAAAAATYBAAAuAAAAPgmtGFVK5D+AyQ62cceaPwAATD59AAAAAAAAAAE3AQAALgAAAIhrpdvVNuQ/gM71MgH6nT8AAEw+fQAAAAAAAAABOAEAAC4AAADvQ5vf1hzkP0CJUWj2L6A/AABMPowAAAAAAAAAATkBAAAuAAAAVByR49cC5D8AKyg37GKhPwAAST6MAAAAAAAAAAE6AQAALgAAANRqhChZ4uM/gK2b9TP8oj8AAEg+nAAAAAAAAAABOwEAAC4AAABSuXdt2sHjPwBv1dTXyKM/AABIPpwAAAAAAAAAATwBAAAuAAAABPRlNFyU4z8AMA+0e5WkPwAASj6sAAAAAAAAAAE9AQAALgAAAM+kUTxeYOM/QPFIkx9ipT8AAEk+ywAAAAAAAAABPgEAAC4AAACaVT1EYCzjPwDS5YJxyKU/AABIPssAAAAAAAAAAT8BAAAuAAAAgHwmjeLx4j9Akx9iFZWmPwAASj7LAAAAAAAAAAFAAQAALgAAAHsZDRflsOI/gFRZQblhpz8AAE0+ywAAAAAAAAABQQEAAC4AAAB6tvOg52/iPwA19jALyKc/AABMPtsAAAAAAAAAAUIBAAAuAAAAX93c6Wk14j+AFZMgXS6oPwAASj7bAAAAAAAAAAFDAQAALgAAAF16w3Ns9OE/gPYvEK+UqD8AAE8+2wAAAAAAAAABRAEAAC4AAABCoay87rnhP4C3ae9SYak/AABaPuoAAAAAAAAAAUUBAAAuAAAAPz6TRvF44T9AmAbfpMepPwAAZj7qAAAAAAAAAAFGAQAALgAAAArvfk7zROE/AHmjzvYtqj8AAHM+/wAAAAAAAAABRwEAAC4AAADWn2pW9RDhPwB5o872Lao/AAB2Pv8AAAAAAAAAAUgBAAAuAAAAh9pYHXfj4D+AWUC+SJSqPwAAdj4OAQAAAAAAAAFJAQAALgAAAAcpTGL4wuA/gFlAvkiUqj8AAHU+DgEAAAAAAAABSgEAAC4AAACFdz+neaLgP4BZQL5IlKo/AAB2Ph4BAAAAAAAAAUsBAAAuAAAA0tk3avqO4D+AWUC+SJSqPwAAeT4eAQAAAAAAAAFMAQAALgAAAATGMuz6geA/gFlAvkiUqj8AAHs+HgEAAAAAAAABTQEAAC4AAAA2si1u+3TgP4BZQL5IlKo/AAB+Pi4BAAAAAAAAAU4BAAAuAAAANrItbvt04D+AWUC+SJSqPwAAhD4uAQAAAAAAAAFPAQAALgAAADayLW77dOA/gFlAvkiUqj8AgIs+LgEAAAAAAAABUAEAAC4AAADqTzWreojgP4BZQL5IlKo/AICSPi4BAAAAAAAAAVEBAAAuAAAAnu086Pmb4D+AWUC+SJSqPwCAmj4uAQAAAAAAAAFSAQAALgAAAB+fSaN4vOA/AHmjzvYtqj8AAKA+TQEAAAAAAAABUwEAAC4AAAChUFZe99zgP0CYBt+kx6k/AACmPk0BAAAAAAAAAVQBAAAuAAAAIgJjGXb94D+At2nvUmGpPwCAqD5dAQAAAAAAAAFVAQAALgAAAKKzb9T0HeE/gBWTIF0uqD8AgKo+XQEAAAAAAAABVgEAAC4AAAAK735O80ThP4BUWUG5Yac/AICrPmwBAAAAAAAAAVcBAAAuAAAAcyqOyPFr4T+AsoJywy6mPwCAqz5sAQAAAAAAAAFYAQAALgAAANllnULwkuE/QPFIkx9ipT8AAKw+fAEAAAAAAAABWQEAAC4AAAAoK697bsDhPwAwD7R7laQ/AACtPnwBAAAAAAAAAVoBAAAuAAAAXXrDc2z04T+AT3LEKS+kPwCArj6LAQAAAAAAAAFbAQAALgAAAHlT2irqLuI/gE9yxCkvpD8AgLE+mwEAAAAAAAABXAEAAC4AAAB6tvOg52/iP4BPcsQpL6Q/AAC0PpsBAAAAAAAAAV0BAAAuAAAAexkNF+Ww4j8AMA+0e5WkPwCAtj6bAQAAAAAAAAFeAQAALgAAAIB8Jo3i8eI/QPFIkx9ipT8AgLg+qwEAAAAAAAABXwEAAC4AAACA3z8D4DLjP4CygnLDLqY/AIC7PqsBAAAAAAAAAWABAAAuAAAAgkJZed1z4z/Ac7xRZ/umPwAAvT66AQAAAAAAAAFhAQAALgAAAGwvda5au+M/ADX2MAvIpz8AgL4+ugEAAAAAAAABYgEAAC4AAABUHJHj1wLkP4AVkyBdLqg/AIC/PsoBAAAAAAAAAWMBAAAuAAAAWH+qWdVD5D+AFZMgXS6oPwCAvz7KAQAAAAAAAAFkAQAALgAAAHJYwRBTfuQ/gBWTIF0uqD8AAMI+2gEAAAAAAAABZQEAAC4AAACnp9UIUbLkPwA19jALyKc/AADFPtoBAAAAAAAAAWYBAAAuAAAA2/bpAE/m5D8ANfYwC8inPwAAyz75AQAAAAAAAAFnAQAALgAAABBG/vhMGuU/ADX2MAvIpz8AgNI++QEAAAAAAAABaAEAAC4AAABFlRLxSk7lPwA19jALyKc/AADXPvkBAAAAAAAAAWkBAAAuAAAAeeQm6UiC5T8ANfYwC8inPwAA2j75AQAAAAAAAAFqAQAALgAAAMipOCLHr+U/gBWTIF0uqD8AANo+CAIAAAAAAAABawEAAC4AAAAw5UecxdblP4C3ae9SYak/AADZPggCAAAAAAAAAWwBAAAuAAAAmSBXFsT95T8AeaPO9i2qPwAA1z4YAgAAAAAAAAFtAQAALgAAABnSY9FCHuY/gFlAvkiUqj8AANU+GAIAAAAAAAABbgEAAC4AAAC0+W3NQTjmPwA63a2a+qo/AIDVPigCAAAAAAAAAW8BAAAuAAAAZpd1CsFL5j8AOt2tmvqqPwCA1j4oAgAAAAAAAAFwAQAALgAAADareojAWOY/ADrdrZr6qj8AgNc+KAIAAAAAAAABcQEAAC4AAAA2q3qIwFjmP4BZQL5IlKo/AIDXPjcCAAAAAAAAAXIBAAAuAAAAUCF4yUBS5j9AmAbfpMepPwAA3D43AgAAAAAAAAFzAQAALgAAAIANc0tBReY/gPYvEK+UqD8AgOI+RwIAAAAAAAABdAEAAC4AAADOb2sOwjHmPwA19jALyKc/AADoPkcCAAAAAAAAAXUBAAAuAAAAGdJj0UIe5j/Ac7xRZ/umPwAA7T5XAgAAAAAAAAF2AQAALgAAAH+qWdVDBOY/gLKCcsMupj8AgO0+VwIAAAAAAAABdwEAAC4AAAD9+EwaxePlPwDS5YJxyKU/AADuPmYCAAAAAAAAAXgBAAAuAAAAlb09oMa85T9A8UiTH2KlPwAA7j5mAgAAAAAAAAF5AQAALgAAAGBuKajIiOU/QPFIkx9ipT8AAO4+dgIAAAAAAAABegEAAC4AAABFlRLxSk7lP8AQrKPN+6Q/AADuPnYCAAAAAAAAAXsBAAAuAAAAXqj2u80G5T/AEKyjzfukPwAA7z6FAgAAAAAAAAF8AQAALgAAAKen1QhRsuQ/ADAPtHuVpD8AgO8+hQIAAAAAAAABfQEAAC4AAAAkk6/X1FDkPwBv1dTXyKM/AIDvPpUCAAAAAAAAAX4BAAAuAAAA1GqEKFni4z+ArZv1M/yiPwAA9D6VAgAAAAAAAAF/AQAALgAAALUuVPvdZuM/gEqLR5r8oD8AgPo+pQIAAAAAAAABgAEAAC4AAACZ8iPOYuviPwBRafFIk58/AAD/PqUCAAAAAAAAAYEBAAAuAAAAxhjsY2hc4j+ADbxTXS2dPwAAAT+0AgAAAAAAAAGCAQAALgAAANzItrjt0+E/gA28U10tnT8AAAE/tAIAAAAAAAABgwEAAC4AAAC+jIaLcljhPwCLSJUVlJs/AAABP8QCAAAAAAAAAYQBAAAuAAAAbWRb3Pbp4D8Ai0iVFZSbPwAAAT/EAgAAAAAAAAGFAQAALgAAAB48MC17e+A/gA28U10tnT8AAAE/1AIAAAAAAAABhgEAAC4AAACznQc9fxPgPwCQLxKlxp4/AAD3PtQCAAAAAAAAAYcBAAAuAAAA/DnNEwV+3z9AiVFo9i+gPwAA5z7jAgAAAAAAAAGIAQAALgAAACpglakK794/gEqLR5r8oD8AgKM+4wIAAAAAAAAL"/>
</p:tagLst>
</file>

<file path=ppt/tags/tag31.xml><?xml version="1.0" encoding="utf-8"?>
<p:tagLst xmlns:a="http://schemas.openxmlformats.org/drawingml/2006/main" xmlns:r="http://schemas.openxmlformats.org/officeDocument/2006/relationships" xmlns:p="http://schemas.openxmlformats.org/presentationml/2006/main">
  <p:tag name="ATHENA.MIXSHAPE" val="|streamable=true|audioOnly=true|recordStart=453915|recordEnd=488141|recordLength=749167|start=453915|end=488141|audioFormat={00001610-0000-0010-8000-00AA00389B71}|audioRate=44100|muted=false|volume=0.8|fadeIn=0|fadeOut=0|videoFormat={34363248-0000-0010-8000-00AA00389B71}|videoRate=15|videoWidth=256|videoHeight=256"/>
</p:tagLst>
</file>

<file path=ppt/tags/tag32.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cAAAAIAAAABwMAAAAAAQAAAAgAAAAECUlua0F0b21WMQIAAAAJBAAAAAkFAAAACQYAAAAJBwAAAAkIAAAACQkAAAAJCgAAAAoFBAAAAAtQZW5TdHJva2VWMQQAAAAKQXR0cmlidXRlcwVUcmFjZQlTdGFydFRpbWUEVHlwZQQEAAQPUGVuQXR0cmlidXRlc1YxAgAAAApJbmtUcmFjZVYxAgAAABAMQWN0aW9uVHlwZVYxAgAAAAIAAAAJCwAAAAkMAAAABBkAAAAAAAAF8////wxBY3Rpb25UeXBlVjEBAAAAB3ZhbHVlX18ACAIAAAAAAAAAAQUAAAAEAAAACQ4AAAAJDwAAAJMbAAAAAAAAAfD////z////AAAAAAEGAAAABAAAAAkRAAAACRIAAABdNQAAAAAAAAHt////8////wAAAAABBwAAAAQAAAAJFAAAAAkVAAAADkoAAAAAAAAB6v////P///8AAAAAAQgAAAAEAAAACRcAAAAJGAAAABJMAAAAAAAAAef////z////AAAAAAEJAAAABAAAAAkaAAAACRsAAAB3ZgAAAAAAAAHk////8////wAAAAABCgAAAAQAAAAJHQAAAAkeAAAA7mcAAAAAAAAB4f////P///8AAAAABQsAAAAPUGVuQXR0cmlidXRlc1YxCgAAAAdfY29sb3JBB19jb2xvclIHX2NvbG9yRwdfY29sb3JCCkZpdFRvQ3VydmUGSGVpZ2h0Dklnbm9yZVByZXNzdXJlDUlzSGlnaGxpZ2h0ZXIFU2hhcGUFV2lkdGgAAAAAAAAAAAQAAgICAgEGAQEMQnJ1c2hTaGFwZVYxAgAAAAYCAAAA/wAAAAAAAAAAAAAIQAAABeD///8MQnJ1c2hTaGFwZVYxAQAAAAd2YWx1ZV9fAAgCAAAAAQAAAAAAAAAAAAhABQwAAAAKSW5rVHJhY2VWMQMAAAANTGlzdGAxK19pdGVtcwxMaXN0YDErX3NpemUPTGlzdGAxK192ZXJzaW9uBAAAGFNoYXJlZC5JbmtpbmcuSW5rUG9pbnRbXQIAAAAICAIAAAAJIQAAABwAAAAcAAAAAQ4AAAALAAAA/wAAAAAAAAAAAAAIQAAAAd7////g////AQAAAAAAAAAAAAhAAQ8AAAAMAAAACSMAAAAuAAAALgAAAAERAAAACwAAAP8AAAAAAAAAAAAACEAAAAHc////4P///wEAAAAAAAAAAAAIQAESAAAADAAAAAklAAAARwAAAEcAAAABFAAAAAsAAAD/AAAAAAAAAAAAAAhAAAAB2v///+D///8BAAAAAAAAAAAACEABFQAAAAwAAAAJJwAAACIAAAAiAAAAARcAAAALAAAA/wAAAAAAAAAAAAAIQAAAAdj////g////AQAAAAAAAAAAAAhAARgAAAAMAAAACSkAAAAjAAAAIwAAAAEaAAAACwAAAP8AAAAAAAAAAAAACEAAAAHW////4P///wEAAAAAAAAAAAAIQAEbAAAADAAAAAkrAAAAJQAAACUAAAABHQAAAAsAAAD/AAAAAAAAAAAAAAhAAAAB1P///+D///8BAAAAAAAAAAAACEABHgAAAAwAAAAJLQAAAB0AAAAdAAAAByEAAAAAAQAAACAAAAAECklua1BvaW50VjECAAAACS4AAAAJLwAAAAkwAAAACTEAAAAJMgAAAAkzAAAACTQAAAAJNQAAAAk2AAAACTcAAAAJOAAAAAk5AAAACToAAAAJOwAAAAk8AAAACT0AAAAJPgAAAAk/AAAACUAAAAAJQQAAAAlCAAAACUMAAAAJRAAAAAlFAAAACUYAAAAJRwAAAAlIAAAACUkAAAANBAcjAAAAAAEAAABAAAAABApJbmtQb2ludFYxAg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DRIHJQAAAAABAAAAgAAAAAQKSW5rUG9pbnRWMQI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DTkHJwAAAAABAAAAQAAAAAQKSW5rUG9pbnRWMQIAAAAJvwAAAAnAAAAACcEAAAAJwgAAAAnDAAAACcQAAAAJxQAAAAnGAAAACccAAAAJyAAAAAnJAAAACcoAAAAJywAAAAnMAAAACc0AAAAJzgAAAAnPAAAACdAAAAAJ0QAAAAnSAAAACdMAAAAJ1AAAAAnVAAAACdYAAAAJ1wAAAAnYAAAACdkAAAAJ2gAAAAnbAAAACdwAAAAJ3QAAAAneAAAACd8AAAAJ4AAAAA0eBykAAAAAAQAAAEAAAAAECklua1BvaW50VjECAAAACeEAAAAJ4gAAAAnjAAAACeQAAAAJ5QAAAAnmAAAACecAAAAJ6AAAAAnpAAAACeoAAAAJ6wAAAAnsAAAACe0AAAAJ7gAAAAnvAAAACfAAAAAJ8QAAAAnyAAAACfMAAAAJ9AAAAAn1AAAACfYAAAAJ9wAAAAn4AAAACfkAAAAJ+gAAAAn7AAAACfwAAAAJ/QAAAAn+AAAACf8AAAAJAAEAAAkBAQAACQIBAAAJAwEAAA0dBysAAAAAAQAAAEAAAAAECklua1BvaW50VjECAAAACQQBAAAJBQEAAAkGAQAACQcBAAAJCAEAAAkJAQAACQoBAAAJCwEAAAkMAQAACQ0BAAAJDgEAAAkPAQAACRABAAAJEQEAAAkSAQAACRMBAAAJFAEAAAkVAQAACRYBAAAJFwEAAAkYAQAACRkBAAAJGgEAAAkbAQAACRwBAAAJHQEAAAkeAQAACR8BAAAJIAEAAAkhAQAACSIBAAAJIwEAAAkkAQAACSUBAAAJJgEAAAknAQAACSgBAAANGwctAAAAAAEAAAAgAAAABApJbmtQb2ludFYxAgAAAAkpAQAACSoBAAAJKwEAAAksAQAACS0BAAAJLgEAAAkvAQAACTABAAAJMQEAAAkyAQAACTMBAAAJNAEAAAk1AQAACTYBAAAJNwEAAAk4AQAACTkBAAAJOgEAAAk7AQAACTwBAAAJPQEAAAk+AQAACT8BAAAJQAEAAAlBAQAACUIBAAAJQwEAAAlEAQAACUUBAAANAwUuAAAACklua1BvaW50VjEEAAAAAVgBWQ5QcmVzc3VyZUZhY3RvcglUaW1lU3RhbXAAAAAABgYLEAIAAAAGqTmWVkLQPzBx+t5KNbM/AACgPQAAAAAAAAAAAS8AAAAuAAAAtO/2YfgQ0D+wmmlzcQuzPwAA3D0QAAAAAAAAAAEwAAAALgAAABkmq4+S8M8/sJppc3ELsz8AAPg9EAAAAAAAAAABMQAAAC4AAAAbEEdBhabPPzBx+t5KNbM/AAAJPhAAAAAAAAAAATIAAAAuAAAAx1YEDSd1zz8wcfreSjWzPwAAJD4fAAAAAAAAAAEzAAAALgAAAHedwdjIQ88/sEeLSiRfsz8AAD0+HwAAAAAAAAABNAAAAC4AAADRKjxwDOHOP7BHi0okX7M/AABWPh8AAAAAAAAAATUAAAAuAAAA1/5z0/FMzj+wR4tKJF+zPwAAaj4/AAAAAAAAAAE2AAAALgAAADV2ihwooM0/sEeLSiRfsz8AAHw+PwAAAAAAAAABNwAAAC4AAADtkH9Lr9rMPyAeHLb9iLM/AICHPj8AAAAAAAAAATgAAAAuAAAATfIxRtjjyz8gHhy2/YizPwAAkT4/AAAAAAAAAAE5AAAALgAAAAf3wiZS1Mo/sPSsIdeysz8AgJU+TgAAAAAAAAABOgAAAC4AAAAZic6eD2LJPxB4X2RjMLQ/AACePk4AAAAAAAAAATsAAAAuAAAALxvaFs3vxz8QJYE7FoS0PwAAqT5OAAAAAAAAAAE8AAAALgAAAPPzolosTMY/cKgzfqIBtT8AALQ+XgAAAAAAAAABPQAAAC4AAACxzGuei6jEP3BVVVVVVbU/AIC+Pl4AAAAAAAAAAT4AAAAuAAAAd6U04uoEwz9Qr5gDu/y1PwCAxj5uAAAAAAAAAAE/AAAALgAAADV+/SVKYcE/QAncsSCktj8AgM4+bgAAAAAAAAABQAAAAC4AAABKOwdrlhi/P0C2/YjT97Y/AADTPn0AAAAAAAAAAUEAAAAuAAAAigeOIdwLuz+gjI70rCG3PwAA1z6NAAAAAAAAAAFCAAAALgAAAHAa0qPDzbY/IGMfYIZLtz8AANk+jQAAAAAAAAABQwAAAC4AAACk5lhaCcGyP6CMjvSsIbc/AIDZPo0AAAAAAAAAAUQAAAAuAAAABEvK8hYurj+w32wd+s22PwAA2z6cAAAAAAAAAAFFAAAALgAAAGA7aJnXPKc/UFy62m1Qtj8AgNw+nAAAAAAAAAABRgAAAC4AAAB4nouoVK6gP+DYB5jh0rU/AADcPqwAAAAAAAAAAUcAAAAuAAAACJiJs4ZVlz/wK+bALn+1PwAA3D6sAAAAAAAAAAFIAAAALgAAAKB7I3Crso0/8H7E6XsrtT8AANM+vAAAAAAAAAABSQAAAC4AAAAQJ3VfHluBP3CoM36iAbU/AADGPrwAAAAAAAAAAUoAAAAuAAAA8/OiWixMxj8AMKG9hPaCPwAACD4AAAAAAAAAAAFLAAAALgAAAPPzolosTMY/AHwaYbmngT8AADw+DwAAAAAAAAABTAAAAC4AAADz86JaLEzGPwB8GmG5p4E/AABUPg8AAAAAAAAAAU0AAAAuAAAAm1DEdNtkxj8AfBphuaeBPwAAUD4PAAAAAAAAAAFOAAAALgAAAJtQxHTbZMY/AHwaYbmngT8AAFQ+DwAAAAAAAAABTwAAAC4AAABDreWOin3GPwAwob2E9oI/AABUPg8AAAAAAAAAAVAAAAAuAAAAmWYow+iuxj+A4ycaUEWEPwAAVD4fAAAAAAAAAAFRAAAALgAAAOcfa/dG4MY/AJiudhuUhT8AAFE+HwAAAAAAAAABUgAAAC4AAAA92a0rpRHHP4BLNdPm4oY/AABOPi8AAAAAAAAAAVMAAAAuAAAAk5LwXwNDxz8A/7svsjGIPwAATT4vAAAAAAAAAAFUAAAALgAAAIuoVK4Qjcc/ALNCjH2AiT8AAEw+PgAAAAAAAAABVQAAAC4AAACHvrj8HdfHP4BmyehIz4o/AABOPj4AAAAAAAAAAVYAAAAuAAAA041ff4lSyD+Aztah32yNPwAATz4+AAAAAAAAAAFXAAAALgAAAM+5Jxyk5sg/ABtyLTsFkD8AAFI+PgAAAAAAAAABWAAAAC4AAADH5e+4vnrJPwCDf+bRopI/AABcPk4AAAAAAAAAAVkAAAAuAAAAa27Zb4gnyj+AkEnxApmUPwAAaT5OAAAAAAAAAAFaAAAALgAAALVT5EAB7co/gJ4T/DOPlj8AgIA+XgAAAAAAAAABWwAAAC4AAAD9OO8RerLLP4AFIbXKLJk/AACPPm0AAAAAAAAAAVwAAAAuAAAA73ob/aGQzD+AbS5uYcqbPwCAmz5tAAAAAAAAAAFdAAAALgAAADlgJs4aVs0/AC9/1V0Pnz8AgKc+fQAAAAAAAAABXgAAAC4AAACDRTGfkxvOP2BLRkd61qA/AACsPn0AAAAAAAAAAV8AAAAuAAAAI84aVl3Izj8ABjIpXiCjPwCArT6MAAAAAAAAAAFgAAAALgAAAMdWBA0ndc8/4BP8M48WpT8AAK4+jAAAAAAAAAABYQAAAC4AAABgQebUoATQP4B0pGcNuaY/AACvPpwAAAAAAAAAAWIAAAAuAAAABqk5llZC0D8gL5BJ8QKpPwCArz6cAAAAAAAAAAFjAAAALgAAAFhifMq0c9A/4I84fW+lqj8AgK8+rAAAAAAAAAABZAAAAC4AAAAEv53kY4zQP8CdAoigm6w/AACwPqwAAAAAAAAAAWUAAAAuAAAAVm2ucbuY0D9gWO5phOWuPwAAsD6sAAAAAAAAAAFmAAAALgAAAFZtrnG7mNA/gAntJbSXsD8AALM+uwAAAAAAAAABZwAAAC4AAACuEI1XDIDQP2C9c4J/5rE/AAC5PrsAAAAAAAAAAWgAAAAuAAAAsgVbsAVb0D8wcfreSjWzPwAAvj7LAAAAAAAAAAFpAAAALgAAAGBMGHynKdA/8NGiEsnXtD8AAMQ+ywAAAAAAAAABagAAAC4AAADDbGhbNL/PP1BcutptULY/AADLPtsAAAAAAAAAAWsAAAAuAAAAI+R+pGoSzz+Ak/N5xRy4PwCA0j7bAAAAAAAAAAFsAAAALgAAAH9ble2gZc4/QPSbrUO/uT8AANo+6gAAAAAAAAABbQAAAC4AAACNGWkCeYfNPyBVROHBYbs/AIDjPuoAAAAAAAAAAW4AAAAuAAAA73ob/aGQzD/QtewUQAS9PwCA6T76AAAAAAAAAAFvAAAALgAAAKd/rN0bgcs/sBaVSL6mvj8AgO4++gAAAAAAAAABcAAAAC4AAABhhD2+lXHKP3DKG6WJ9b8/AADzPhkBAAAAAAAAAXEAAAAuAAAAcyythGBJyT8oP9GAKqLAPwAA+D4ZAQAAAAAAAAFyAAAALgAAAIPUHEsrIcg/0C1MeaM0wT8AgPs+GQEAAAAAAAABcwAAAC4AAAA92a0rpRHHPzix/rsvssE/AAD+PhkBAAAAAAAAAXQAAAAuAAAA990+DB8Cxj+wNLH+uy/CPwCA/z4pAQAAAAAAAAF1AAAALgAAAK34MzumPMU/4Eybi1uYwj8AgAA/KQEAAAAAAAABdgAAAC4AAACxzGuei6jEP5iO9Kwh18I/AIDsPkgBAAAAAAAAAXcAAAAuAAAACYau0unZxD/Q+bxiDuzCPwAAnT5IAQAAAAAAAAF4AAAALgAAAHqyW1dKI+4/MEAE3eR8vj8AAPg9AAAAAAAAAAABeQAAAC4AAAB6sltXSiPuPzCT4gUyKb4/AAAtPhAAAAAAAAAAAXoAAAAuAAAAerJbV0oj7j8wQATd5Hy+PwAARD4QAAAAAAAAAAF7AAAALgAAAFBb05AeHe4/EO0ltJfQvj8AAD4+EAAAAAAAAAABfAAAAC4AAAAmBEvK8hbuPxCaR4tKJL8/AABAPh8AAAAAAAAAAX0AAAAuAAAAzlU6PZsK7j8QR2li/Xe/PwAAQD4fAAAAAAAAAAF+AAAALgAAAFBQoekX+O0/APSKObDLvz8AAEA+LwAAAAAAAAABfwAAAC4AAADQSgiWlOXtP7i7Hj6eJMA/AABCPi8AAAAAAAAAAYAAAAAuAAAArOhNKGK67T8wkq+pd07APwAART4/AAAAAAAAAAGBAAAALgAAAIKGk7ovj+0/6NMIyz2NwD8AAFQ+PwAAAAAAAAABggAAAC4AAAAwzVCG0V3tPyg/0YAqosA/AABqPk4AAAAAAAAAAYMAAAAuAAAAhmX9xBsg7T9gqpk2F7fAPwAAgT5OAAAAAAAAAAGEAAAALgAAAOD9qQNm4uw/oBVi7APMwD8AgI0+TgAAAAAAAAABhQAAAC4AAAA6llZCsKTsP9iAKqLw4MA/AACVPl4AAAAAAAAAAYYAAAAuAAAAZtd6us5g7D8Q7PJX3fXAPwCAmj5eAAAAAAAAAAGHAAAALgAAAJYYnzLtHOw/WFe7DcoKwT8AAJ0+bgAAAAAAAAABiAAAAC4AAADusEtxN9/rP1hXuw3KCsE/AAChPm4AAAAAAAAAAYkAAAAuAAAAnPcIPdmt6z9YV7sNygrBPwAApz5uAAAAAAAAAAGKAAAALgAAAHKVTs+mgus/WFe7DcoKwT8AgK8+fQAAAAAAAAABiwAAAC4AAACg4aTuy2PrP1hXuw3KCsE/AAC5Pn0AAAAAAAAAAYwAAAAuAAAA9oSD1BxL6z9YV7sNygrBPwCAvz6NAAAAAAAAAAGNAAAALgAAAKLWckfFPus/WFe7DcoKwT8AgMQ+jQAAAAAAAAABjgAAAC4AAAAg3AubSFHrP5DCg8O2H8E/AADHPpwAAAAAAAAAAY8AAAAuAAAAyjgttfdp6z8ImRQvkEnBPwCAxz6cAAAAAAAAAAGQAAAALgAAAMhDX1z+jus/yNptUFaIwT8AgMY+nAAAAAAAAAABkQAAAC4AAAAc/aGQXMDrP7CHjycJ3ME/AADGPqwAAAAAAAAAAZIAAAAuAAAAmA1ti+b36z8wXiCT4gXCPwAAxj68AAAAAAAAAAGTAAAALgAAAD51wEycNew/sDSx/rsvwj8AAMc+vAAAAAAAAAABlAAAAC4AAADk3BMOUnPsPygLQmqVWcI/AIDHPssAAAAAAAAAAZUAAAAuAAAA4vJ3XF+97D9gdgoggm7CPwAAyT7bAAAAAAAAAAGWAAAALgAAALSxU+RAAe0/oOHS1W6Dwj8AgMk+2wAAAAAAAAABlwAAAC4AAACEcC9sIkXtP+BMm4tbmMI/AIDJPtsAAAAAAAAAAZgAAAAuAAAAgoaTui+P7T8guGNBSK3CPwAAzT7rAAAAAAAAAAGZAAAALgAAAHyc9wg92e0/WCMs9zTCwj8AANM+6wAAAAAAAAABmgAAAC4AAACiCeQddinuP1gjLPc0wsI/AADXPusAAAAAAAAAAZsAAAAuAAAAoB9IbINz7j8YZYUY+wDDPwAA2z76AAAAAAAAAAGcAAAALgAAAHDeI/Rkt+4/yKbeOcE/wz8AAN4++gAAAAAAAAABnQAAAC4AAABAnf97RvvuP0h9b6WaacM/AIDgPgoBAAAAAAAAAZ4AAAAuAAAA6gRTPfw47z+A6Ddbh37DPwAA4D4KAQAAAAAAAAGfAAAALgAAADy+lXFaau8/SH1vpZppwz8AAOA+KQEAAAAAAAABoAAAAC4AAAA8yccYYY/vPwASp++tVMM/AADfPikBAAAAAAAAAaEAAAAuAAAA4iXpMhCo7z/Ipt45wT/DPwAA3j4pAQAAAAAAAAGiAAAALgAAAGQrgoaTuu8/gDsWhNQqwz8AAN0+KQEAAAAAAAABowAAAC4AAABkK4KGk7rvPxhlhRj7AMM/AADcPjkBAAAAAAAAAaQAAAAuAAAAONT5v2e07z/Q+bxiDuzCPwAA3D45AQAAAAAAAAGlAAAALgAAALrOYGzkoe8/WCMs9zTCwj8AANw+SAEAAAAAAAABpgAAAC4AAADkGreLCYPvP+BMm4tbmMI/AADcPkgBAAAAAAAAAacAAAAuAAAAaArskH9L7z+g4dLVboPCPwAA3T5YAQAAAAAAAAGoAAAALgAAAJhLEAmeB+8/KAtCapVZwj8AgN0+WAEAAAAAAAABqQAAAC4AAADEjDSBvMPuP3DJ6EjPGsI/AIDdPmgBAAAAAAAAAaoAAAAuAAAAoB9IbINz7j/48lfd9fDBPwAA3j5oAQAAAAAAAAGrAAAALgAAAHqyW1dKI+4/OLH+uy+ywT8AAN4+dwEAAAAAAAABrAAAAC4AAABSRW9CEdPtPwBGNgZDncE/AADePncBAAAAAAAAAa0AAAAuAAAALNiCLdiC7T/I2m1QVojBPwAA3j6HAQAAAAAAAAGuAAAALgAAAAhrlhifMu0/gG+lmmlzwT8AAN8+hwEAAAAAAAABrwAAAC4AAAA0rLqQve7sP4BvpZppc8E/AIDhPpYBAAAAAAAAAbAAAAAuAAAAjkRnzwex7D+Ab6WaaXPBPwAA4z6WAQAAAAAAAAGxAAAALgAAADyLJJupf+w/yNptUFaIwT8AgOQ+pgEAAAAAAAABsgAAAC4AAAA+gPLzolrsPzix/rsvssE/AIDmPqYBAAAAAAAAAbMAAAAuAAAAkiPR2fNB7D/48lfd9fDBPwCA6D62AQAAAAAAAAG0AAAALgAAAD51wEycNew/KAtCapVZwj8AAOg+tgEAAAAAAAABtQAAAC4AAAAUHjiGcC/sPyC4Y0FIrcI/AADoPsUBAAAAAAAAAbYAAAAuAAAAaMxIE8g77D8YZYUY+wDDPwAA6T7FAQAAAAAAAAG3AAAALgAAAOjR4WZLTuw/ABKn761Uwz8AgOs+1QEAAAAAAAABuAAAAC4AAAC6hYtHJm3sPzgqkXxNvcM/AADtPtUBAAAAAAAAAbkAAAAuAAAAupC97iyS7D/wa+qdE/zDPwCA7T7VAQAAAAAAAAG6AAAALgAAADShiOm2yew/qK1Dv9k6xD8AAO4+5QEAAAAAAAABuwAAAC4AAAC0sVPkQAHtP+gYDHXGT8Q/AADuPuUBAAAAAAAAAbwAAAAuAAAAMsIe38o47T9o75zgn3nEPwAA5j70AQAAAAAAAAG9AAAALgAAANgpcqCAdu0/2MUtTHmjxD8AANs+9AEAAAAAAAABvgAAAC4AAABUOj2bCq7tP0icvrdSzcQ/AACcPiMCAAAAAAAAAb8AAAAuAAAAEcv6iTdAyj8w+Zp65wTPPwAAKD4AAAAAAAAAAAHAAAAALgAAAGtu2W+IJ8o/+OCw7Ueczj8AAGo+EAAAAAAAAAABwQAAAC4AAABrbtlviCfKP7h16Ddbh84/AACEPhAAAAAAAAAAAcIAAAAuAAAAa27Zb4gnyj9An1fMgV3OPwAAij4QAAAAAAAAAAHDAAAALgAAAGtu2W+IJ8o/EDSPFpVIzj8AgJo+HwAAAAAAAAABxAAAAC4AAABrbtlviCfKP8DIxmCoM84/AICkPh8AAAAAAAAAAcUAAAAuAAAAFbWWOyr2yT9Y8jX1zgnOPwAArT4vAAAAAAAAAAHGAAAALgAAAG1YdSF73ck/EIdtP+L0zT8AgLA+LwAAAAAAAAABxwAAAC4AAAC/+1MHzMTJP+AbpYn1380/AICyPi8AAAAAAAAAAcgAAAAuAAAAb0IR022TyT+gsNzTCMvNPwCAsz4vAAAAAAAAAAHJAAAALgAAABmJzp4PYsk/WEUUHhy2zT8AALU+PwAAAAAAAAABygAAAC4AAAAjc2pQAhjJPxjaS2gvoc0/AIC2Pj8AAAAAAAAAAcsAAAAuAAAAfQDl50W1yD8Y2ktoL6HNPwCAtz5OAAAAAAAAAAHMAAAALgAAAN13+zB8CMg/GNpLaC+hzT8AgLc+TgAAAAAAAAABzQAAAC4AAAA92a0rpRHHP1hFFB4cts0/AAC5Pl4AAAAAAAAAAc4AAAAuAAAAT4Ed8m/pxT/gG6WJ9d/NPwCAuj5tAAAAAAAAAAHPAAAALgAAAAmGrtLp2cQ/iF3+qrsezj8AgL0+bQAAAAAAAAAB0AAAAC4AAABt0fx+BZnDP0CfV8yBXc4/AADBPn0AAAAAAAAAAdEAAAAuAAAA1wbn3BMOwj/44LDtR5zOPwAAwz59AAAAAAAAAAHSAAAALgAAAEU80Toig8A/8I3SxPrvzj8AgMQ+fQAAAAAAAAAB0wAAAC4AAAAGKjT9Ar+9P6DPK+bALs8/AIDFPpwAAAAAAAAAAdQAAAAuAAAAktvFhMF3uj9gEYUHh23PPwAAxz6cAAAAAAAAAAHVAAAALgAAAMDTFNgh/7Y/EFPeKE2szz8AgMc+nAAAAAAAAAAB1gAAAC4AAABIhaZf4LezP5Apb5Qm1s8/AIDHPpwAAAAAAAAAAdcAAAAuAAAAFvB6G/2hsD/QlDdKE+vPPwAAyD68AAAAAAAAAAHYAAAALgAAADSbqX+s3as/0JQ3ShPrzz8AAMk+vAAAAAAAAAAB2QAAAC4AAABgO2iZ1zynP5Apb5Qm1s8/AIDIPrwAAAAAAAAAAdoAAAAuAAAAqNsmswKcoj8QU94oTazPPwAAyD68AAAAAAAAAAHbAAAALgAAABjd1WrUu5w/oHxNvXOCzz8AAMg+2wAAAAAAAAAB3AAAAC4AAACQzXMRlcqVPyCmvFGaWM8/AADIPtsAAAAAAAAAAd0AAAAuAAAAgIgnWkdkkD/gOvSbrUPPPwCAuj7bAAAAAAAAAAHeAAAALgAAADAc4onWEYk/oM8r5sAuzz8AgKg+2wAAAAAAAAAB3wAAAC4AAAAwHOKJ1hGJP6DPK+bALs8/AAAePtsAAAAAAAAAAeAAAAAuAAAAsOb3K8icij+gzyvmwC7PPwAAjD36AAAAAAAAAAHhAAAALgAAAAJW/JkdU74/eGHKG6WJxT8AAOg9AAAAAAAAAAAB4gAAAC4AAACynLllvyG+P8AfcfreSsU/AAAgPg8AAAAAAAAAAeMAAAAuAAAAspy5Zb8hvj/4ijmwy1/FPwAAND4PAAAAAAAAAAHkAAAALgAAAAJW/JkdU74/wB9x+t5KxT8AAE0+DwAAAAAAAAAB5QAAAC4AAACqyIEC2rW+P8AfcfreSsU/AAB8Pg8AAAAAAAAAAeYAAAAuAAAASjsHa5YYvz/4ijmwy1/FPwCAjj4vAAAAAAAAAAHnAAAALgAAAEZnzwexrL8/eGHKG6WJxT8AAJw+LwAAAAAAAAAB6AAAAC4AAADvgo4GxFHAP2gO7PJX3cU/AIChPi8AAAAAAAAAAekAAAAuAAAAlfUTb4C0wD9guw3KCjHGPwCAoz4vAAAAAAAAAAHqAAAALgAAAI8h3AubSME/kNP3VqqZxj8AAKQ+QQAAAAAAAAAB6wAAAC4AAADVHEsrIVjCPwBXqpk2F8c/AACkPkEAAAAAAAAAAewAAAAuAAAAHRi6Sqdnwz/gsO1HnL7HPwAApT5BAAAAAAAAAAHtAAAALgAAAGMTKWotd8Q/UOHBYduPyD8AgKQ+UQAAAAAAAAAB7gAAAC4AAABRa7mjYp/FPzg7BRBBN8k/AACjPlEAAAAAAAAAAe8AAAAuAAAA5x9r90bgxj9YABF0k/PJPwCAoz5gAAAAAAAAAAHwAAAALgAAAC8b2hbN78c/QFpUIvmayj8AgKQ+YAAAAAAAAAAB8QAAAC4AAAB1Fkk2U//IP3AfYIZLV8s/AACtPnAAAAAAAAAAAfIAAAAuAAAAa27Zb4gnyj+Y5GvqnRPMPwCAuT5wAAAAAAAAAAHzAAAALgAAAKtpSI8ON8s/+BRABN3kzD8AAME+gAAAAAAAAAAB9AAAAC4AAABLCJaU5S3MP6Cw3NMIy80/AADHPo8AAAAAAAAAAfUAAAAuAAAAle2gZV7zzD8wTHmjNLHOPwAAyj6PAAAAAAAAAAH2AAAALgAAAI0ZaQJ5h80/kClvlCbWzz8AgMw+jwAAAAAAAAAB9wAAAC4AAAAxjO5qNerNP9BNzucVc9A/AADMPp8AAAAAAAAAAfgAAAAuAAAAg0Uxn5Mbzj+APEngjgXRPwAAyz6fAAAAAAAAAAH5AAAALgAAAINFMZ+TG84/kPXffZGN0T8AgMs+rwAAAAAAAAAB+gAAAC4AAAAxjO5qNerNP2BDrmWnANI/AIDNPq8AAAAAAAAAAfsAAAAuAAAAjRlpAnmHzT+QW5jyRmnSPwAA0j6+AAAAAAAAAAH8AAAALgAAAENKwn8NDM0/AN9KNdPm0j8AgNc+vgAAAAAAAAAB/QAAAC4AAACfwdjIQ1/MP2hi/XdfZNM/AIDbPs4AAAAAAAAAAf4AAAAuAAAAp3+s3RuByz8ARQOqiMLTPwAA3j7OAAAAAAAAAAH/AAAALgAAAA/hXthEiso/mCcJ3LEg1D8AgOA+zgAAAAAAAAABAAEAAC4AAAAjc2pQAhjJP1BpYv13X9Q/AIDiPt0AAAAAAAAAAQEBAAAuAAAAOQV2yL+lxz8Aq7sePp7UPwCA3D7dAAAAAAAAAAECAQAALgAAAJ06YCbOGsY/YCL5mnrn1D8AgNQ+/QAAAAAAAAABAwEAAC4AAABfKY24OsHEPxBkUrxAJtU/AICbPv0AAAAAAAAAAQQBAAAuAAAA64gMQo0Z6T/IcRzHcRzvPwAAiD4AAAAAAAAAAAEFAQAALgAAABTglAi5H+k/kAZUEYUH7z8AALw+DwAAAAAAAAABBgEAAC4AAADriAxCjRnpP0gVUXhw2O4/AADUPg8AAAAAAAAAAQcBAAAuAAAAFtViYbL66D8sCdyxIKTuPwCA1D4PAAAAAAAAAAEIAQAALgAAAJjPyQ0v6Og/IIOhzviJ7j8AgN4+DwAAAAAAAAABCQEAAC4AAACaxJdmKMPoP0Ti9L2Vau4/AADjPg8AAAAAAAAAAQoBAAAuAAAAHbTMa56L6D/IC2RSvEDuPwAA5j4fAAAAAAAAAAELAQAALgAAAPZG4FZlO+g/TDXT5uIW7j8AgOc+HwAAAAAAAAABDAEAAC4AAAB7K+O01N7nP6R5tKhE8u0/AIDnPi8AAAAAAAAAAQ0BAAAuAAAArWHVhex15z8ooyM9a8jtPwAA6D4vAAAAAAAAAAEOAQAALgAAAIbptsmsAOc/UAJ3LAip7T8AAOs+PgAAAAAAAAABDwEAAC4AAADja/+56XjmP0R8PEngju0/AADwPj4AAAAAAAAAARABAAAuAAAAROMVAyDM5T/UK+bALn/tPwAA+D4+AAAAAAAAAAERAQAALgAAAHgDpIUqGeU/BBF0k/N57T8AAAE/TgAAAAAAAAABEgEAAC4AAAACxxDuhU3kPzD2AWa4dO0/AEAGP10AAAAAAAAAARMBAAAuAAAAkH9Lr9pc4z9k2484fW/tPwBACz9dAAAAAAAAAAEUAQAALgAAAHPbZFaAU+I/MPYBZrh07T8AQA4/XQAAAAAAAAABFQEAAC4AAAACiW1wzj3hPwQRdJPzee0/AIAQP20AAAAAAAAAARYBAAAuAAAA6dlUcG0P4D9wYcobpYntPwAAEj9tAAAAAAAAAAEXAQAALgAAAEiymfrH2t0/4LEgpFaZ7T8AwBM/fQAAAAAAAAABGAEAAC4AAAAUVGj6BX7bPxwd6VlDru0/AIAVP30AAAAAAAAAARkBAAAuAAAAikcmbewU2T9YiLEPMMPtPwAAGD+MAAAAAAAAAAEaAQAALgAAAP5FFofZ0NY/mPN5xRzY7T8AQBo/jAAAAAAAAAABGwEAAC4AAAAcrFlifMrUP6R5tKhE8u0/AAAdP5wAAAAAAAAAARwBAAAuAAAAjsCtynbQ0j/k5HxeMQfuPwBAHj+cAAAAAAAAAAEdAQAALgAAAKY8VfQmFNE/IFBFFB4c7j8AQB8/nAAAAAAAAAABHgEAAC4AAAAjzhpWXcjOP/zw8SSBO+4/AMAfP7sAAAAAAAAAAR8BAAAuAAAA+05TYIf8yz/UkZ415FruPwDAHz+7AAAAAAAAAAEgAQAALgAAABmfMu0crMk/ROL0vZVq7j8AACA/uwAAAAAAAAABIQEAAC4AAADfYZfibr7HP+AX2RgMde4/AAAgP7sAAAAAAAAAASIBAAAuAAAAnTpgJs4axj+0MktGR3ruPwDAHT/LAAAAAAAAAAEjAQAALgAAAK/iz+yY8sQ/4BfZGAx17j8AgBo/ywAAAAAAAAABJAEAAC4AAABl/cQbIC3EP0Ti9L2Vau4/AMARP+oAAAAAAAAAASUBAAAuAAAAF0SC58H7wz/UkZ415FruPwAABz/qAAAAAAAAAAEmAQAALgAAAF8pjbg6wcQ/aEFIrTJL7j8AgOc+6gAAAAAAAAABJwEAAC4AAABLl4FAfTPGP/zw8SSBO+4/AAC6PuoAAAAAAAAAASgBAAAuAAAAfQDl50W1yD8s1n/3RTbuPwAAdT4ZAQAAAAAAAAEpAQAALgAAAMPdfK+cueU/FJZ7GmG57z8AAEA+AAAAAAAAAAABKgEAAC4AAADB8+D9qQPmPzz1zgn+me8/AACFPg8AAAAAAAAAASsBAAAuAAAAaFACGFkc5j/IpHiBTIrvPwAAlj4PAAAAAAAAAAEsAQAALgAAABOtIzIINeY/vB4+niRw7z8AgKI+DwAAAAAAAAABLQEAAC4AAAA9BKz4MzvmP/ADzHDpau8/AIC8Pg8AAAAAAAAAAS4BAAAuAAAAZ1s0v19B5j8k6VlDrmXvPwAAzT4PAAAAAAAAAAEvAQAALgAAAGdbNL9fQeY/UM7nFXNg7z8AANo+LwAAAAAAAAABMAEAAC4AAACVp4rehCLmPyTpWUOuZe8/AIDhPi8AAAAAAAAAATEBAAAuAAAAQO5Hqibx5T/wA8xw6WrvPwCA5D4vAAAAAAAAAAEyAQAALgAAAByBW5XtoOU/kDmwy1917z8AAOw+PgAAAAAAAAABMwEAAC4AAADMsbQSgiXlP/yJBlQRhe8/AAD2Pj4AAAAAAAAAATQBAAAuAAAA1YXsdWeR5D+cv+quh4/vPwBAAD8+AAAAAAAAAAE1AQAALgAAAAmmevhx3uM/PPXOCf6Z7z8AAAY/TgAAAAAAAAABNgEAAC4AAADrDMZGHvriPzz1zgn+me8/AEAMP04AAAAAAAAAATcBAAAuAAAA979ntO/24T+cv+quh4/vPwAAEz9dAAAAAAAAAAE4AQAALgAAAIdtcM494eA//IkGVBGF7z8AwBc/bQAAAAAAAAABOQEAAC4AAADefK+cuWXfP1xUIvmaeu8/AIAbP20AAAAAAAAAAToBAAAuAAAAph5+nPcI3T+8Hj6eJHDvPwBAHz9tAAAAAAAAAAE7AQAALgAAAMhuXSmNuNo/8APMcOlq7z8AQCM/fQAAAAAAAAABPAEAAC4AAAA8bU1DenTYP/ADzHDpau8/AAAmP30AAAAAAAAAAT0BAAAuAAAAsnZvBG5V1j/wA8xw6WrvPwAAKT+MAAAAAAAAAAE+AQAALgAAAMzn5IYXdNQ/kDmwy1917z8AwCo/jAAAAAAAAAABPwEAAC4AAACOwK3KdtDSPzBvlCbWf+8/AMAsP5wAAAAAAAAAAUABAAAuAAAAolK5QjRe0T+cv+quh4/vPwCALT+cAAAAAAAAAAFBAQAALgAAAGBMGHynKdA/CBBBNzmf7z8AwC0/nAAAAAAAAAABQgEAAC4AAAB/W5XtoGXOP3hgl7/qru8/AIAoP6wAAAAAAAAAAUMBAAAuAAAAle2gZV7zzD8UlnsaYbnvPwCAID+sAAAAAAAAAAFEAQAALgAAAOmm45m8JM0/eGCXv+qu7z8AAME+ywAAAAAAAAABRQEAAC4AAAAxjO5qNerNP5y/6q6Hj+8/AABcPssAAAAAAAAACw=="/>
</p:tagLst>
</file>

<file path=ppt/tags/tag33.xml><?xml version="1.0" encoding="utf-8"?>
<p:tagLst xmlns:a="http://schemas.openxmlformats.org/drawingml/2006/main" xmlns:r="http://schemas.openxmlformats.org/officeDocument/2006/relationships" xmlns:p="http://schemas.openxmlformats.org/presentationml/2006/main">
  <p:tag name="ATHENA.MIXSHAPE" val="|streamable=true|audioOnly=true|recordStart=488141|recordEnd=502995|recordLength=749167|start=488141|end=502995|audioFormat={00001610-0000-0010-8000-00AA00389B71}|audioRate=44100|muted=false|volume=0.8|fadeIn=0|fadeOut=0|videoFormat={34363248-0000-0010-8000-00AA00389B71}|videoRate=15|videoWidth=256|videoHeight=256"/>
</p:tagLst>
</file>

<file path=ppt/tags/tag34.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EAAAABwMAAAAAAQAAAAQAAAAECUlua0F0b21WMQIAAAAJBAAAAAkFAAAACQYAAAAKBQQAAAALUGVuU3Ryb2tlVjEEAAAACkF0dHJpYnV0ZXMFVHJhY2UJU3RhcnRUaW1lBFR5cGUEBAAED1BlbkF0dHJpYnV0ZXNWMQIAAAAKSW5rVHJhY2VWMQIAAAAQDEFjdGlvblR5cGVWMQIAAAACAAAACQcAAAAJCAAAAE4TAAAAAAAABff///8MQWN0aW9uVHlwZVYxAQAAAAd2YWx1ZV9fAAgCAAAAAAAAAAEFAAAABAAAAAkKAAAACQsAAAAiFgAAAAAAAAH0////9////wAAAAABBgAAAAQAAAAJDQAAAAkOAAAAVSkAAAAAAAAB8f////f///8AAAAABQcAAAAPUGVuQXR0cmlidXRlc1YxCgAAAAdfY29sb3JBB19jb2xvclIHX2NvbG9yRwdfY29sb3JCCkZpdFRvQ3VydmUGSGVpZ2h0Dklnbm9yZVByZXNzdXJlDUlzSGlnaGxpZ2h0ZXIFU2hhcGUFV2lkdGgAAAAAAAAAAAQAAgICAgEGAQEMQnJ1c2hTaGFwZVYxAgAAAAYCAAAA/wAAAAAAAAAAAAAIQAAABfD///8MQnJ1c2hTaGFwZVYxAQAAAAd2YWx1ZV9fAAgCAAAAAQAAAAAAAAAAAAhABQgAAAAKSW5rVHJhY2VWMQMAAAANTGlzdGAxK19pdGVtcwxMaXN0YDErX3NpemUPTGlzdGAxK192ZXJzaW9uBAAAGFNoYXJlZC5JbmtpbmcuSW5rUG9pbnRbXQIAAAAICAIAAAAJEQAAADQAAAA0AAAAAQoAAAAHAAAA/wAAAAAAAAAAAAAIQAAAAe7////w////AQAAAAAAAAAAAAhAAQsAAAAIAAAACRMAAAA2AAAANgAAAAENAAAABwAAAP8AAAAAAAAAAAAACEAAAAHs////8P///wEAAAAAAAAAAAAIQAEOAAAACAAAAAkVAAAATAAAAEwAAAAHEQAAAAABAAAAQAA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0MBxMAAAAAAQAAAEAAAAAECklua1BvaW50VjEC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DQoHFQAAAAABAAAAgAAAAAQKSW5rUG9pbnRWMQI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00BRYAAAAKSW5rUG9pbnRWMQQAAAABWAFZDlByZXNzdXJlRmFjdG9yCVRpbWVTdGFtcAAAAAAGBgsQAgAAAGZkeiQfvtI/AGqVtX+luj8AAEA9AAAAAAAAAAABFwAAABYAAABklZw+D8zSP2AwllHjc7o/AACGPRAAAAAAAAAAARgAAAAWAAAAY/fgcu/n0j9gMJZR43O6PwAAmD0QAAAAAAAAAAEZAAAAFgAAAGYoA43f9dI/APeW7UZCuj8AALg9EAAAAAAAAAABGgAAABYAAABmKAON3/XSPwD3lu1GQro/AADuPRAAAAAAAAAAARsAAAAWAAAAZFklp88D0z9gvZeJqhC6PwAAFz4fAAAAAAAAAAEcAAAAFgAAAGRZJafPA9M/wIOYJQ7fuT8AAD0+HwAAAAAAAAABHQAAABYAAABkWSWnzwPTP8CDmCUO37k/AABdPh8AAAAAAAAAAR4AAAAWAAAAZFklp88D0z8gSpnBca25PwAAfj4/AAAAAAAAAAEfAAAAFgAAAGRZJafPA9M/oBCaXdV7uT8AgI0+PwAAAAAAAAABIAAAABYAAABkikfBvxHTP6AQml3Ve7k/AACcPj8AAAAAAAAAASEAAAAWAAAAZIpHwb8R0z9A15r5OEq5PwCAoj4/AAAAAAAAAAEiAAAAFgAAAGSKR8G/EdM/AGScMQDnuD8AgKc+TgAAAAAAAAABIwAAABYAAABkikfBvxHTPwBknDEA57g/AICsPk4AAAAAAAAAASQAAAAWAAAAZIpHwb8R0z8AZJwxAOe4PwCArj5OAAAAAAAAAAElAAAAFgAAAGSKR8G/EdM/QNea+ThKuT8AgLA+TgAAAAAAAAABJgAAABYAAABkWSWnzwPTP0DXmvk4Srk/AIC0Pk4AAAAAAAAAAScAAAAWAAAAY/fgcu/n0j+gEJpd1Xu5PwAAuz5OAAAAAAAAAAEoAAAAFgAAAGZkeiQfvtI/QNea+ThKuT8AAME+TgAAAAAAAAABKQAAABYAAABmoPG7XobSPwBknDEA57g/AIDHPm4AAAAAAAAAASoAAAAWAAAAZEkCBc4k0j/g8J1px4O4PwCAyz59AAAAAAAAAAErAAAAFgAAAGPB8DNNtdE/QESgPfLutz8AAM4+jQAAAAAAAAABLAAAABYAAABh15ou7CnRPyBeo62AKLc/AIDQPo0AAAAAAAAAAS0AAAAWAAAAYLwiD5uQ0D/Ad6YdD2K2PwCA0j6sAAAAAAAAAAEuAAAAFgAAAMDgEKuz0s8/gJGpjZ2btT8AgNQ+rAAAAAAAAAABLwAAABYAAAC+SNw3MYTOP+Dkq2HIBrU/AIDWPqwAAAAAAAAAATAAAAAWAAAAuoraJw7izD9gq6z9K9W0PwCA1z6sAAAAAAAAAAExAAAAFgAAALjM2BfrP8s/4HGtmY+jtD8AgNc+vAAAAAAAAAABMgAAABYAAACurJLT54HJP+BxrZmPo7Q/AADaPrwAAAAAAAAAATMAAAAWAAAArO6Qw8Tfxz9gq6z9K9W0PwAA3T7LAAAAAAAAAAE0AAAAFgAAAKrOSn/BIcY/YKus/SvVtD8AAN8+ywAAAAAAAAABNQAAABYAAACorgQ7vmPEP+Dkq2HIBrU/AIDfPtsAAAAAAAAAATYAAAAWAAAApo6+9rqlwj9gHqvFZDi1PwAA4D7bAAAAAAAAAAE3AAAAFgAAAJ5ueLK358A/AFiqKQFqtT8AAOA+6wAAAAAAAAABOAAAABYAAAA0Ye1EKYu+P4CRqY2dm7U/AADhPusAAAAAAAAAATkAAAAWAAAAOF3YU2LXuj8gPqe5cjC2PwCA4z76AAAAAAAAAAE6AAAAFgAAADQdTMtbW7c/4Oqk5UfFtj8AAOY++gAAAAAAAAABOwAAABYAAAAmKVp8loa0PyBeo62AKLc/AIDpPgoBAAAAAAAAATwAAAAWAAAAJvnwlZHpsT8g0aF1uYu3PwAA7T4KAQAAAAAAAAE9AAAAFgAAAECSD18Zma4/4H2foY4guD8AAPE+CgEAAAAAAAABPgAAABYAAAA0QmA0ET6qP+DwnWnHg7g/AAD1PhkBAAAAAAAAAT8AAAAWAAAANHrC2olSpj8AZJwxAOe4PwAA+T4ZAQAAAAAAAAFAAAAAFgAAABg6NlKD1qI/AGScMQDnuD8AAPs+LgEAAAAAAAABQQAAABYAAABQBHc1+5OfP6AQml3Ve7k/AID7Pi4BAAAAAAAAAUIAAAAWAAAAOJSBxu96mT8gSpnBca25PwAA/D4uAQAAAAAAAAFDAAAAFgAAACA0r/nlQJQ/wIOYJQ7fuT8AAP0+LgEAAAAAAAABRAAAABYAAABgqLlZuA2OP8CDmCUO37k/AID8Pj0BAAAAAAAAAUUAAAAWAAAAQEjnjK7TiD/Ag5glDt+5PwAA/D49AQAAAAAAAAFGAAAAFgAAADDoFMCkmYM/wIOYJQ7fuT8AAPM+TQEAAAAAAAABRwAAABYAAAAQCFsEqFeFPyBKmcFxrbk/AADMPk0BAAAAAAAAAUgAAAAWAAAAQEjnjK7TiD+gEJpd1Xu5PwAAnz5sAQAAAAAAAAFJAAAAFgAAABj0InHfxJA/QNea+ThKuT8AAE0+bAEAAAAAAAABSgAAABYAAAC69rqlUkfPP4BVvZeJqpA/AADQPQAAAAAAAAAAAUsAAAAWAAAAvLpDDhN/zz8AR43Paa6MPwAADj4PAAAAAAAAAAFMAAAAFgAAALociELzms8/AEeNz2mujD8AACA+DwAAAAAAAAABTQAAABYAAAC6HIhC85rPPwCtmY+jlIk/AAAzPg8AAAAAAAAAAU4AAAAWAAAAuhyIQvOazz8ArZmPo5SJPwAAVj4PAAAAAAAAAAFPAAAAFgAAALociELzms8/AOCfb8AHiD8AAHE+HwAAAAAAAAABUAAAABYAAAC6HIhC85rPPwAVpk/deoY/AICFPh8AAAAAAAAAAVEAAAAWAAAAuhyIQvOazz8ASawv+u2EPwAAjT4uAAAAAAAAAAFSAAAAFgAAALociELzms8/AEmsL/rthD8AgJM+LgAAAAAAAAABUwAAABYAAAC6HIhC85rPPwBJrC/67YQ/AICWPi4AAAAAAAAAAVQAAAAWAAAAuhyIQvOazz8ASawv+u2EPwAAmz4uAAAAAAAAAAFVAAAAFgAAALociELzms8/AEmsL/rthD8AAKE+LgAAAAAAAAABVgAAABYAAADAfsx207bPPwDgn2/AB4g/AIChPj4AAAAAAAAAAVcAAAAWAAAAvkJV35Puzz8AR43Paa6MPwAAoT4+AAAAAAAAAAFYAAAAFgAAAGA0ET4aIdA/gFW9l4mqkD8AgKI+TgAAAAAAAAABWQAAABYAAABg+Jmm2ljQP4AItEfe/ZI/AIClPk4AAAAAAAAAAVoAAAAWAAAAYLwiD5uQ0D8AiKQXFt6WPwAAqj5tAAAAAAAAAAFbAAAAFgAAAGCAq3dbyNA/gLmLl6IRnT8AgK8+bQAAAAAAAAABXAAAABYAAABgRDTgGwDRP0ACu8NeP6E/AIC0Pm0AAAAAAAAAAV0AAAAWAAAAYDnfYsxF0T9AKLA77PWjPwAAuj5tAAAAAAAAAAFeAAAAFgAAAGMuiuV8i9E/wGeoIwjmpT8AAMI+fQAAAAAAAAABXwAAABYAAABhVFeCHd/RP0CnoAsk1qc/AADMPn0AAAAAAAAAAWAAAAAWAAAAY3okH74y0j8AWpe7eCmqPwAA0j6MAAAAAAAAAAFhAAAAFgAAAGag8btehtI/gCaR21u2qz8AANc+jAAAAAAAAAABYgAAABYAAABj9+By7+fSPwDzivs+Q60/AADYPpwAAAAAAAAAAWMAAAAWAAAAZE7QKYBJ0z+ATIZT6WyuPwAA2D6rAAAAAAAAAAFkAAAAFgAAAGdDe6wwj9M/AEa/nYIusD8AANg+qwAAAAAAAAABZQAAABYAAABmaUhJ0eLTPyAsvC309LA/AADYPqsAAAAAAAAAAWYAAAAWAAAAaV7zy4Eo1D9gErm9ZbuxPwCA1j67AAAAAAAAAAFnAAAAFgAAAGfANwBiRNQ/wPi1TdeBsj8AANU+uwAAAAAAAAABaAAAABYAAABnjxXmcTbUP4AYskHlebM/AIDUPssAAAAAAAAAAWkAAAAWAAAAZi3RsZEa1D8gOK4183G0PwAA1D7LAAAAAAAAAAFqAAAAFgAAAGfLjH2x/tM/AFiqKQFqtT8AANQ+2gAAAAAAAAABawAAABYAAABnOCYv4dTTP0CxpYGrk7Y/AADVPtoAAAAAAAAAAWwAAAAWAAAAZqW/4BCr0z+gCqHZVb23PwCA1j7qAAAAAAAAAAFtAAAAFgAAAGQSWZJAgdM/AGScMQDnuD8AgNg+6gAAAAAAAAABbgAAABYAAABnf/JDcFfTPwD3lu1GQro/AIDaPvoAAAAAAAAAAW8AAAAWAAAAZrtp268f0z9AUJJF8Wu7PwCA3D76AAAAAAAAAAFwAAAAFgAAAGP34HLv59I/IOOMATjHvD8AgOE+CQEAAAAAAAABcQAAABYAAABjM1gKL7DSPwB2h71+Ir4/AIDoPgkBAAAAAAAAAXIAAAAWAAAAY2/PoW540j8gfIBB/uC/PwAA7j4ZAQAAAAAAAAFzAAAAFgAAAGRJAgXOJNI/cIe9fiKewD8AAPQ+GQEAAAAAAAABdAAAABYAAABj8hJOPcPRP7Btug6UZME/AID5PigBAAAAAAAAAXUAAAAWAAAAY2oBfbxT0T/wU7eeBSvCPwBAAD8oAQAAAAAAAAF2AAAAFgAAAGCxzZFL1tA/sHOzkhMjwz8AQAU/SAEAAAAAAAABdwAAABYAAABg+Jmm2ljQP0Awr7jvM8Q/AMAKP0gBAAAAAAAAAXgAAAAWAAAAwH7MdtO2zz/Q7Krey0TFPwAADj9IAQAAAAAAAAF5AAAAFgAAALoMZaDxu84/YKmmBKhVxj8AgBA/SAEAAAAAAAABegAAABYAAAC6/EH+79zNP6CPo5QZHMc/AIASP1cBAAAAAAAAAXsAAAAWAAAAuE5jkM4ZzT+gEqBWWfvHPwAAFT9XAQAAAAAAAAF8AAAAFgAAALoCyVaNcsw/EFydtPyoyD8AQBY/ZwEAAAAAAAABfQAAABYAAAC0GHNRLOfLP1BCmkRub8k/AMAWP2cBAAAAAAAAAX4AAAAWAAAAtJBhgKt3yz8wUpg+devJPwCADT93AQAAAAAAAAF/AAAAFgAAALjM2BfrP8s/EGKWOHxnyj8AgAA/dwEAAAAAAAABgAAAABYAAAC6itonDuLMPyBtBUS5pN4/AAAgPgAAAAAAAAAAAYEAAAAWAAAAuE5jkM4ZzT/QjgcxSxzePwAAXz4QAAAAAAAAAAGCAAAAFgAAALhOY5DOGc0/qCMI5hX33T8AAHw+EAAAAAAAAAABgwAAABYAAAC2sKfErjXNP7gbCWkSud0/AAB7PhAAAAAAAAAAAYQAAAAWAAAAunQwLW9tzT/IEwrsDnvdPwAAgz4QAAAAAAAAAAGFAAAAFgAAALqa/ckPwc0/CG8LPT0k3T8AAIU+IAAAAAAAAAABhgAAABYAAAC6Ig+bkDDOPyhfDUM2qNw/AICFPiAAAAAAAAAAAYcAAAAWAAAAum6p1NHXzj+oHQ9iljjcPwAAij4vAAAAAAAAAAGIAAAAFgAAAMB+zHbTts8/YD8RTyiw2z8AgJA+LwAAAAAAAAABiQAAABYAAABgKbzAymbQP7CSEyNTG9s/AACUPj8AAAAAAAAAAYoAAAAWAAAAYHVW+gsO0T9wtBUQ5ZLaPwAAmj4/AAAAAAAAAAGLAAAAFgAAAGFUV4Id39E/mJwYmdrY2T8AgKE+PwAAAAAAAAABjAAAABYAAABklZw+D8zSP4ghG1SeN9k/AACqPk8AAAAAAAAAAY0AAAAWAAAAZzgmL+HU0z+Aph0PYpbYPwAAsj5PAAAAAAAAAAGOAAAAFgAAAGmfOIhzFdU/0Pkf44wB2D8AALc+XgAAAAAAAAABjwAAABYAAABsaI8V5nHWP/DpIemFhdc/AAC7Pl4AAAAAAAAAAZAAAAAWAAAAcCaRJQkU2D8I2iPvfgnXPwAAvz5uAAAAAAAAAAGRAAAAFgAAAHSoG57s7dk/UDUlQK2y1j8AAMM+fQAAAAAAAAABkgAAABYAAAB2H1GZgA3cP2AtJsOpdNY/AIDDPn0AAAAAAAAAAZMAAAAWAAAAeint4uRW3j8wwiZ4dE/WPwAAxD59AAAAAAAAAAGUAAAAFgAAAMHKZrAUXuA/MMImeHRP1j8AAMQ+fQAAAAAAAAABlQAAABYAAADBAFfvtpDhP2AtJsOpdNY/AADEPo0AAAAAAAAAAZYAAAAWAAAAxDZHLlnD4j9QNSVArbLWPwAAxD6NAAAAAAAAAAGXAAAAFgAAAMZsN2379eM/oAsk1hf91j8AAMQ+nQAAAAAAAAABmAAAABYAAADKcQWSrRrlPyBNIre3bNc/AIDCPp0AAAAAAAAAAZkAAAAWAAAAykWxnG8x5j+gjiCYV9zXPwAAwT68AAAAAAAAAAGaAAAAFgAAAE7QKYBJM+c/8Gweq8Vk2D8AgME+vAAAAAAAAAABmwAAABYAAADOi8R9E0PoPwDoG/ABBtk/AIDCPrwAAAAAAAAAAZwAAAAWAAAA0C5ObuVL6T+YnBiZ2tjZPwAAwj68AAAAAAAAAAGdAAAAFgAAANOgtUTHRuo/YLwUjejQ2j8AAME+zAAAAAAAAAABngAAABYAAABYyenzwCzrP4iqEJpd1ds/AIDAPswAAAAAAAAAAZ8AAAAWAAAA1vEdo7oS7D/oAwzyB//cPwAAwD7bAAAAAAAAAAGgAAAAFgAAANgBQUW88ew/eMAHGOQP3j8AAMA+2wAAAAAAAAABoQAAABYAAABalw6m5a3tP9AZA3COOd8/AADAPvoAAAAAAAAAAaIAAAAWAAAAXOOo3yZV7j+MOf9jnDHgPwCAvj76AAAAAAAAAAGjAAAAFgAAAN607deP2e4/NGp8TnPl4D8AAL4++gAAAAAAAAABpAAAABYAAABeJO6bGELvP6SzeawWk+E/AAC9PvoAAAAAAAAAAaUAAAAWAAAAXhmZHsmH7z/oFfd9hjriPwAAvD4KAQAAAAAAAAGmAAAAFgAAAOCT7l+hqu8/jEZ0aF3u4j8AALw+CgEAAAAAAAABpwAAABYAAABerP9smbHvPwCQccYAnOM/AAC8PikBAAAAAAAAAagAAAAWAAAA3GLMRbGc7z9w2W4kpEnkPwCAuj4pAQAAAAAAAAGpAAAAFgAAAF6GMtD4Xe8/rL9rtBUQ5T8AALk+OQEAAAAAAAABqgAAABYAAABcYGUzWArvP+SlaESH1uU/AIC5PjkBAAAAAAAAAasAAAAWAAAA2r9CVd+T7j9Mc+VgLKPmPwCAuj45AQAAAAAAAAGsAAAAFgAAAFi920KGAe4/7CfiCQV25z8AgLs+OQEAAAAAAAABrQAAABYAAADa9uvHbDftPxgW3hZ6eug/AIC7PkkBAAAAAAAAAa4AAAAWAAAA1rWmC3tK7D9461mwIoXpPwAAvD5JAQAAAAAAAAGvAAAAFgAAAFjJ6fPALOs/CKhV1v6V6j8AALw+aAEAAAAAAAABsAAAABYAAABSMbWAPt7pP5RkUfzapus/AIC3PmgBAAAAAAAAAbEAAAAWAAAAT2he88uB6D9ghE3w6J7sPwAAsj5oAQAAAAAAAAGyAAAAFgAAAM0vB6LQvOY/vFnJiZGp7T8AAK0+aAEAAAAAAAABswAAABYAAABJxo025enkP/g/xhkDcO4/AICoPmgBAAAAAAAAAbQAAAAWAAAARaZH8uEr4z9AHsQscfjuPwCApT53AQAAAAAAAAG1AAAAFgAAAMNt8KDmZuE/+MLC20JP7z8AgKQ+dwEAAAAAAAABtgAAABYAAACAzHbTtl/fPxiyQeV5k+8/AAClPocBAAAAAAAAAbcAAAAWAAAAdr0MZaDx2z/kTkEXSKzvPwCApj6HAQAAAAAAAAG4AAAAFgAAAHCuovaJg9g/iPzBP9+A7z8AAK4+lwEAAAAAAAABuQAAABYAAABpY8HwM03VPwA/Qx1BMO8/AAC4PpcBAAAAAAAAAboAAAAWAAAAYRjg6t0W0j/gy0RVCM3uPwCAxj6mAQAAAAAAAAG7AAAAFgAAAL7AymawFM4/zFBHEMwr7j8AgNc+pgEAAAAAAAABvAAAABYAAACuFF5gZTPIP8TVScuPiu0/AADoPr8BAAAAAAAAAb0AAAAWAAAApo6+9rqlwj9ghE3w6J7sPwCA+T6/AQAAAAAAAAG+AAAAFgAAADht+/Vjtrs/yEvRiA6t6z8AwAU/zwEAAAAAAAABvwAAABYAAAAoVa5x1G+zP8hEVQjNruo/AIAOP88BAAAAAAAAAcAAAAAWAAAANEJgNBE+qj9IBNoj737pPwAAFz/eAQAAAAAAAAHBAAAAFgAAAByS3jz/qKA/KA7fmXY86D8AQB8/3gEAAAAAAAABwgAAABYAAAAgNK/55UCUP3ze5KthyOY/AIAjP+4BAAAAAAAAAcMAAAAWAAAAYKi5WbgNjj90XGvm4yjlPwCAJj/uAQAAAAAAAAHEAAAAFgAAACgkjFfkYZM/mMFxrZmP4z8AACc//QEAAAAAAAABxQAAABYAAAAg9FOT+bSeP1jc9xnqCOI/AIAmP/0BAAAAAAAAAcYAAAAWAAAAMCIa8A2AqD9EYn3Rb6fgPwAAJT/9AQAAAAAAAAHHAAAAFgAAACLNnKBTALM/OOADDPIH3z8AwCM/HQIAAAAAAAAByAAAABYAAAA0IWG8Ig+7P0DaCohySd0/AAAgPx0CAAAAAAAAAckAAAAWAAAAoix6wtqJwj+Isg8XYRPcPwDAGj8dAgAAAAAAAAHKAAAAFgAAAK4UXmBlM8g/cDcS0iRy2z8AQAs/HQIAAAAAAAABywAAABYAAAC+0O0IsvPOP0jMEofvTNs/AIDtPkwCAAAAAAAACw=="/>
</p:tagLst>
</file>

<file path=ppt/tags/tag35.xml><?xml version="1.0" encoding="utf-8"?>
<p:tagLst xmlns:a="http://schemas.openxmlformats.org/drawingml/2006/main" xmlns:r="http://schemas.openxmlformats.org/officeDocument/2006/relationships" xmlns:p="http://schemas.openxmlformats.org/presentationml/2006/main">
  <p:tag name="ATHENA.MIXSHAPE" val="|streamable=true|audioOnly=true|recordStart=502995|recordEnd=520472|recordLength=749167|start=502995|end=520472|audioFormat={00001610-0000-0010-8000-00AA00389B71}|audioRate=44100|muted=false|volume=0.8|fadeIn=0|fadeOut=0|videoFormat={34363248-0000-0010-8000-00AA00389B71}|videoRate=15|videoWidth=256|videoHeight=256"/>
</p:tagLst>
</file>

<file path=ppt/tags/tag36.xml><?xml version="1.0" encoding="utf-8"?>
<p:tagLst xmlns:a="http://schemas.openxmlformats.org/drawingml/2006/main" xmlns:r="http://schemas.openxmlformats.org/officeDocument/2006/relationships" xmlns:p="http://schemas.openxmlformats.org/presentationml/2006/main">
  <p:tag name="ATHENA.MIXSHAPE" val="|streamable=true|audioOnly=true|recordStart=520472|recordEnd=580612|recordLength=749167|start=520472|end=580612|audioFormat={00001610-0000-0010-8000-00AA00389B71}|audioRate=44100|muted=false|volume=0.8|fadeIn=0|fadeOut=0|videoFormat={34363248-0000-0010-8000-00AA00389B71}|videoRate=15|videoWidth=256|videoHeight=256"/>
</p:tagLst>
</file>

<file path=ppt/tags/tag37.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wAAAAOAAAABwMAAAAAAQAAABAAAAAECUlua0F0b21WMQIAAAAJBAAAAAkFAAAACQYAAAAJBwAAAAkIAAAACQkAAAAJCgAAAAkLAAAACQwAAAAJDQAAAAkOAAAACQ8AAAANBAUEAAAAC1BlblN0cm9rZVYxBAAAAApBdHRyaWJ1dGVzBVRyYWNlCVN0YXJ0VGltZQRUeXBlBAQABA9QZW5BdHRyaWJ1dGVzVjECAAAACklua1RyYWNlVjECAAAAEAxBY3Rpb25UeXBlVjECAAAAAgAAAAkQAAAACREAAAA/JAAAAAAAAAXu////DEFjdGlvblR5cGVWMQEAAAAHdmFsdWVfXwAIAgAAAAAAAAABBQAAAAQAAAAJEwAAAAkUAAAAZzkAAAAAAAAB6////+7///8AAAAAAQYAAAAEAAAACRYAAAAJFwAAAKQ/AAAAAAAAAej////u////AAAAAAEHAAAABAAAAAkZAAAACRoAAADQRQAAAAAAAAHl////7v///wAAAAABCAAAAAQAAAAJHAAAAAkdAAAA6XAAAAAAAAAB4v///+7///8AAAAAAQkAAAAEAAAACR8AAAAJIAAAAOR0AAAAAAAAAd/////u////AAAAAAEKAAAABAAAAAkiAAAACSMAAADxigAAAAAAAAHc////7v///wAAAAABCwAAAAQAAAAJJQAAAAkmAAAAA40AAAAAAAAB2f///+7///8AAAAAAQwAAAAEAAAACSgAAAAJKQAAAG6oAAAAAAAAAdb////u////AAAAAAENAAAABAAAAAkrAAAACSwAAADdqgAAAAAAAAHT////7v///wAAAAABDgAAAAQAAAAJLgAAAAkvAAAAEdcAAAAAAAAB0P///+7///8AAAAAAQ8AAAAEAAAACTEAAAAJMgAAAK/aAAAAAAAAAc3////u////AAAAAAUQAAAAD1BlbkF0dHJpYnV0ZXNWMQoAAAAHX2NvbG9yQQdfY29sb3JSB19jb2xvckcHX2NvbG9yQgpGaXRUb0N1cnZlBkhlaWdodA5JZ25vcmVQcmVzc3VyZQ1Jc0hpZ2hsaWdodGVyBVNoYXBlBVdpZHRoAAAAAAAAAAAEAAICAgIBBgEBDEJydXNoU2hhcGVWMQIAAAAGAgAAAP8AAAAAAAAAAAAACEAAAAXM////DEJydXNoU2hhcGVWMQEAAAAHdmFsdWVfXwAIAgAAAAEAAAAAAAAAAAAIQAURAAAACklua1RyYWNlVjEDAAAADUxpc3RgMStfaXRlbXMMTGlzdGAxK19zaXplD0xpc3RgMStfdmVyc2lvbgQAABhTaGFyZWQuSW5raW5nLklua1BvaW50W10CAAAACAgCAAAACTUAAAB+AAAAfgAAAAETAAAAEAAAAP8AAAAAAAAAAAAACEAAAAHK////zP///wEAAAAAAAAAAAAIQAEUAAAAEQAAAAk3AAAAkgAAAJIAAAABFgAAABAAAAD/AAAAAAAAAAAAAAhAAAAByP///8z///8BAAAAAAAAAAAACEABFwAAABEAAAAJOQAAAF0AAABdAAAAARkAAAAQAAAA/wAAAAAAAAAAAAAIQAAAAcb////M////AQAAAAAAAAAAAAhAARoAAAARAAAACTsAAAA/AAAAPwAAAAEcAAAAEAAAAP8AAAAAAAAAAAAACEAAAAHE////zP///wEAAAAAAAAAAAAIQAEdAAAAEQAAAAk9AAAACQAAAAkAAAABHwAAABAAAAD/AAAAAAAAAAAAAAhAAAABwv///8z///8BAAAAAAAAAAAACEABIAAAABEAAAAJPwAAAHYAAAB2AAAAASIAAAAQAAAA/wAAAAAAAAAAAAAIQAAAAcD////M////AQAAAAAAAAAAAAhAASMAAAARAAAACUEAAAAjAAAAIwAAAAElAAAAEAAAAP8AAAAAAAAAAAAACEAAAAG+////zP///wEAAAAAAAAAAAAIQAEmAAAAEQAAAAlDAAAAMwAAADMAAAABKAAAABAAAAD/AAAAAAAAAAAAAAhAAAABvP///8z///8BAAAAAAAAAAAACEABKQAAABEAAAAJRQAAACUAAAAlAAAAASsAAAAQAAAA/wAAAAAAAAAAAAAIQAAAAbr////M////AQAAAAAAAAAAAAhAASwAAAARAAAACUcAAAAxAAAAMQAAAAEuAAAAEAAAAP8AAAAAAAAAAAAACEAAAAG4////zP///wEAAAAAAAAAAAAIQAEvAAAAEQAAAAlJAAAALgAAAC4AAAABMQAAABAAAAD/AAAAAAAAAAAAAAhAAAABtv///8z///8BAAAAAAAAAAAACEABMgAAABEAAAAJSwAAAHcAAAB3AAAABzUAAAAAAQAAAIAAAAAECklua1BvaW50VjEC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DQIHNwAAAAABAAAAAAEAAAQKSW5rUG9pbnRWMQI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DW4HOQAAAAABAAAAgAAAAAQKSW5rUG9pbnRWMQIA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NIwc7AAAAAAEAAABAAAAABApJbmtQb2ludFYxAgA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oHPQAAAAABAAAAEAAAAAQKSW5rUG9pbnRWMQIAAAAJ+AEAAAn5AQAACfoBAAAJ+wEAAAn8AQAACf0BAAAJ/gEAAAn/AQAACQACAAANBwc/AAAAAAEAAACAAAAABApJbmtQb2ludFYxAgA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DQoHQQAAAAABAAAAQAAAAAQKSW5rUG9pbnRWMQIAAAAJdwIAAAl4AgAACXkCAAAJegIAAAl7AgAACXwCAAAJfQIAAAl+AgAACX8CAAAJgAIAAAmBAgAACYICAAAJgwIAAAmEAgAACYUCAAAJhgIAAAmHAgAACYgCAAAJiQIAAAmKAgAACYsCAAAJjAIAAAmNAgAACY4CAAAJjwIAAAmQAgAACZECAAAJkgIAAAmTAgAACZQCAAAJlQIAAAmWAgAACZcCAAAJmAIAAAmZAgAADR0HQwAAAAABAAAAQAAAAAQKSW5rUG9pbnRWMQIAAAAJmgIAAAmbAgAACZwCAAAJnQIAAAmeAgAACZ8CAAAJoAIAAAmhAgAACaICAAAJowIAAAmkAgAACaUCAAAJpgIAAAmnAgAACagCAAAJqQIAAAmqAgAACasCAAAJrAIAAAmtAgAACa4CAAAJrwIAAAmwAgAACbECAAAJsgIAAAmzAgAACbQCAAAJtQIAAAm2AgAACbcCAAAJuAIAAAm5AgAACboCAAAJuwIAAAm8AgAACb0CAAAJvgIAAAm/AgAACcACAAAJwQIAAAnCAgAACcMCAAAJxAIAAAnFAgAACcYCAAAJxwIAAAnIAgAACckCAAAJygIAAAnLAgAACcwCAAANDQdFAAAAAAEAAABAAAAABApJbmtQb2ludFYxAgAAAAnNAgAACc4CAAAJzwIAAAnQAgAACdECAAAJ0gIAAAnTAgAACdQCAAAJ1QIAAAnWAgAACdcCAAAJ2AIAAAnZAgAACdoCAAAJ2wIAAAncAgAACd0CAAAJ3gIAAAnfAgAACeACAAAJ4QIAAAniAgAACeMCAAAJ5AIAAAnlAgAACeYCAAAJ5wIAAAnoAgAACekCAAAJ6gIAAAnrAgAACewCAAAJ7QIAAAnuAgAACe8CAAAJ8AIAAAnxAgAADRsHRwAAAAABAAAAQAAAAAQKSW5rUG9pbnRWMQIAAAAJ8gIAAAnzAgAACfQCAAAJ9QIAAAn2AgAACfcCAAAJ+AIAAAn5AgAACfoCAAAJ+wIAAAn8AgAACf0CAAAJ/gIAAAn/AgAACQADAAAJAQMAAAkCAwAACQMDAAAJBAMAAAkFAwAACQYDAAAJBwMAAAkIAwAACQkDAAAJCgMAAAkLAwAACQwDAAAJDQMAAAkOAwAACQ8DAAAJEAMAAAkRAwAACRIDAAAJEwMAAAkUAwAACRUDAAAJFgMAAAkXAwAACRgDAAAJGQMAAAkaAwAACRsDAAAJHAMAAAkdAwAACR4DAAAJHwMAAAkgAwAACSEDAAAJIgMAAA0PB0kAAAAAAQAAAEAAAAAECklua1BvaW50VjECAA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NEgdLAAAAAAEAAACAAAAABApJbmtQb2ludFYxAgA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Aw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NCQVMAAAACklua1BvaW50VjEEAAAAAVgBWQ5QcmVzc3VyZUZhY3RvcglUaW1lU3RhbXAAAAAABgYLEAIAAABb+VwF3oTHP7DnEtW+Wqg/AACQPQAAAAAAAAAAAU0AAABMAAAAPwX5rYDZxz9wVwkqPZOmPwAAxj0QAAAAAAAAAAFOAAAATAAAAN1fPk4e/8c/cFcJKj2Tpj8AAOA9EAAAAAAAAAABTwAAAEwAAAB1vrcm8kDIP3BXCSo9k6Y/AADcPRAAAAAAAAAAAVAAAABMAAAAbcLrXihdyD9wVwkqPZOmPwAA5D0QAAAAAAAAAAFRAAAATAAAAA0dMf/Fgsg/cFcJKj2Tpj8AAOo9HwAAAAAAAAABUgAAAEwAAABVzocHy7HIP3BXCSo9k6Y/AADyPR8AAAAAAAAAAVMAAABMAAAA7SwB4J7zyD9Q80a/XCGmPwAAAT4vAAAAAAAAAAFUAAAATAAAAIOLerhyNck/UPNGv1whpj8AAA4+LwAAAAAAAAABVQAAAEwAAADBQAX5rYDJP1DzRr9cIaY/AAAoPj8AAAAAAAAAAVYAAABMAAAAWZ9+0YHCyT9Q80a/XCGmPwAARz4/AAAAAAAAAAFXAAAATAAAAJlUCRK9Dco/MMHliWzopT8AAGo+TgAAAAAAAAABWAAAAEwAAACHXHGCKUbKPzDB5Yls6KU/AICIPk4AAAAAAAAAAVkAAABMAAAAdWTZ8pV+yj8wweWJbOilPwCAlj5eAAAAAAAAAAFaAAAATAAAAL8VMPuarco/QI+EVHyvpT8AgKM+XgAAAAAAAAABWwAAAEwAAABfcHWbONPKPyArwumbPaU/AACpPm0AAAAAAAAAAVwAAABMAAAAVXSp027vyj8g+WC0qwSlPwCArT5tAAAAAAAAAAFdAAAATAAAAKMhzKM9Ass/AMf/frvLpD8AALE+bQAAAAAAAAABXgAAAEwAAABJeN0LpQvLP/BiPRTbWaQ/AAC3Pm0AAAAAAAAAAV8AAABMAAAASXjdC6ULyz/wYj0U21mkPwCAvj5tAAAAAAAAAAFgAAAATAAAAKMhzKM9Ass/8GI9FNtZpD8AAMQ+fQAAAAAAAAABYQAAAEwAAACtHZhrB+bKP/Aw3N7qIKQ/AADKPn0AAAAAAAAAAWIAAABMAAAAZWxBYwK3yj/gmrg+GnajPwAA0T6NAAAAAAAAAAFjAAAATAAAACe3tiLHa8o/wGhXCSo9oz8AgNk+nAAAAAAAAAABZAAAAEwAAACZVAkSvQ3KP7DSM2lZkqI/AIDfPpwAAAAAAAAAAWUAAABMAAAAwUAF+a2AyT9wCq+TmK6hPwAA5j6sAAAAAAAAAAFmAAAATAAAAKV7qteZxMg/QBDJiOeRoD8AgOk+rAAAAAAAAAABZwAAAEwAAACPsht+T+zHPwBkQSasBp4/AADsPssAAAAAAAAAAWgAAABMAAAAKzxqVDYBxz9gp/A6iemaPwCA7T7LAAAAAAAAAAFpAAAATAAAAM7BhPLm+cU/oCIbeqXolj8AgO0+ywAAAAAAAAABagAAAEwAAAAslkiIksPEP8ABCCSiWZM/AIDsPssAAAAAAAAAAWsAAABMAAAALMEdhqWWwz9ARbc4fzyQPwAA7D7qAAAAAAAAAAFsAAAATAAAADLs8oO4acI/QNlRcHkiiz8AAOs+6gAAAAAAAAABbQAAAEwAAADebdnpMkbBP4AoNW/0y4U/AADqPuoAAAAAAAAAAW4AAABMAAAA4Ziu50UZwD/AByIZ8TyCPwAA6j7qAAAAAAAAAAFvAAAATAAAAMyHB8ux2L0/gF0nMV0jfz8AAOo++gAAAAAAAAABcAAAAEwAAAB0OPdmdaS7PwDOHYbbW30/AADqPvoAAAAAAAAAAXEAAABMAAAADPFOc6WouT8APhTbWZR7PwAA6z4KAQAAAAAAAAFyAAAATAAAAPJWyU+kv7c/AB0BhVYFeD8AgO0+CgEAAAAAAAABcwAAAEwAAAAWcs5s3iG2PwA+FNtZlHs/AADyPhkBAAAAAAAAAXQAAABMAAAA2ucYKraptD8AHQGFVgV4PwCA9D4ZAQAAAAAAAAF1AAAATAAAAEC4qIcrV7M/AM4dhttbfT8AgPU+KQEAAAAAAAABdgAAAEwAAABC432FPiqyP4BdJzFdI38/AAD2PikBAAAAAAAAAXcAAABMAAAAOBa78701sT/AByIZ8TyCPwAA9z45AQAAAAAAAAF4AAAATAAAAMijPQLbZrA/QLg+GnaThz8AgPc+OQEAAAAAAAABeQAAAEwAAAD8FwtiK3uvP0DZUXB5Ios/AAD5PkgBAAAAAAAAAXoAAABMAAAAnJ0lANxzrj8AwumbPZWPPwCA+D5IAQAAAAAAAAF7AAAATAAAAOB9hT4qkq0/wAEIJKJZkz8AAPc+SAEAAAAAAAABfAAAAEwAAABgE3C9s/usP6AiG3ql6JY/AAD1PlgBAAAAAAAAAX0AAABMAAAAgAOg3NqKrD+A0zd7Kj+cPwCA9D5YAQAAAAAAAAF+AAAATAAAAOCoWjw9Zaw/gNhNXqh1oT8AAPU+awEAAAAAAAABfwAAAEwAAACg88/7ARqsPyArwumbPaU/AID3PmsBAAAAAAAAAYAAAABMAAAAAJmKW2T0qz8gqn21MFuqPwAA+D57AQAAAAAAAAGBAAAATAAAAACZiltk9Ks/qF+uEMsRsD8AAPc+ewEAAAAAAAABggAAAEwAAAAAmYpbZPSrPzgc//vtLrM/AID2PosBAAAAAAAAAYMAAABMAAAAoPPP+wEarD/g2E/nEEy2PwAA9z6LAQAAAAAAAAGEAAAATAAAAOCoWjw9Zaw/iMcBCCSiuT8AgPg+mgEAAAAAAAABhQAAAEwAAADgqFo8PWWsPyi2syg3+Lw/AID6PpoBAAAAAAAAAYYAAABMAAAAgAOg3NqKrD/0t7tM2VHAPwCA/T6qAQAAAAAAAAGHAAAATAAAAIADoNzaiqw/zPts6h4Lwj8AAAE/qgEAAAAAAAABiAAAAEwAAADgqFo8PWWsPyQlJ7AY78M/AMACP7oBAAAAAAAAAYkAAABMAAAA4KhaPD1lrD8EAolo1sTFPwAABD+6AQAAAAAAAAGKAAAATAAAAGQ+RbvGzqs/3N7qIJSaxz8AwAQ/yQEAAAAAAAABiwAAAEwAAADk0y86UDirP0Q6Bhx+t8k/AMAEP8kBAAAAAAAAAYwAAABMAAAAaGkaudmhqj8ssBjvs6nLPwAABT/ZAQAAAAAAAAGNAAAATAAAAAzvNFeKmqk/FFiM99nUzT8AAAU/2QEAAAAAAAABjgAAAEwAAACudE/1OpOoP8ZyBBRaFdA/AAAFP+gBAAAAAAAAAY8AAABMAAAA7lSvM4mxpz9+uUIsR0DRPwCABT/oAQAAAAAAAAGQAAAATAAAAHLqmbISG6c/trMoN/hc0j8AQAU/+AEAAAAAAAABkQAAAEwAAADyf4QxnISmPy7UukjHgNM/AAAFP/gBAAAAAAAAAZIAAABMAAAAusr58GA5pj9mzqBTeJ3UPwBABz8IAgAAAAAAAAGTAAAATAAAAHYVb7Al7qU/XqLaVwuz1T8AQAo/CAIAAAAAAAABlAAAAEwAAAA8YORv6qKlP44DEEhEs9Y/AEALPwgCAAAAAAAAAZUAAABMAAAA+KpZL69XpT9+PpkxX6zXPwBACz8nAgAAAAAAAAGWAAAATAAAAFxQFI8RMqU/cnkiG3ql2D8AwAw/JwIAAAAAAAABlwAAAEwAAAC+9c7ucwylP55Bp/A6idk/AAAPPycCAAAAAAAAAZgAAABMAAAAGpuJTtbmpD+K43+/3WXaPwDAED8nAgAAAAAAAAGZAAAATAAAABqbiU7W5qQ/7jgAgUQ02z8AwBI/NwIAAAAAAAABmgAAAEwAAADe5f4Nm5ukP1aOgEKrAtw/AAAUPzcCAAAAAAAAAZsAAABMAAAAQIu5bf11pD8+l6j21cLcPwDAFT9GAgAAAAAAAAGcAAAATAAAAJowdM1fUKQ/HgcgkIhm3T8AgBY/RgIAAAAAAAABnQAAAEwAAACaMHTNX1CkP/52lyk7Ct4/AMAWP1YCAAAAAAAAAZ4AAABMAAAAmjB0zV9QpD9amra1sZ/ePwAAFz9WAgAAAAAAAAGfAAAATAAAAJowdM1fUKQ/NnF9NOwm3z8AABc/ZQIAAAAAAAABoAAAAEwAAABAi7lt/XWkP47766Xqn98/AAAXP2UCAAAAAAAAAaEAAABMAAAA3uX+DZubpD+xHAGFVgXgPwAAFz91AgAAAAAAAAGiAAAATAAAAL71zu5zDKU/eyi2syg34D8AABc/dQIAAAAAAAABowAAAEwAAACeBZ/PTH2lPyUhFd9rZeA/AAAXP4UCAAAAAAAAAaQAAABMAAAAdhVvsCXupT+N88cDkYzgPwAAFz+FAgAAAAAAAAGlAAAATAAAAPJ/hDGchKY/07IkJSew4D8AgBc/lAIAAAAAAAABpgAAAEwAAABy6pmyEhunP9dL1T+fzOA/AMAXP5QCAAAAAAAAAacAAABMAAAA7lSvM4mxpz/d5IVaF+ngPwDAFz+0AgAAAAAAAAGoAAAATAAAAHS/xLT/R6g/o1eKbnH+4D8AABg/tAIAAAAAAAABqQAAAEwAAACQhB/WEwSpP2fKjoLLE+E/AAAYP7QCAAAAAAAAAaoAAABMAAAA7P4EOGMLqj/pFuePByLhPwCAGD+0AgAAAAAAAAGrAAAATAAAAOTTLzpQOKs/S1DpmbQs4T8AwBk/wwIAAAAAAAABrAAAAEwAAACAA6Dc2oqsP492laDSM+E/AAAbP8MCAAAAAAAAAa0AAABMAAAA+ELgXz5Orj+tieujYTfhPwBAHD/TAgAAAAAAAAGuAAAATAAAANqb1ZFuLrA/zZxBp/A64T8AABw/0wIAAAAAAAABrwAAAEwAAADUcACUW1uxP++vl6p/PuE/AAAcP9MCAAAAAAAAAbAAAABMAAAAYqjYplLmsj/vr5eqfz7hPwAAHD/yAgAAAAAAAAGxAAAATAAAAMjvgJoi4rQ/76+Xqn8+4T8AgBw/8gIAAAAAAAABsgAAAEwAAADiiQa+I8u2P++vl6p/PuE/AEAdP/ICAAAAAAAAAbMAAABMAAAA/COM4SS0uD/vr5eqfz7hPwBAHj/yAgAAAAAAAAG0AAAATAAAACa2qZS5ZLo/76+Xqn8+4T8AAB4/AgMAAAAAAAABtQAAAEwAAABQSMdHThW8PzHWQ7GdReE/AIAdPwIDAAAAAAAAAbYAAABMAAAAHDUqm4DrvT8x1kOxnUXhPwBAHT8RAwAAAAAAAAG3AAAATAAAAJR0ah7krr8/MdZDsZ1F4T8AgB0/EQMAAAAAAAABuAAAAEwAAACvsOY4i8LAPzHWQ7GdReE/AMAdPyEDAAAAAAAAAbkAAABMAAAAxHl1ktWawT8x1kOxnUXhPwCAHj8hAwAAAAAAAAG6AAAATAAAANlCBOwfc8I/c/zvt7tM4T8AQB4/MQMAAAAAAAABuwAAAEwAAADwC5NFakvDP7MinL7ZU+E/AIAdPzEDAAAAAAAAAbwAAABMAAAAqiszBxwtxD8VXJ7Ihl7hPwDAHT9AAwAAAAAAAAG9AAAATAAAAGpL08jNDsU/maj21cJs4T8AQB4/QAMAAAAAAAABvgAAAEwAAAB/FGIiGOfFP30uUe2rheE/AMAfP1ADAAAAAAAAAb8AAABMAAAARjDOq5Osxj+h2lcLs6XhPwCAIT9QAwAAAAAAAAHAAAAATAAAAGnx9JRxTMc/Z01cHw274T8AgCM/XwMAAAAAAAABwQAAAEwAAACZrudFGdDHPwmtCjDYzOE/AIAlP18DAAAAAAAAAcIAAABMAAAAzWemvoo3yD+L+WI9FNvhPwCAJj9vAwAAAAAAAAHDAAAATAAAAA0dMf/Fgsg/8TJlR8Hl4T8AwCY/bwMAAAAAAAABxAAAAEwAAAD7JJlvMrvIP1FsZ1Fu8OE/AEAmP38DAAAAAAAAAcUAAABMAAAAnX/eD9DgyD9xf71U/fPhPwAAJj9/AwAAAAAAAAHGAAAATAAAAO0sAeCe88g/8TJlR8Hl4T8AACE/fwMAAAAAAAABxwAAAEwAAACTgxJIBv3IP60MuUCj3uE/AIAWP44DAAAAAAAAAcgAAABMAAAA7SwB4J7zyD9t5gw6hdfhPwAACT+OAwAAAAAAAAHJAAAATAAAAPEozado18g/zx8PRDLi4T8AAMA+ngMAAAAAAAABygAAAEwAAAAUfUvBAl3cP2Sq/vlkxsw/AAAwPQAAAAAAAAAAAcsAAABMAAAAFH1LwQJd3D/UxPXRsJvMPwAAcD0QAAAAAAAAAAHMAAAATAAAAGgoVHW2Ydw/VHidxHSNzD8AAIg9EAAAAAAAAAABzQAAAEwAAABoKFR1tmHcP1R4ncR0jcw/AACOPRAAAAAAAAAAAc4AAABMAAAAaChUdbZh3D9UeJ3EdI3MPwAAnD0QAAAAAAAAAAHPAAAATAAAAGgoVHW2Ydw/VHidxHSNzD8AALA9IAAAAAAAAAAB0AAAAEwAAABoKFR1tmHcP1R4ncR0jcw/AADGPSAAAAAAAAAAAdEAAABMAAAAaChUdbZh3D9UeJ3EdI3MPwAA+D0vAAAAAAAAAAHSAAAATAAAAGgoVHW2Ydw/VHidxHSNzD8AAB4+LwAAAAAAAAAB0wAAAEwAAABoKFR1tmHcP8wrRbc4f8w/AABEPj8AAAAAAAAAAdQAAABMAAAAaChUdbZh3D9M3+yp/HDMPwAAbD4/AAAAAAAAAAHVAAAATAAAAGgoVHW2Ydw/1JKUnMBizD8AgIY+PwAAAAAAAAAB1gAAAEwAAABoKFR1tmHcP9SSlJzAYsw/AICVPj8AAAAAAAAAAdcAAABMAAAAaChUdbZh3D9MRjyPhFTMPwCAoD4/AAAAAAAAAAHYAAAATAAAALzTXClqZtw/TEY8j4RUzD8AAKo+PwAAAAAAAAAB2QAAAEwAAAAQf2XdHWvcP0xGPI+EVMw/AACuPj8AAAAAAAAAAdoAAABMAAAAuNV2RYV03D9MRjyPhFTMPwCArz5OAAAAAAAAAAHbAAAATAAAAGAsiK3sfdw/TEY8j4RUzD8AALE+TgAAAAAAAAAB3AAAAEwAAAAGg5kVVIfcP0xGPI+EVMw/AICwPl4AAAAAAAAAAd0AAABMAAAAsNmqfbuQ3D9MRjyPhFTMPwAAsD5uAAAAAAAAAAHeAAAATAAAAFgwvOUimtw/TEY8j4RUzD8AALA+bgAAAAAAAAAB3wAAAEwAAAD+hs1NiqPcP0xGPI+EVMw/AACxPn0AAAAAAAAAAeAAAABMAAAApt3etfGs3D9MRjyPhFTMPwCAsT59AAAAAAAAAAHhAAAATAAAAE408B1Zttw/TEY8j4RUzD8AALM+fQAAAAAAAAAB4gAAAEwAAAD4igGGwL/cP0xGPI+EVMw/AICzPo0AAAAAAAAAAeMAAABMAAAA8owbotvN3D9MRjyPhFTMPwAAtT6NAAAAAAAAAAHkAAAATAAAAPCONb7229w/TEY8j4RUzD8AgLQ+nQAAAAAAAAAB5QAAAEwAAADqkE/aEercP9SSlJzAYsw/AAC0PqwAAAAAAAAAAeYAAABMAAAAOj5yquD83D9M3+yp/HDMPwAAtD6sAAAAAAAAAAHnAAAATAAAAIrrlHqvD90/zCtFtzh/zD8AALQ+vAAAAAAAAAAB6AAAAEwAAADamLdKfiLdP1R4ncR0jcw/AAC0PsAAAAAAAAAAAekAAABMAAAAKEbaGk013T/UxPXRsJvMPwAAtD7QAAAAAAAAAAHqAAAATAAAAHjz/OobSN0/1MT10bCbzD8AALc+0AAAAAAAAAAB6wAAAEwAAAAcTChvnl/dP9TE9dGwm8w/AAC8PtAAAAAAAAAAAewAAABMAAAAbPlKP21y3T/UxPXRsJvMPwCAvz7gAAAAAAAAAAHtAAAATAAAABBSdsPvid0/1MT10bCbzD8AAMI+4AAAAAAAAAAB7gAAAEwAAAC0qqFHcqHdP9TE9dGwm8w/AIDDPu8AAAAAAAAAAe8AAABMAAAAWAPNy/S43T/UxPXRsJvMPwCAwz7vAAAAAAAAAAHwAAAATAAAAPxb+E930N0/XBFO3+ypzD8AAMU+/wAAAAAAAAAB8QAAAEwAAABKCRsgRuPdP1wRTt/sqcw/AIDGPv8AAAAAAAAAAfIAAABMAAAAmrY98BT23T9cEU7f7KnMPwAAxj4PAQAAAAAAAAHzAAAATAAAAOpjYMDjCN4/XBFO3+ypzD8AAMU+DwEAAAAAAAAB9AAAAEwAAAA6EYOQshveP1wRTt/sqcw/AIDEPh4BAAAAAAAAAfUAAABMAAAAiL6lYIEu3j/UxPXRsJvMPwAAxT4eAQAAAAAAAAH2AAAATAAAANpryDBQQd4/VHidxHSNzD8AAMo+HgEAAAAAAAAB9wAAAEwAAAAoGesAH1TeP8wrRbc4f8w/AIDRPi4BAAAAAAAAAfgAAABMAAAAesYN0e1m3j9M3+yp/HDMPwCA1z4uAQAAAAAAAAH5AAAATAAAAHLKQQkkg94/1JKUnMBizD8AgNw+PQEAAAAAAAAB+gAAAEwAAAC8eX71DaTeP9SSlJzAYsw/AADfPj0BAAAAAAAAAfsAAABMAAAAsn2yLUTA3j/UkpScwGLMPwCA3z5NAQAAAAAAAAH8AAAATAAAAKyB5mV63N4/TN/sqfxwzD8AgN4+TQEAAAAAAAAB/QAAAEwAAACkhRqesPjeP1R4ncR0jcw/AADdPmwBAAAAAAAAAf4AAABMAAAAmolO1uYU3z9cEU7f7KnMPwCA3T5sAQAAAAAAAAH/AAAATAAAAJKNgg4dMd8/ZKr++WTGzD8AgN4+bAEAAAAAAAABAAEAAEwAAACIkbZGU03fP2xDrxTd4sw/AIDfPmwBAAAAAAAAAQEBAABMAAAAgJXqfolp3z/sKLg8kQ3NPwCA3z58AQAAAAAAAAECAQAATAAAAHqZHre/hd8/9MFoVwkqzT8AAOA+fAEAAAAAAAABAwEAAEwAAABynVLv9aHfP/xaGXKBRs0/AADgPowBAAAAAAAAAQQBAABMAAAAFPZ9c3i53z98p3F/vVTNPwAA4D6MAQAAAAAAAAEFAQAATAAAALhOqff60N8/fKdxf71UzT8AAOE+mwEAAAAAAAABBgEAAEwAAABcp9R7fejfP3yncX+9VM0/AIDgPpsBAAAAAAAAAQcBAABMAAAAqlT3S0z73z98p3F/vVTNPwAA4D6rAQAAAAAAAAEIAQAATAAAAKdWEWhnCeA/fKdxf71UzT8AAOA+qwEAAAAAAAABCQEAAEwAAAD5AieqKBXgP3yncX+9VM0/AADgProBAAAAAAAAAQoBAABMAAAA9ARBxkMj4D8E9MmM+WLNPwAA4D66AQAAAAAAAAELAQAATAAAAJtcX7y4M+A/hEAimjVxzT8AAOA+ugEAAAAAAAABDAEAAEwAAADtCHX+eT/gP4TZ0rStjc0/AIDePtoBAAAAAAAAAQ0BAABMAAAAP7WKQDtL4D+McoPPJarNPwAA3j7aAQAAAAAAAAEOAQAATAAAADu3pFxWWeA/DL/b3GG4zT8AAN4+2gEAAAAAAAABDwEAAEwAAACMY7qeF2XgP5QLNOqdxs0/AADePvkBAAAAAAAAARABAABMAAAA3w/Q4Nhw4D8UWIz32dTNPwAA3j75AQAAAAAAAAERAQAATAAAADG85SKafOA/HPE8ElLxzT8AAN8++QEAAAAAAAABEgEAAEwAAACCaPtkW4jgPxzxPBJS8c0/AIDePvkBAAAAAAAAARMBAABMAAAAKr8MzcKR4D8c8TwSUvHNPwAA3T75AQAAAAAAAAEUAQAATAAAANEVHjUqm+A/HPE8ElLxzT8AgN0+CQIAAAAAAAABFQEAAEwAAAB6bC+dkaTgPxRYjPfZ1M0/AIDePgkCAAAAAAAAARYBAABMAAAAyxhF31Kw4D+UCzTqncbNPwCA3z4YAgAAAAAAAAEXAQAATAAAAMcaX/ttvuA/DL/b3GG4zT8AgN8+GAIAAAAAAAABGAEAAEwAAADDHHkXiczgPwy/29xhuM0/AIDePigCAAAAAAAAARkBAABMAAAAFcmOWUrY4D+McoPPJarNPwAA3j4oAgAAAAAAAAEaAQAATAAAAGZ1pJsL5OA/BCYrwumbzT8AAN4+NwIAAAAAAAABGwEAAEwAAAC4IbrdzO/gP4TZ0rStjc0/AADfPjcCAAAAAAAAARwBAABMAAAAC87PH4774D/8jHqncX/NPwCA3z5HAgAAAAAAAAEdAQAATAAAAFx65WFPB+E/hEAimjVxzT8AAOE+RwIAAAAAAAABHgEAAEwAAACuJvujEBPhPwT0yYz5Ys0/AIDgPlcCAAAAAAAAAR8BAABMAAAAANMQ5tEe4T98p3F/vVTNPwAA3z5XAgAAAAAAAAEgAQAATAAAAFF/JiiTKuE//FoZcoFGzT8AgN4+ZgIAAAAAAAABIQEAAEwAAAD61TeQ+jPhP/TBaFcJKs0/AADfPmYCAAAAAAAAASIBAABMAAAAoSxJ+GE94T9sdRBKzRvNPwCA3z52AgAAAAAAAAEjAQAATAAAAEmDWmDJRuE/7Ci4PJENzT8AgN8+dgIAAAAAAAABJAEAAEwAAACbL3CiilLhP2xDrxTd4sw/AADgPoYCAAAAAAAAASUBAABMAAAAQ4aBCvJb4T9sQ68U3eLMPwAA4T6GAgAAAAAAAAEmAQAATAAAAJUyl0yzZ+E/bEOvFN3izD8AgOA+lQIAAAAAAAABJwEAAEwAAACRNLFoznXhP+wouDyRDc0/AADgPpUCAAAAAAAAASgBAABMAAAANozPXkOG4T/0wWhXCSrNPwAA4D6lAgAAAAAAAAEpAQAATAAAADGO6XpelOE/fKdxf71UzT8AAOA+pQIAAAAAAAABKgEAAEwAAAAukAOXeaLhP4RAIpo1cc0/AIDePrQCAAAAAAAAASsBAABMAAAAKpIds5Sw4T+E2dK0rY3NPwAA3j60AgAAAAAAAAEsAQAATAAAAHw+M/VVvOE/BCYrwumbzT8AAN4+tAIAAAAAAAABLQEAAEwAAADO6kg3F8jhP4xyg88lqs0/AADfPsQCAAAAAAAAAS4BAABMAAAAIJdeedjT4T8Mv9vcYbjNPwCA3j7EAgAAAAAAAAEvAQAATAAAAHJDdLuZ3+E/lAs06p3GzT8AAN0+2AIAAAAAAAABMAEAAEwAAADD74n9WuvhPxRYjPfZ1M0/AIDdPtgCAAAAAAAAATEBAABMAAAAa0abZcL04T8c8TwSUvHNPwCA3j7nAgAAAAAAAAEyAQAATAAAAL3ysKeDAOI/nD2VH47/zT8AAN4+5wIAAAAAAAABMwEAAEwAAAC49MrDng7iPySK7SzKDc4/AADdPvcCAAAAAAAAATQBAABMAAAAXkzpuRMf4j8kiu0syg3OPwCA3D73AgAAAAAAAAE1AQAATAAAAFpOA9YuLeI/nNZFOgYczj8AAN0+FgMAAAAAAAABNgEAAEwAAABWUB3ySTviPyQjnkdCKs4/AIDcPhYDAAAAAAAAATcBAABMAAAAUlI3DmVJ4j+kb/ZUfjjOPwAA3D4WAwAAAAAAAAE4AQAATAAAAKP+TFAmVeI/pG/2VH44zj8AANw+FgMAAAAAAAABOQEAAEwAAAD1qmKS52DiP6Rv9lR+OM4/AADdPiYDAAAAAAAAAToBAABMAAAAngF0+k5q4j+kb/ZUfjjOPwCA3T4mAwAAAAAAAAE7AQAATAAAAEVYhWK2c+I/pG/2VH44zj8AgN0+NQMAAAAAAAABPAEAAEwAAADtrpbKHX3iP6Rv9lR+OM4/AADePjUDAAAAAAAAAT0BAABMAAAAlQWoMoWG4j+kb/ZUfjjOPwAA3j5FAwAAAAAAAAE+AQAATAAAAD1cuZrsj+I/pG/2VH44zj8AgNw+RQMAAAAAAAABPwEAAEwAAACOCM/crZviP6Rv9lR+OM4/AADcPlUDAAAAAAAAAUABAABMAAAAN1/gRBWl4j+kb/ZUfjjOPwAA3D5VAwAAAAAAAAFBAQAATAAAAN618ax8ruI/pG/2VH44zj8AANw+ZAMAAAAAAAABQgEAAEwAAACGDAMV5LfiP6Rv9lR+OM4/AADcPmQDAAAAAAAAAUMBAABMAAAALmMUfUvB4j+kb/ZUfjjOPwAA3D5kAwAAAAAAAAFEAQAATAAAANa5JeWyyuI/pG/2VH44zj8AAN0+dAMAAAAAAAABRQEAAEwAAAB/EDdNGtTiP6Rv9lR+OM4/AIDePnQDAAAAAAAAAUYBAABMAAAAJWdItYHd4j8kI55HQirOPwCA3z6EAwAAAAAAAAFHAQAATAAAACNoVUOP5OI/JCOeR0Iqzj8AgN8+hAMAAAAAAAABSAEAAEwAAADMvmar9u3iPyQjnkdCKs4/AADgPpMDAAAAAAAAAUkBAABMAAAAHmt87bf54j8kI55HQirOPwAA4D6TAwAAAAAAAAFKAQAATAAAAG8Xki95BeM/JCOeR0Iqzj8AgN4+owMAAAAAAAABSwEAAEwAAAAXbqOX4A7jPyQjnkdCKs4/AADdPqMDAAAAAAAAAUwBAABMAAAAv8S0/0cY4z8kI55HQirOPwCA3D6yAwAAAAAAAAFNAQAATAAAAGcbxmevIeM/JCOeR0Iqzj8AANw+sgMAAAAAAAABTgEAAEwAAAAPctfPFivjPyQjnkdCKs4/AADdPsIDAAAAAAAAAU8BAABMAAAAtsjoN3404z+c1kU6BhzOPwCA3j7CAwAAAAAAAAFQAQAATAAAAAh1/nk/QOM/JIrtLMoNzj8AgN8+0gMAAAAAAAABUQEAAEwAAABaIRS8AEzjPySK7SzKDc4/AADhPtIDAAAAAAAAAVIBAABMAAAArM0p/sFX4z8kiu0syg3OPwCA4D7hAwAAAAAAAAFTAQAATAAAAP55P0CDY+M/pG/2VH44zj8AAN8+4QMAAAAAAAABVAEAAEwAAABPJlWCRG/jPyy8TmK6Rs4/AIDePvEDAAAAAAAAAVUBAABMAAAAotJqxAV74z80Vf98MmPOPwAA3j7xAwAAAAAAAAFWAQAATAAAAPR+gAbHhuM/NFX/fDJjzj8AAN4+AQQAAAAAAAABVwEAAEwAAACb1ZFuLpDjPzRV/3wyY84/AADePgEEAAAAAAAAAVgBAABMAAAAm9WRbi6Q4z+sCKdv9lTOPwCA2z4QBAAAAAAAAAFZAQAATAAAAPJ/jZTUjeM/LLxOYrpGzj8AAMs+EAQAAAAAAAABWgEAAEwAAABHKom6eovjPyQjnkdCKs4/AIC1PiAEAAAAAAAAAVsBAABMAAAASil8LG2E4z8kiu0syg3OPwAAez4vBAAAAAAAAAFcAQAATAAAAMRovK/QR+U/hEAimjVxzT8AAIA9AAAAAAAAAAABXQEAAEwAAADEaLyv0EflP3yncX+9VM0/AAC2PQ8AAAAAAAAAAV4BAABMAAAAxGi8r9BH5T/8WhlygUbNPwAA0D0PAAAAAAAAAAFfAQAATAAAAMRovK/QR+U/bHUQSs0bzT8AAOI9DwAAAAAAAAABYAEAAEwAAADEaLyv0EflP+wouDyRDc0/AAAFPg8AAAAAAAAAAWEBAABMAAAAxGi8r9BH5T9sQ68U3eLMPwAAEj4PAAAAAAAAAAFiAQAATAAAAG2+wIkqSuU/bEOvFN3izD8AAB8+HwAAAAAAAAABYwEAAEwAAAAXFMVjhEzlP+T2Vgeh1Mw/AAApPh8AAAAAAAAAAWQBAABMAAAAwmnJPd5O5T9kqv75ZMbMPwAAND4vAAAAAAAAAAFlAQAATAAAAGy/zRc4UeU/ZKr++WTGzD8AADc+LwAAAAAAAAABZgEAAEwAAADAatbL61XlP2Sq/vlkxsw/AAA4Pj4AAAAAAAAAAWcBAABMAAAAvWvjWflc5T9kqv75ZMbMPwAAOD4+AAAAAAAAAAFoAQAATAAAALts8OcGZOU/5PZWB6HUzD8AADo+PgAAAAAAAAABaQEAAEwAAABjwwFQbm3lP2xDrxTd4sw/AAA7Pj4AAAAAAAAAAWoBAABMAAAADBoTuNV25T9sdRBKzRvNPwAAPj5OAAAAAAAAAAFrAQAATAAAAFzGKPqWguU/9MFoVwkqzT8AAEE+XQAAAAAAAAABbAEAAEwAAACucj48WI7lP/xaGXKBRs0/AABFPl0AAAAAAAAAAW0BAABMAAAAAB9Ufhma5T98p3F/vVTNPwAAVD5tAAAAAAAAAAFuAQAATAAAAP0gbpo0qOU/fKdxf71UzT8AAGg+bQAAAAAAAAABbwEAAEwAAABMzpBqA7vlP3yncX+9VM0/AICAPn0AAAAAAAAAAXABAABMAAAA8iWvYHjL5T/8WhlygUbNPwAAjz6MAAAAAAAAAAFxAQAATAAAAJh9zVbt2+U/9MFoVwkqzT8AAJg+nAAAAAAAAAABcgEAAEwAAADnKvAmvO7lP2x1EErNG80/AICfPpwAAAAAAAAAAXMBAABMAAAAONgS94oB5j9sdRBKzRvNPwCAoj6cAAAAAAAAAAF0AQAATAAAAIeFNcdZFOY/bHUQSs0bzT8AgKM+rAAAAAAAAAABdQEAAEwAAAAq3mBL3CvmP/TBaFcJKs0/AACkPqwAAAAAAAAAAXYBAABMAAAAeIyQqbhF5j/0wWhXCSrNPwCAoj6sAAAAAAAAAAF3AQAATAAAABzluy07XeY/9MFoVwkqzT8AAKE+uwAAAAAAAAABeAEAAEwAAAC/PeexvXTmP/TBaFcJKs0/AICgPrsAAAAAAAAAAXkBAABMAAAADOwWEJqO5j/0wWhXCSrNPwAAoT7LAAAAAAAAAAF6AQAATAAAALFEQpQcpuY/9MFoVwkqzT8AgKE+ywAAAAAAAAABewEAAEwAAABVnW0Yn73mP2x1EErNG80/AIChPssAAAAAAAAAAXwBAABMAAAATqCUwsfS5j9sdRBKzRvNPwAAoj7aAAAAAAAAAAF9AQAATAAAAEmju2zw5+Y/bHUQSs0bzT8AAKI+2gAAAAAAAAABfgEAAEwAAABApuIWGf3mP/TBaFcJKs0/AACjPvoAAAAAAAAAAX8BAABMAAAA5f4Nm5sU5z/8WhlygUbNPwCApD76AAAAAAAAAAGAAQAATAAAAIlXOR8eLOc/BPTJjPlizT8AAKM++gAAAAAAAAABgQEAAEwAAACCWmDJRkHnP/yMeqdxf80/AIChPvoAAAAAAAAAAYIBAABMAAAAJ7OLTclY5z+McoPPJarNPwCAoD4JAQAAAAAAAAGDAQAATAAAACG2svfxbec/HPE8ElLxzT8AAKE+CQEAAAAAAAABhAEAAEwAAADDDt57dIXnPyQjnkdCKs4/AIChPhkBAAAAAAAAAYUBAABMAAAAvhEFJp2a5z+sCKdv9lTOPwCAoT4ZAQAAAAAAAAGGAQAATAAAALgULNDFr+c/rAinb/ZUzj8AgKA+KQEAAAAAAAABhwEAAEwAAAAGwk6glMLnP6wIp2/2VM4/AACgPikBAAAAAAAAAYgBAABMAAAArhltlgnT5z8svE5iukbOPwAAoT44AQAAAAAAAAGJAQAATAAAAFJxi4x+4+c/pG/2VH44zj8AgKM+OAEAAAAAAAABigEAAEwAAABNc6WomfHnPyQjnkdCKs4/AACkPkgBAAAAAAAAAYsBAABMAAAASnW/xLT/5z8kiu0syg3OPwAApD5IAQAAAAAAAAGMAQAATAAAAEZ32eDPDeg/HPE8ElLxzT8AAKU+VwEAAAAAAAABjQEAAEwAAACZI+8ikRnoP5QLNOqdxs0/AICmPlcBAAAAAAAAAY4BAABMAAAA6s8EZVIl6D+McoPPJarNPwAApj5nAQAAAAAAAAGPAQAATAAAAOXRHoFtM+g/BCYrwumbzT8AAKY+ZwEAAAAAAAABkAEAAEwAAAA5fjTDLj/oP4TZ0rStjc0/AAClPncBAAAAAAAAAZEBAABMAAAAiipKBfBK6D+E2dK0rY3NPwAApD53AQAAAAAAAAGSAQAATAAAANrWX0exVug/hNnStK2NzT8AAKQ+hgEAAAAAAAABkwEAAEwAAAAug3WJcmLoP4TZ0rStjc0/AACkPoYBAAAAAAAAAZQBAABMAAAAfi+LyzNu6D+E2dK0rY3NPwCAoj6GAQAAAAAAAAGVAQAATAAAANDboA31eeg/hNnStK2NzT8AAKI+lgEAAAAAAAABlgEAAEwAAAAjiLZPtoXoP/yMeqdxf80/AACjPpYBAAAAAAAAAZcBAABMAAAAdDTMkXeR6D+EQCKaNXHNPwCApD6mAQAAAAAAAAGYAQAATAAAAMXg4dM4neg/BPTJjPlizT8AgKU+pgEAAAAAAAABmQEAAEwAAAAZjfcV+qjoP/xaGXKBRs0/AIClPrUBAAAAAAAAAZoBAABMAAAAwOMIfmGy6D/0wWhXCSrNPwCApD61AQAAAAAAAAGbAQAATAAAABGQHsAivug/7Ci4PJENzT8AAKQ+1AEAAAAAAAABnAEAAEwAAABlPDQC5MnoP2xDrxTd4sw/AACkPtQBAAAAAAAAAZ0BAABMAAAAtuhJRKXV6D9sQ68U3eLMPwAApT7UAQAAAAAAAAGeAQAATAAAAAeVX4Zm4eg/5PZWB6HUzD8AgKQ+1AEAAAAAAAABnwEAAEwAAAAEl3mige/oP+T2Vgeh1Mw/AACkPuQBAAAAAAAAAaABAABMAAAA/5iTvpz96D/k9lYHodTMPwAApD7kAQAAAAAAAAGhAQAATAAAAPmbumjFEuk/5PZWB6HUzD8AAKQ+9AEAAAAAAAABogEAAEwAAADynuES7ifpP2xDrxTd4sw/AACkPvQBAAAAAAAAAaMBAABMAAAAQkwE47w66T9sQ68U3eLMPwAApT4DAgAAAAAAAAGkAQAATAAAAJL5JrOLTek/7Ci4PJENzT8AgKQ+AwIAAAAAAAABpQEAAEwAAAA4UUWpAF7pP2x1EErNG80/AACkPhMCAAAAAAAAAaYBAABMAAAAM1NfxRts6T/0wWhXCSrNPwAApD4TAgAAAAAAAAGnAQAATAAAANqqfbuQfOk/9MFoVwkqzT8AAKU+IwIAAAAAAAABqAEAAEwAAAB/ApyxBY3pP/TBaFcJKs0/AICmPiMCAAAAAAAAAakBAABMAAAAJVq6p3qd6T/0wWhXCSrNPwCAqT4yAgAAAAAAAAGqAQAATAAAACBc1MOVq+k/9MFoVwkqzT8AAKw+MgIAAAAAAAABqwEAAEwAAAAbXu7fsLnpP/TBaFcJKs0/AICvPkICAAAAAAAAAawBAABMAAAAGWAI/MvH6T9sdRBKzRvNPwAAsT5CAgAAAAAAAAGtAQAATAAAAGoMHj6N0+k/7Ci4PJENzT8AgLE+UQIAAAAAAAABrgEAAEwAAAARZDw0AuTpP+wouDyRDc0/AACzPlECAAAAAAAAAa8BAABMAAAAYhBSdsPv6T/sKLg8kQ3NPwCAtT5RAgAAAAAAAAGwAQAATAAAALO8Z7iE++k/7Ci4PJENzT8AALY+cQIAAAAAAAABsQEAAEwAAABaE3kg7ATqP+wouDyRDc0/AAC1PnECAAAAAAAAAbIBAABMAAAAA2qKiFMO6j/sKLg8kQ3NPwCAtD5xAgAAAAAAAAGzAQAATAAAAAFrlxZhFeo/7Ci4PJENzT8AALQ+cQIAAAAAAAABtAEAAEwAAAD+a6SkbhzqP+wouDyRDc0/AICyPoACAAAAAAAAAbUBAABMAAAAUxetWCIh6j/sKLg8kQ3NPwAAsj6AAgAAAAAAAAG2AQAATAAAAFMXrVgiIeo/7Ci4PJENzT8AALI+kAIAAAAAAAABtwEAAEwAAACpwah+yB7qP+wouDyRDc0/AICtPpACAAAAAAAAAbgBAABMAAAA/mukpG4c6j/sKLg8kQ3NPwAApz6gAgAAAAAAAAG5AQAATAAAAEDGQyNAnuw/BCYrwumbzT8AACg+AAAAAAAAAAABugEAAEwAAABAx1CxTaXsP/yMeqdxf80/AABqPg8AAAAAAAAAAbsBAABMAAAAQMdQsU2l7D+EQCKaNXHNPwAAhD4PAAAAAAAAAAG8AQAATAAAAEDHULFNpew/BPTJjPlizT8AAIY+DwAAAAAAAAABvQEAAEwAAABAx1CxTaXsPwT0yYz5Ys0/AICOPh8AAAAAAAAAAb4BAABMAAAAQMdQsU2l7D8E9MmM+WLNPwAAkj4fAAAAAAAAAAG/AQAATAAAAOkcVYunp+w/BPTJjPlizT8AgJM+LwAAAAAAAAABwAEAAEwAAADpHFWLp6fsPwT0yYz5Ys0/AACUPi8AAAAAAAAAAcEBAABMAAAA6RxVi6en7D8E9MmM+WLNPwAAlD4+AAAAAAAAAAHCAQAATAAAAJNyWWUBquw/BPTJjPlizT8AAJQ+PgAAAAAAAAABwwEAAEwAAAA9yF0/W6zsPwT0yYz5Ys0/AICSPj4AAAAAAAAAAcQBAABMAAAA5h1iGbWu7D+EQCKaNXHNPwAAkT4+AAAAAAAAAAHFAQAATAAAADvJas1os+w//Ix6p3F/zT8AgJA+PgAAAAAAAAABxgEAAEwAAACOdHOBHLjsP4TZ0rStjc0/AACRPj4AAAAAAAAAAccBAABMAAAA4R98NdC87D8EJivC6ZvNPwCAkz5OAAAAAAAAAAHIAQAATAAAAN8gicPdw+w/jHKDzyWqzT8AAJg+TgAAAAAAAAAByQEAAEwAAADfIZZR68rsP4xyg88lqs0/AACiPl4AAAAAAAAAAcoBAABMAAAAhninuVLU7D8Mv9vcYbjNPwCArj5tAAAAAAAAAAHLAQAATAAAAC3PuCG63ew/DL/b3GG4zT8AgLg+fQAAAAAAAAABzAEAAEwAAAB/e85je+nsPwy/29xhuM0/AADDPn0AAAAAAAAAAc0BAABMAAAA0ifkpTz17D8Mv9vcYbjNPwCAyT6MAAAAAAAAAAHOAQAATAAAACPU+ef9AO0/DL/b3GG4zT8AgM4+jAAAAAAAAAABzwEAAEwAAAAg1hMEGQ/tPwy/29xhuM0/AADTPpwAAAAAAAAAAdABAABMAAAAxS0y+o0f7T+UCzTqncbNPwAA1z6cAAAAAAAAAAHRAQAATAAAABbbVMpcMu0/lAs06p3GzT8AANw+rAAAAAAAAAAB0gEAAEwAAAC3M4BO30ntP5QLNOqdxs0/AIDhPrsAAAAAAAAAAdMBAABMAAAAW4yr0mFh7T+UCzTqncbNPwAA4z67AAAAAAAAAAHUAQAATAAAAADl1lbkeO0/lAs06p3GzT8AAOQ+ywAAAAAAAAAB1QEAAEwAAACiPQLbZpDtPwy/29xhuM0/AADkPssAAAAAAAAAAdYBAABMAAAA8OsxOUOq7T8EJivC6ZvNPwAA5D7LAAAAAAAAAAHXAQAATAAAAD+aYZcfxO0//Ix6p3F/zT8AAOc+2wAAAAAAAAAB2AEAAEwAAADh8owbotvtPwT0yYz5Ys0/AADsPtsAAAAAAAAAAdkBAABMAAAA2fbAU9j37T/0wWhXCSrNPwCA8D76AAAAAAAAAAHaAQAATAAAACml8LG0Ee4/7Ci4PJENzT8AAPY++gAAAAAAAAAB2wEAAEwAAAB3UyAQkSvuP2xDrxTd4sw/AID7PvoAAAAAAAAAAdwBAABMAAAAwwFQbm1F7j9kqv75ZMbMPwBAAT/6AAAAAAAAAAHdAQAATAAAABGwf8xJX+4/3F2m7Ci4zD8AgAI/CQEAAAAAAAAB3gEAAEwAAAAJtLMEgHvuP9xdpuwouMw/AAADPwkBAAAAAAAAAd8BAABMAAAAqQ3sFhCa7j9kqv75ZMbMPwAAAz8ZAQAAAAAAAAHgAQAATAAAAKERIE9Gtu4/bEOvFN3izD8AAAM/GQEAAAAAAAAB4QEAAEwAAACXFVSHfNLuP+wouDyRDc0/AAADPykBAAAAAAAAAeIBAABMAAAA5cOD5Vjs7j/0wWhXCSrNPwAAAz8pAQAAAAAAAAHjAQAATAAAAIkcr2nbA+8/fKdxf71UzT8AQAI/OAEAAAAAAAAB5AEAAEwAAACDH9YTBBnvPwT0yYz5Ys0/AAACPzgBAAAAAAAAAeUBAABMAAAA08z449Ir7z+EQCKaNXHNPwCAAj9IAQAAAAAAAAHmAQAATAAAACN6G7ShPu8//Ix6p3F/zT8AwAM/SAEAAAAAAAAB5wEAAEwAAADL0TmqFk/vP4TZ0rStjc0/AAAGP0gBAAAAAAAAAegBAABMAAAAxdNTxjFd7z+E2dK0rY3NPwCACT9YAQAAAAAAAAHpAQAATAAAAMPVbeJMa+8/hNnStK2NzT8AgAw/WAEAAAAAAAAB6gEAAEwAAAC914f+Z3nvPwQmK8Lpm80/AMAPP3cBAAAAAAAAAesBAABMAAAAYy+m9NyJ7z8EJivC6ZvNPwDAET93AQAAAAAAAAHsAQAATAAAAF0xwBD4l+8/jHKDzyWqzT8AwBM/dwEAAAAAAAAB7QEAAEwAAABZM9osE6bvPwy/29xhuM0/AIAUP3cBAAAAAAAAAe4BAABMAAAArd/vbtSx7z8Mv9vcYbjNPwDAFD+GAQAAAAAAAAHvAQAATAAAAP2LBbGVve8/lAs06p3GzT8AABU/hgEAAAAAAAAB8AEAAEwAAACl4hYZ/cbvPxRYjPfZ1M0/AAAVP6YBAAAAAAAAAfEBAABMAAAATzkogWTQ7z8c8TwSUvHNPwAAFT+mAQAAAAAAAAHyAQAATAAAAPWPOenL2e8/HPE8ElLxzT8AABU/pgEAAAAAAAAB8wEAAEwAAADzkEZ32eDvPxzxPBJS8c0/AMATP6YBAAAAAAAAAfQBAABMAAAARzxPK43l7z8c8TwSUvHNPwBAEj+1AQAAAAAAAAH1AQAATAAAAEc8TyuN5e8/HPE8ElLxzT8AgP4+tQEAAAAAAAAB9gEAAEwAAACf5kpRM+PvPxRYjPfZ1M0/AADKPrUBAAAAAAAAAfcBAABMAAAA85BGd9ng7z+E2dK0rY3NPwAAhD61AQAAAAAAAAH4AQAATAAAAAjP3K2bAuE/Gv1yhViO0D8AAFA9AAAAAAAAAAAB+QEAAEwAAABeedjTQQDhP9rWxn46h9A/AACOPQAAAAAAAAAAAfoBAABMAAAADM3CkYD04D/WPRZkwmrQPwAAoD0QAAAAAAAAAAH7AQAATAAAAA/MtQNz7eA/EssRUGhV0D8AAJA9EAAAAAAAAAAB/AEAAEwAAAAPzLUDc+3gP86kZUlKTtA/AACEPRAAAAAAAAAAAf0BAABMAAAAZXaxKRnr4D9KWA08DkDQPwAAcD0QAAAAAAAAAAH+AQAATAAAAGV2sSkZ6+A/CjJhNfA40D8AAGQ9EAAAAAAAAAAB/wEAAEwAAABldrEpGevgP84LtS7SMdA/AABgPRAAAAAAAAAAAQACAABMAAAAZXaxKRnr4D9Kv1whliPQPwAAYD0QAAAAAAAAAAEBAgAATAAAAGJ3vrcm8uA/fLOn8sPxzz8AAMI9AAAAAAAAAAABAgIAAEwAAABheMtFNPngP/zNnsoPx88/AAAIPgAAAAAAAAAAAQMCAABMAAAACM/crZsC4T/kAo16p3HPPwAAJT4AAAAAAAAAAAEEAgAATAAAALAl7hUDDOE/1NArRbc4zz8AAD4+AAAAAAAAAAABBQIAAEwAAABYfP99ahXhP8yeyg/H/84/AABQPgAAAAAAAAAAAQYCAABMAAAAqigVwCsh4T88IBHNmrjOPwAAYj4AAAAAAAAAAAEHAgAATAAAAPzUKgLtLOE/vDoIpeaNzj8AAHE+AAAAAAAAAAABCAIAAEwAAAD31kQeCDvhP6wIp2/2VM4/AAB/PgAAAAAAAAAAAQkCAABMAAAAnC5jFH1L4T+c1kU6BhzOPwCAgj4AAAAAAAAAAAEKAgAATAAAAO3bheRLXuE/FFiM99nUzT8AAIk+AAAAAAAAAAABCwIAAEwAAADn3qyOdHPhPwQmK8Lpm80/AICRPgAAAAAAAAAAAQwCAABMAAAA4eHTOJ2I4T+EQCKaNXHNPwCAlj4AAAAAAAAAAAENAgAATAAAANrk+uLFneE/fKdxf71UzT8AAJs+AAAAAAAAAAABDgIAAEwAAAB9PSZnSLXhP/TBaFcJKs0/AACfPgAAAAAAAAAAAQ8CAABMAAAAIpZR68rM4T/0wWhXCSrNPwAApD4AAAAAAAAAAAEQAgAATAAAAG1Fjte07eE/9MFoVwkqzT8AgKU+AAAAAAAAAAABEQIAAEwAAAC49MrDng7iP3yncX+9VM0/AACmPgAAAAAAAAAAARICAABMAAAABKQHsIgv4j+EQCKaNXHNPwAApT4AAAAAAAAAAAETAgAATAAAAKb9P8IYTuI/hNnStK2NzT8AAKQ+AAAAAAAAAAABFAIAAEwAAABIV3jUqGziP4xyg88lqs0/AAClPgAAAAAAAAAAARUCAABMAAAAPlusDN+I4j8Mv9vcYbjNPwCApj4AAAAAAAAAAAEWAgAATAAAAOG05B5vp+I/FFiM99nUzT8AAKY+AAAAAAAAAAABFwIAAEwAAADYuBhXpcPiP5w9lR+O/80/AACmPgAAAAAAAAAAARgCAABMAAAAz7xMj9vf4j8kI55HQirOPwAApj4AAAAAAAAAAAEZAgAATAAAAHEWhaFr/uI/rAinb/ZUzj8AAKc+AAAAAAAAAAABGgIAAEwAAAC9xcGNVR/jPzTur5eqf84/AICnPgAAAAAAAAAAARsCAABMAAAABnYLCE1H4z9EucHnEtXOPwAAqT4AAAAAAAAAAAEcAgAATAAAAKbQUKjqbOM/1Dd7Kj8czz8AgKk+AAAAAAAAAAABHQIAAEwAAABFK5ZIiJLjP2S2NG1rY88/AACrPgAAAAAAAAAAAR4CAABMAAAA5IXb6CW44z9s6JWiW5zPPwCAqj4AAAAAAAAAAAEfAgAATAAAANqKHK9p2+M//GZP5Yfjzz8AAKo+AAAAAAAAAAABIAIAAEwAAAAmOlmbU/zjP8ZyBBRaFdA/AACqPgAAAAAAAAAAASECAABMAAAAHD+aYZcf5D/OC7Uu0jHQPwAAqj4AAAAAAAAAAAEiAgAATAAAABBE2yfbQuQ/EssRUGhV0D8AgKg+AAAAAAAAAAABIwIAAEwAAAAGSRzuHmbkPxpkwmrgcdA/AACoPgAAAAAAAAAAASQCAABMAAAAUfllaBaO5D9eIx+MdpXQPwAAqD4AAAAAAAAAAAElAgAATAAAAEP/s7xnuOQ/Ji/UukjH0D8AAKg+AAAAAAAAAAABJgIAAEwAAAA2BQIRueLkPzJhNfA4ANE/AACoPgAAAAAAAAAAAScCAABMAAAA1GBUP2QP5T9+uUIsR0DRPwAAqD4AAAAAAAAAAAEoAgAATAAAAHS7md8BNeU/iuujYTd50T8AgKY+AAAAAAAAAAABKQIAAEwAAAATFt9/n1rlP9ZDsZ1FudE/AACmPgAAAAAAAAAAASoCAABMAAAACRsgRuN95T/idRLTNfLRPwAApz4AAAAAAAAAAAErAgAATAAAAFXKXDLNnuU/7qdzCCYr0j8AgKg+AAAAAAAAAAABLAIAAEwAAAD2I5VEXb3lP7azKDf4XNI/AACoPgAAAAAAAAAAAS0CAABMAAAAQ9LEojnX5T/C5Yls6JXSPwAApz4AAAAAAAAAAAEuAgAATAAAAOcq8Ca87uU/ivE+m7rH0j8AgKc+AAAAAAAAAAABLwIAAEwAAACLgxurPgbmP5YjoNCqANM/AICpPgAAAAAAAAAAATACAABMAAAAhYZCVWcb5j9eL1X/fDLTPwAAqj4AAAAAAAAAAAExAgAATAAAAH6Jaf+PMOY/amG2NG1r0z8AAKk+AAAAAAAAAAABMgIAAEwAAAAj4pSDEkjmP3osyITVwNM/AICoPgAAAAAAAAAAATMCAABMAAAAco+3U+Fa5j9K0S3OHw/UPwAAqD4AAAAAAAAAAAE0AgAATAAAABjn1UlWa+Y/Xpw/Hohk1D8AgKY+AAAAAAAAAAABNQIAAEwAAABpk+uLF3fmP+oa+WC0q9Q/AAClPgAAAAAAAAAAATYCAABMAAAAaJT4GSV+5j+6v16q/vnUPwCApD4AAAAAAAAAAAE3AgAATAAAABHq/PN+gOY/imTE80hI1T8AAKQ+AAAAAAAAAAABOAIAAEwAAAAR6vzzfoDmP1oJKj2TltU/AACkPgAAAAAAAAAAATkCAABMAAAAE+nvZXF55j9m1DuN++vVPwAApT4AAAAAAAAAAAE6AgAATAAAAGyS3v0JcOY/ep9N3WNB1j8AgKU+AAAAAAAAAAABOwIAAEwAAAAa5si7SGTmP4pqXy3MltY/AIClPgAAAAAAAAAAATwCAABMAAAAHuSuny1W5j+aNXF9NOzWPwAApj4AAAAAAAAAAAE9AgAATAAAAHiMkKm4ReY/qgCDzZxB1z8AAKY+AAAAAAAAAAABPgIAAEwAAAB+iWn/jzDmP77LlB0Fl9c/AACmPgAAAAAAAAAAAT8CAABMAAAAhYZCVWcb5j/KlqZtbezXPwAApz4AAAAAAAAAAAFAAgAATAAAAIuDG6s+BuY/3mG4vdVB2D8AAKU+AAAAAAAAAAABQQIAAEwAAADnKvAmvO7lP3J5Iht6pdg/AICjPgAAAAAAAAAAAUICAABMAAAA8Ca87oXS5T8GkYx4HgnZPwCAoz4AAAAAAAAAAAFDAgAATAAAAE3Ng9z1s+U/ElyeyIZe2T8AgKQ+AAAAAAAAAAABRAIAAEwAAAAEHTpi/ovlP+IABBLRrNk/AIClPgAAAAAAAAAAAUUCAABMAAAAEhfsDa1h5T9yf71U/fPZPwAApz4AAAAAAAAAAAFGAgAATAAAAB0RnrlbN+U//v12lyk72j8AgKc+AAAAAAAAAAABRwIAAEwAAACBtUuLsArlP8oJLMb7bNo/AACpPgAAAAAAAAAAAUgCAABMAAAA41n5XAXe5D+SFeH0zZ7aPwCAqj4AAAAAAAAAAAFJAgAATAAAAEb+pi5aseQ/2tQ9FmTC2j8AgK0+AAAAAAAAAAABSgIAAEwAAAD/TFAmVYLkP+Jt7jDc3to/AACvPgAAAAAAAAAAAUsCAABMAAAAuZrsj0JM5D9iukY+GO3aPwCAsD4AAAAAAAAAAAFMAgAATAAAAHToiPkvFuQ/5gafS1T72j8AgLI+AAAAAAAAAAABTQIAAEwAAACF4CCJw93jP+YGn0tU+9o/AIC0PgAAAAAAAAAAAU4CAABMAAAAQC698rCn4z9iukY+GO3aPwCAtj4AAAAAAAAAAAFPAgAATAAAAE8mVYJEb+M/4m3uMNze2j8AgLk+AAAAAAAAAAABUAIAAEwAAABhHu0R2DbjPxr76RyCydo/AAC6PgAAAAAAAAAAAVECAABMAAAAdBV4E1734j8WYjkCCq3aPwAAuT4AAAAAAAAAAAFSAgAATAAAAIQNEKPxvuI/EsmI55GQ2j8AgLs+AAAAAAAAAAABUwIAAEwAAACVBagyhYbiP4rjf7/dZdo/AADAPgAAAAAAAAAAAVQCAABMAAAA+ahIdsxS4j+CSs+kZUnaPwCAwj4AAAAAAAAAAAFVAgAATAAAALP38W3HI+I/NvLBaFcJ2j8AgMQ+AAAAAAAAAAABVgIAAEwAAAC/8aMZdvnhP27mDDqF19k/AIDIPgAAAAAAAAAAAVcCAABMAAAAy+tVxSTP4T8ijv/9dpfZPwAAzj4AAAAAAAAAAAFYAgAATAAAAII7DEstp+E/1jXywWhX2T8AgNE+AAAAAAAAAAABWQIAAEwAAACPNb7223zhPwaRjHgeCdk/AIDVPgAAAAAAAAAAAVoCAABMAAAAmy9woopS4T+yn84hmKzYPwAA1z4AAAAAAAAAAAFbAgAATAAAAPzUKgLtLOE/4vpo2E1e2D8AgNg+AAAAAAAAAAABXAIAAEwAAAAIz9ytmwLhPw69UnSL89c/AIDZPgAAAAAAAAAAAV0CAABMAAAAaXSXDf7c4D/2WJAJq4HXPwCA2T4AAAAAAAAAAAFeAgAATAAAAHBwY9XHwOA/YkEmrAYe1z8AANs+AAAAAAAAAAABXwIAAEwAAAAjwjN366bgP44DEEhEs9Y/AIDcPgAAAAAAAAAAAWACAABMAAAAKr8MzcKR4D+6xfnjgUjWPwAA4z4AAAAAAAAAAAFhAgAATAAAADG85SKafOA/pmE3eaHW1T8AAOs+AAAAAAAAAAABYgIAAEwAAAA1ussGf27gPw6xHAGFVtU/AIDxPgAAAAAAAAAAAWMCAABMAAAA4w22xL1i4D+yJq6Pht3UPwCA9j4AAAAAAAAAAAFkAgAATAAAAOUMqTawW+A/Xpw/Hohk1D8AAPo+AAAAAAAAAAABZQIAAEwAAADmC5yoolTgPwIS0ayJ69M/AID8PgAAAAAAAAAAAWYCAABMAAAAk2CT9O5P4D+q7rEgE1bTPwAA/D4AAAAAAAAAAAFnAgAATAAAAOkKjxqVTeA/yhfrodjO0j8AAPw+AAAAAAAAAAABaAIAAEwAAAA/tYpAO0vgP3aNfDDaVdI/AAD8PgAAAAAAAAAAAWkCAABMAAAA6gmCjIdG4D9iKbrF+ePRPwAA/T4AAAAAAAAAAAFqAgAATAAAAEC0fbItROA/yhFQaFWA0T8AgP0+AAAAAAAAAAABawIAAEwAAADtCHX+eT/gP/5s6h4LMtE/AID9PgAAAAAAAAAAAWwCAABMAAAAmV1sSsY64D9u7jDc3urQPwAA/j4AAAAAAAAAAAFtAgAATAAAAO8HaHBsOOA/ZrzPpu6x0D8AAP4+AAAAAAAAAAABbgIAAEwAAADvB2hwbDjgP5awGngcgNA/AAD/PgAAAAAAAAAAAW8CAABMAAAA7Qh1/nk/4D9KWA08DkDQPwDAAD8AAAAAAAAAAAFwAgAATAAAAOkKjxqVTeA/xnIEFFoV0D8AAAE/AAAAAAAAAAABcQIAAEwAAADjDbbEvWLgP/xmT+WH488/AAABPwAAAAAAAAAAAXICAABMAAAALr3ysKeD4D9s6JWiW5zPPwCA/D4AAAAAAAAAAAFzAgAATAAAAHdtPCufq+A/5AKNeqdxzz8AgPQ+AAAAAAAAAAABdAIAAEwAAAAVyY5ZStjgP2S2NG1rY88/AIDdPgAAAAAAAAAAAXUCAABMAAAAsiThh/UE4T/cadxfL1XPPwCAwT4AAAAAAAAAAAF2AgAATAAAAKYqL9xGL+E/1NArRbc4zz8AgIQ+AAAAAAAAAAABdwIAAEwAAAB1cnSOqsXDP6n0TFqWpOw/AABIPgAAAAAAAAAAAXgCAABMAAAAFs25Lkjrwz+p9ExalqTsPwCAij4QAAAAAAAAAAF5AgAATAAAAL4jy5av9MM/qfRMWpak7D8AAJw+EAAAAAAAAAABegIAAEwAAABmetz+Fv7DP8kHo10lqOw/AACbPhAAAAAAAAAAAXsCAABMAAAAZnrc/hb+wz8vQaVn0rLsPwAAoT4fAAAAAAAAAAF8AgAATAAAAGZ63P4W/sM/L0GlZ9Ky7D8AAKM+HwAAAAAAAAABfQIAAEwAAAC+I8uWr/TDPwkuT2RDr+w/AICkPi8AAAAAAAAAAX4CAABMAAAAa3aoxuDhwz/rGvlgtKvsPwAAqz4vAAAAAAAAAAF/AgAATAAAACfFUb7bssM/qfRMWpak7D8AgLQ+PgAAAAAAAAABgAIAAEwAAADlD8d9oGfDP2fOoFN4new/AAC5Pj4AAAAAAAAAAYECAABMAAAAWa0ZbZYJwz8HlZ5Jy5LsPwCAvz5OAAAAAAAAAAGCAgAATAAAAIKZFVSHfMI/44FIRjyP7D8AgMc+TgAAAAAAAAABgwIAAEwAAAC0gd0CQtPBP8Nu8kKti+w/AIDOPk4AAAAAAAAAAYQCAABMAAAAl7yC4S0XwT+lW5w/HojsPwCA1T5eAAAAAAAAAAGFAgAATAAAAIDz84fjPsA/hUhGPI+E7D8AgNw+XgAAAAAAAAABhgIAAEwAAACanz8c94G+P2E18DgAgew/AIDlPl4AAAAAAAAAAYcCAABMAAAA8qIM6Os6vD9hNfA4AIHsPwCA6T5tAAAAAAAAAAGIAgAATAAAAEqm2bPg87k/YTXwOACB7D8AgOw+bQAAAAAAAAABiQIAAEwAAAACT2HfN4e3P2E18DgAgew/AIDuPo0AAAAAAAAAAYoCAABMAAAAuvfoCo8atT8/Ipo1cX3sPwCA8T6NAAAAAAAAAAGLAgAATAAAANRFK5ZIiLI/PyKaNXF97D8AAPQ+jQAAAAAAAAABjAIAAEwAAACK7rLBnxuwPyEPRDLieew/AID3Po0AAAAAAAAAAY0CAABMAAAAyOP/Gimpqz8B/O0uU3bsPwAA+T6cAAAAAAAAAAGOAgAATAAAALSfJPNNZqc/4+iXK8Ry7D8AgPo+nAAAAAAAAAABjwIAAEwAAAAcxl5M6bmjP73VQSg1b+w/AID7PqwAAAAAAAAAAZACAABMAAAAaPxohl1+oD+fwuskpmvsPwCA+z6sAAAAAAAAAAGRAgAATAAAAOjP+wEaHJs/n8LrJKZr7D8AAPw+uwAAAAAAAAABkgIAAEwAAAAAfFD5ZWiWP32vlSEXaOw/AAD8PrsAAAAAAAAAAZMCAABMAAAATN0vMe3/kT99r5UhF2jsPwCA+D7LAAAAAAAAAAGUAgAATAAAADAndNbCiI0/n8LrJKZr7D8AAPU+ywAAAAAAAAABlQIAAEwAAAAoqPPP+wGKP5/C6ySma+w/AIDjPtsAAAAAAAAAAZYCAABMAAAAMP6dyyGohz+91UEoNW/sPwCAzT7bAAAAAAAAAAGXAgAATAAAADD+ncshqIc/vdVBKDVv7D8AgKA+2wAAAAAAAAABmAIAAEwAAABI08jNDtWIP73VQSg1b+w/AAAwPhkBAAAAAAAAAZkCAABMAAAAqOczU1/Fiz+fwuskpmvsPwAAlD0ZAQAAAAAAAAGaAgAATAAAACotwioUs70/6ZGQiu+16j8AACA+AAAAAAAAAAABmwIAAEwAAACO0nyKdo29P6Vr5IPRruo/AABfPg8AAAAAAAAAAZwCAABMAAAA3H+fWkWgvT+la+SD0a7qPwAAfD4PAAAAAAAAAAGdAgAATAAAANx/n1pFoL0/pWvkg9Gu6j8AgIY+DwAAAAAAAAABngIAAEwAAADcf59aRaC9P6Vr5IPRruo/AACaPg8AAAAAAAAAAZ8CAABMAAAAftrk+uLFvT+la+SD0a7qPwAApz4fAAAAAAAAAAGgAgAATAAAABw1KpuA670/yX46h2Cy6j8AgLE+HwAAAAAAAAABoQIAAEwAAAAMPZIL7SO+P+mRkIrvteo/AAC3Pi4AAAAAAAAAAaICAABMAAAASvIcTChvvj8puDyRDb3qPwAAuz4uAAAAAAAAAAGjAgAATAAAACoC7SwB4L4/bd7olyvE6j8AAL0+LgAAAAAAAAABpAIAAEwAAAAGEr0N2lC/P6sElZ5Jy+o/AIC9Pj4AAAAAAAAAAaUCAABMAAAAOkKdf94PwD9PZEOvFN3qPwAAvj4+AAAAAAAAAAGmAgAATAAAABBWoZjtnMA/FddHw27y6j8AAL4+TgAAAAAAAAABpwIAAEwAAACNwLYZZDPBPxlw+N3mDus/AAC+Pk4AAAAAAAAAAagCAABMAAAAAy8A0xDmwT9hL1X/fDLrPwAAwD5dAAAAAAAAAAGpAgAATAAAAHidSYy9mMI/KzsKLk9k6z8AgMQ+XQAAAAAAAAABqgIAAEwAAACXYqSt0VTDPxVaFWCwmes/AADLPm0AAAAAAAAAAasCAABMAAAAqiszBxwtxD/dZcqOgsvrPwCA0j5tAAAAAAAAAAGsAgAATAAAABeesPj++8Q/p3F/vVT96z8AANk+fQAAAAAAAAABrQIAAEwAAADduRyCesHFP3F9NOwmL+w/AIDgPowAAAAAAAAAAa4CAABMAAAAVihmOyd0xj8bdpMXal3sPwAA5D6MAAAAAAAAAAGvAgAATAAAANOSe7ydCsc/pVucPx6I7D8AgOU+jAAAAAAAAAABsAIAAEwAAABb+VwF3oTHP+sa+WC0q+w/AIDkPowAAAAAAAAAAbECAABMAAAA51sKFujixz/xs6l7LMjsPwAA5D6cAAAAAAAAAAGyAgAATAAAACURlVYjLsg/F2CwmTPo7D8AAOM+nAAAAAAAAAABswIAAEwAAABtwuteKF3IP/nlCrEcAe0/AADiPqsAAAAAAAAAAbQCAABMAAAAvW8OL/dvyD8Bf7vLlB3tPwAA4j6rAAAAAAAAAAG1AgAATAAAABcZ/caPZsg/5wQW43027T8AAOM+uwAAAAAAAAABtgIAAEwAAAB1vrcm8kDIPw2xHAGFVu0/AIDkPrsAAAAAAAAAAbcCAABMAAAAhbZPtoUIyD/vNncYbm/tPwCA5z7LAAAAAAAAAAG4AgAATAAAAFH9kD0Uocc/OfbTOQST7T8AAOs+ywAAAAAAAAABuQIAAEwAAABv7cBcOzDHP3+1MFuatu0/AADwPuoAAAAAAAAAAboCAABMAAAARjDOq5Osxj/FdI18MNrtPwCA9T7qAAAAAAAAAAG7AgAATAAAAG8cypKEH8Y/K0dAoVUB7j8AgPw+6gAAAAAAAAABvAIAAEwAAADusbQRDonFP9c/n8yYL+4/AEACP+oAAAAAAAAAAb0CAABMAAAA0+xZ8PnMxD8/ElLxvVbuPwAABj/6AAAAAAAAAAG+AgAATAAAAL4jy5av9MM/CR4HIJCI7j8AwAo/+gAAAAAAAAABvwIAAEwAAABZrRltlgnDP9EpvE5iuu4/AAAQPwkBAAAAAAAAAcACAABMAAAAmo15q+Qnwj9ZD8V2FuXuPwAAFD8JAQAAAAAAAAHBAgAATAAAAN5t2ekyRsE/4fTNnsoP7z8AwBc/GQEAAAAAAAABwgIAAEwAAAAYUm1gt4DAPye0KsBgM+8/AEAaPxkBAAAAAAAAAcMCAABMAAAA9hklfkaJvz+Rht3khVrvPwAAHT8oAQAAAAAAAAHEAgAATAAAAKiX16uKSb4/lx+O//127z8AwB4/KAEAAAAAAAABxQIAAEwAAAD8b895bC+9P73LlB0Fl+8/AMAgPzgBAAAAAAAAAcYCAABMAAAA8qIM6Os6vD+BPpkxX6zvPwAAIj84AQAAAAAAAAHHAgAATAAAAIIwj/YIbLs/JZ5HQiq+7z8AQCM/SAEAAAAAAAAByAIAAEwAAAAGxnl1ktW6P4fXSUzXyO8/AAAhP0gBAAAAAAAAAckCAABMAAAAJraplLlkuj/H/fVS9c/vPwAAHT9XAQAAAAAAAAHKAgAATAAAADauQSRNLLo/x/31UvXP7z8AgAg/VwEAAAAAAAABywIAAEwAAAA2rkEkTSy6P6Xqn09mzO8/AIDZPlcBAAAAAAAAAcwCAABMAAAAFr4RBSaduj9BGO0qQaXvPwAAjz6GAQAAAAAAAAHNAgAATAAAAIqV4RtRYMI/+VoZcoFG5T8AAAg+AAAAAAAAAAABzgIAAEwAAACKleEbUWDCP9OuElR6JuU/AAA8Pg8AAAAAAAAAAc8CAABMAAAA4z7Qs+lWwj/TrhJUeiblPwAAVD4PAAAAAAAAAAHQAgAATAAAAOs6nHuzOsI/cXUQSs0b5T8AAFs+DwAAAAAAAAAB0QIAAEwAAABD5IoTTDHCP09iukY+GOU/AABxPh8AAAAAAAAAAdICAABMAAAA8jZoQ30ewj8vT2RDrxTlPwAAiD4fAAAAAAAAAAHTAgAATAAAAEzgVtsVFcI/DTwOQCAR5T8AAJo+LwAAAAAAAAAB1AIAAEwAAACiiUVzrgvCP+8ouDyRDeU/AACuPi8AAAAAAAAAAdUCAABMAAAA+zI0C0cCwj+rAgw2cwblPwAAwj4vAAAAAAAAAAHWAgAATAAAAFPcIqPf+ME/qwIMNnMG5T8AAMs+LwAAAAAAAAAB1wIAAEwAAACshRE7eO/BP6sCDDZzBuU/AIDXPj4AAAAAAAAAAdgCAABMAAAAW9juaqncwT+rAgw2cwblPwCA5T4+AAAAAAAAAAHZAgAATAAAAA0rzJraycE/qwIMNnMG5T8AAO4+PgAAAAAAAAAB2gIAAEwAAAB1zFLCBojBP+8ouDyRDeU/AID1Pk4AAAAAAAAAAdsCAABMAAAANxfIgcs8wT8NPA5AIBHlPwAA/T5eAAAAAAAAAAHcAgAATAAAAABeCQla1cA/DTwOQCAR5T8AQAI/bQAAAAAAAAAB3QIAAEwAAADRoBZYslHAPw08DkAgEeU/AMAGP20AAAAAAAAAAd4CAABMAAAAVL/f3ahjvz8NPA5AIBHlPwCACz99AAAAAAAAAAHfAgAATAAAABw1KpuA670/DTwOQCAR5T8AwA8/fQAAAAAAAAAB4AIAAEwAAACi9ekXHSi8P09iukY+GOU/AIAUP5oAAAAAAAAAAeECAABMAAAAJraplLlkuj9xdRBKzRvlPwDAFz+aAAAAAAAAAAHiAgAATAAAAAwcJHG4e7g/sZu8UOsi5T8AABs/qgAAAAAAAAAB4wIAAEwAAABGL8EdhqW2PxPVvlqYLeU/AMAdP6oAAAAAAAAAAeQCAABMAAAA2ucYKraptD9X+2phtjTlPwDAID+6AAAAAAAAAAHlAgAATAAAADLr5fWqYrI/tzRta2M/5T8AwCI/ugAAAAAAAAAB5gIAAEwAAADam9WRbi6wP7c0bWtjP+U/AAAkP8kAAAAAAAAAAecCAABMAAAAZD5Fu8bOqz+VIRdo1DvlPwAAJD/JAAAAAAAAAAHoAgAATAAAALSfJPNNZqc/V/tqYbY05T8AACQ/2QAAAAAAAAAB6QIAAEwAAAAEAQQr1f2iP9OuElR6JuU/AIAjP9kAAAAAAAAAAeoCAABMAAAAKC/cRi/BnT9PYrpGPhjlPwCAIj/ZAAAAAAAAAAHrAgAATAAAAMTGxbgqHZY/qwIMNnMG5T8AACA/+AAAAAAAAAAB7AIAAEwAAAAg0cnanOKPPym2syg3+OQ/AAAdP/gAAAAAAAAAAe0CAABMAAAAuL5dSL7khT/HfLEeiu3kPwBAFz/4AAAAAAAAAAHuAgAATAAAAMCsjnRzgXw/h1YFGGzm5D8AQBA/+AAAAAAAAAAB7wIAAEwAAADwBDhjCxpzP2VDrxTd4uQ/AID/PggBAAAAAAAAAfACAABMAAAAILjDsNRyaj+HVgUYbObkPwAA1z4IAQAAAAAAAAHxAgAATAAAAPAEOGMLGnM/x3yxHort5D8AAJE+NwEAAAAAAAAB8gIAAEwAAAAWvhEFJp26P5WYrpEPRuM/AACAPgAAAAAAAAAAAfMCAABMAAAABsZ5dZLVuj8RTFaE0zfjPwAAsD4QAAAAAAAAAAH0AgAATAAAAFRznEVh6Lo/EUxWhNM34z8AAMY+EAAAAAAAAAAB9QIAAEwAAACkIL8VMPu6P/M4AIFENOM/AADIPhAAAAAAAAAAAfYCAABMAAAApCC/FTD7uj/zOACBRDTjPwCA0z4QAAAAAAAAAAH3AgAATAAAAPjN4eX+Dbs/8zgAgUQ04z8AgNc+HwAAAAAAAAAB+AIAAEwAAACUKCeGnDO7P/M4AIFENOM/AIDaPh8AAAAAAAAAAfkCAABMAAAA4tVJVmtGuz/zOACBRDTjPwCA2z4vAAAAAAAAAAH6AgAATAAAADaDbCY6Wbs/8zgAgUQ04z8AAN0+LwAAAAAAAAAB+wIAAEwAAACCMI/2CGy7P/M4AIFENOM/AIDdPj8AAAAAAAAAAfwCAABMAAAAJovUlqaRuz/zOACBRDTjPwCA3T4/AAAAAAAAAAH9AgAATAAAAMTlGTdEt7s/8zgAgUQ04z8AAN4+PwAAAAAAAAAB/gIAAEwAAACy7YGnsO+7PxFMVoTTN+M/AADePj8AAAAAAAAAAf8CAABMAAAAQFAvuLpNvD8xX6yHYjvjPwAA3z5OAAAAAAAAAAEAAwAATAAAANKy3MjEq7w/lZiukQ9G4z8AgOE+TgAAAAAAAAABAQMAAEwAAACuwqypnRy9P/XRsJu8UOM/AADlPl4AAAAAAAAAAQIDAABMAAAAKi3CKhSzvT+ZMV+sh2LjPwAA6T5uAAAAAAAAAAEDAwAATAAAAPpE+ntZXL4/XaRjwOF34z8AAO4+bgAAAAAAAAABBAMAAEwAAAAGEr0N2lC/P0EqvtfKkOM/AAD2Pn0AAAAAAAAAAQUDAABMAAAA2ZziH3w1wD8nsBjvs6njPwAA/z59AAAAAAAAAAEGAwAATAAAAK+w5jiLwsA/b291EErN4z8AQAM/jQAAAAAAAAABBwMAAEwAAACGxOpRmk/BP/dUfjj+9+M/AEAHP40AAAAAAAAAAQgDAABMAAAAtIHdAkLTwT9fJzFdIx/kPwCACj+cAAAAAAAAAAEJAwAATAAAADnovkuCTcI/5ww6hddJ5D8AQA4/nAAAAAAAAAABCgMAAEwAAAAa+I4sW77CP0/f7Kn8cOQ/AAARP6wAAAAAAAAAAQsDAABMAAAATrFNpcwlwz9zi/PHA5HkPwCAEz+sAAAAAAAAAAEMAwAATAAAADe96U1vesM/vUpQ6Zm05D8AABU/rAAAAAAAAAABDQMAAEwAAAB1cnSOqsXDP+P2Vgeh1OQ/AMAWP7wAAAAAAAAAAQ4DAABMAAAAviPLlq/0wz/njwciGfHkPwAAGD+8AAAAAAAAAAEPAwAATAAAAFt+EDdNGsQ/L09kQ68U5T8AwBk/ywAAAAAAAAABEAMAAEwAAACqKzMHHC3EP1f7amG2NOU/AIAbP8sAAAAAAAAAAREDAABMAAAAAtUhn7QjxD/d4HOJal/lPwCAHT/bAAAAAAAAAAESAwAATAAAAAzR7WZ+B8Q/pewouDyR5T8AACA/2wAAAAAAAAABEwMAAEwAAADDH5deedjDP5ELNOqdxuU/AMAiP+sAAAAAAAAAARQDAABMAAAALMEdhqWWwz8hiu0syg3mPwBAJT/rAAAAAAAAAAEVAwAATAAAAEa1gd0CQsM/beL6aNhN5j8AgCc/+gAAAAAAAAABFgMAAEwAAAAQ/MJkkdrCP3cUXJ7IhuY/AIApP/oAAAAAAAAAARcDAABMAAAAk5Gt4xpEwj+hWRPXR8PmPwCAKz8KAQAAAAAAAAEYAwAATAAAAG7Qhvo8pME/S1JyAovx5j8AgC0/CgEAAAAAAAABGQMAAEwAAACguE6p9/rAP7MkJSewGOc/AAAwPxkBAAAAAAAAARoDAABMAAAA0aAWWLJRwD+7vdVBKDXnPwDAMT8ZAQAAAAAAAAEbAwAATAAAALZkmj0LPr8/n0MwWRFO5z8AADM/KQEAAAAAAAABHAMAAEwAAABq4kxrT/69P2G2NG1rY+c/AMAzPykBAAAAAAAAAR0DAABMAAAAvrpEOTHkvD8HFuN9NnXnPwDAMz85AQAAAAAAAAEeAwAATAAAAAKbpHd/Arw/65s9lR+O5z8AwC0/OQEAAAAAAAABHwMAAEwAAAA2g2wmOlm7P/E07q+Xquc/AIAlP0gBAAAAAAAAASADAABMAAAAlCgnhpwzuz839ErRLc7nPwAAAj9IAQAAAAAAAAEhAwAATAAAADaDbCY6Wbs/PY3766Xq5z8AAKY+WAEAAAAAAAABIgMAAEwAAABQSMdHThW8P3ka99dL1ec/AAA9PlgBAAAAAAAAASMDAABMAAAAehJRaTXi4j+fQzBZEU7nPwAAQD0AAAAAAAAAAAEkAwAATAAAAHgTXvdC6eI/32ncXy9V5z8AAIY9EAAAAAAAAAABJQMAAEwAAAB4E173QuniPwF9MmO+WOc/AACYPRAAAAAAAAAAASYDAABMAAAAIWli0Zzr4j8hkIhmTVznPwAArj0QAAAAAAAAAAEnAwAATAAAACFpYtGc6+I/IZCIZk1c5z8AANw9EAAAAAAAAAABKAMAAEwAAAAhaWLRnOviPyGQiGZNXOc/AAANPhAAAAAAAAAAASkDAABMAAAAeBNe90Lp4j8hkIhmTVznPwAAMT4gAAAAAAAAAAEqAwAATAAAACNoVUOP5OI/IZCIZk1c5z8AAFM+IAAAAAAAAAABKwMAAEwAAAAlZ0i1gd3iPwF9MmO+WOc/AAB1Pi8AAAAAAAAAASwDAABMAAAAfxA3TRrU4j/fadxfL1XnPwCAij4vAAAAAAAAAAEtAwAATAAAAC1kIQtZyOI/vVaGXKBR5z8AgJs+LwAAAAAAAAABLgMAAEwAAADatwvJl7ziP59DMFkRTuc/AICjPj8AAAAAAAAAAS8DAABMAAAAiQv2htaw4j+fQzBZEU7nPwCAqz4/AAAAAAAAAAEwAwAATAAAADdf4EQVpeI/fTDaVYJK5z8AgLM+TgAAAAAAAAABMQMAAEwAAADnsb10RpLiP30w2lWCSuc/AIC5Pk4AAAAAAAAAATIDAABMAAAA7a6Wyh194j99MNpVgkrnPwCAvj5eAAAAAAAAAAEzAwAATAAAAPOrbyD1Z+I/fTDaVYJK5z8AAMI+XgAAAAAAAAABNAMAAEwAAABQU0ScclDiP30w2lWCSuc/AIDEPm4AAAAAAAAAATUDAABMAAAArPoYGPA44j9fHYRS80bnPwCAyT5uAAAAAAAAAAE2AwAATAAAAAii7ZNtIeI/G/fXS9U/5z8AgNA+fQAAAAAAAAABNwMAAEwAAABoSLWB3QLiP/njgUhGPOc/AADYPn0AAAAAAAAAATgDAABMAAAAxe58b03k4T/Z0CtFtzjnPwCA4T6NAAAAAAAAAAE5AwAATAAAANDpO6kJweE/+eOBSEY85z8AgOY+jQAAAAAAAAABOgMAAEwAAAAwj/YIbJvhP18dhFLzRuc/AADrPp0AAAAAAAAAATsDAABMAAAAkjOk2sBu4T+9VoZcoFHnPwAA7j6dAAAAAAAAAAE8AwAATAAAAEyCTdK7P+E/YbY0bWtj5z8AgPA+nQAAAAAAAAABPQMAAEwAAACuJvujEBPhPyUpOYHFeOc/AIDxPrwAAAAAAAAAAT4DAABMAAAAEcuodWXm4D8Jr5OYrpHnPwAA8z68AAAAAAAAAAE/AwAATAAAAB3FWiEUvOA/8TTur5eq5z8AgPU+vAAAAAAAAAABQAMAAEwAAADUFBGnHJTgP9e6SMeAw+c/AAD5PrwAAAAAAAAAAUEDAABMAAAANbrLBn9u4D95GvfXS9XnPwAA/T7LAAAAAAAAAAFCAwAATAAAAJVfhmbhSOA/+2ZP5Yfj5z8AgAA/ywAAAAAAAAABQwMAAEwAAACgWkWgnSXgP3+zp/LD8ec/AIADP9sAAAAAAAAAAUQDAABMAAAA/gANjg0H4D/B2VP54fjnPwDABz/bAAAAAAAAAAFFAwAATAAAALhOqff60N8/wdlT+eH45z8AAAw/6wAAAAAAAAABRgMAAEwAAAB0mzjT2pPfP9/sqfxw/Oc/AIAQP+sAAAAAAAAAAUcDAABMAAAA2j7ZFiJg3z/f7Kn8cPznPwDAEz/6AAAAAAAAAAFIAwAATAAAAOY4i8LQNd8/wdlT+eH45z8AABc/+gAAAAAAAAABSQMAAEwAAABI3kUiMxDfP8HZU/nh+Oc/AMAXPwoBAAAAAAAAAUoDAABMAAAAUNoR6vzz3j+fxv31UvXnPwAAGD8KAQAAAAAAAAFLAwAATAAAAKyB5mV63N4/f7On8sPx5z8AwBY/GgEAAAAAAAABTAMAAEwAAACwf8xJX87eP3+zp/LD8ec/AMAVPxoBAAAAAAAAAU0DAABMAAAACim74ffE3j9/s6fyw/HnPwCADj8pAQAAAAAAAAFOAwAATAAAALJ9si1EwN4/f7On8sPx5z8AQAU/KQEAAAAAAAABTwMAAEwAAACwf8xJX87eP3+zp/LD8ec/AIDYPjkBAAAAAAAAAVADAABMAAAAqIMAgpXq3j/f7Kn8cPznPwAAmT45AQAAAAAAAAFRAwAATAAAAAIeR/ALk+U/90rRLc4f5z8AAJA9AAAAAAAAAAABUgMAAEwAAACrdFhYc5zlP/dK0S3OH+c/AADGPRAAAAAAAAAAAVMDAABMAAAA/h9hDCeh5T/3StEtzh/nPwAA4D0QAAAAAAAAAAFUAwAATAAAAP0gbpo0qOU/90rRLc4f5z8AANw9EAAAAAAAAAABVQMAAEwAAABQzHZO6KzlP/dK0S3OH+c/AADgPRAAAAAAAAAAAVYDAABMAAAApHd/Apyx5T/3StEtzh/nPwAA5D0fAAAAAAAAAAFXAwAATAAAAEzOkGoDu+U/90rRLc4f5z8AAOo9HwAAAAAAAAABWAMAAEwAAAD0JKLSasTlP/dK0S3OH+c/AADyPS8AAAAAAAAAAVkDAABMAAAARtG3FCzQ5T/VN3sqPxznPwAA+j0vAAAAAAAAAAFaAwAATAAAAJh9zVbt2+U/syQlJ7AY5z8AAAo+PwAAAAAAAAABWwMAAEwAAACTf+dyCOrlP5MRzyMhFec/AAAdPj8AAAAAAAAAAVwDAABMAAAAj4EBjyP45T9x/nggkhHnPwAAOj5eAAAAAAAAAAFdAwAATAAAADTZH4WYCOY/cf54IJIR5z8AAF0+XgAAAAAAAAABXgMAAEwAAACFhkJVZxvmP1PrIh0DDuc/AAB3Pl4AAAAAAAAAAV8DAABMAAAAKt5gS9wr5j/tsSATVgPnPwCAhj5eAAAAAAAAAAFgAwAATAAAAM42jM9eQ+Y/7bEgE1YD5z8AgIw+fQAAAAAAAAABYQMAAEwAAAByj7dT4VrmP+2xIBNWA+c/AACRPn0AAAAAAAAAAWIDAABMAAAAFeji12Ny5j/tsSATVgPnPwAAkz59AAAAAAAAAAFjAwAATAAAALlADlzmieY/z57KD8f/5j8AgJI+fQAAAAAAAAABZAMAAEwAAABdmTngaKHmP21lyAUa9eY/AACSPn0AAAAAAAAAAWUDAABMAAAAAvJkZOu45j8rPxz/++3mPwAAkj6NAAAAAAAAAAFmAwAATAAAAKRKkOht0OY/6xhw+N3m5j8AAJM+jQAAAAAAAAABZwMAAEwAAACeTbeSluXmP6fyw/G/3+Y/AICTPpwAAAAAAAAAAWgDAABMAAAA7fvm8HL/5j+F323uMNzmPwCAkz6cAAAAAAAAAAFpAwAATAAAAOX+DZubFOc/Z8wX66HY5j8AAJQ+nAAAAAAAAAABagMAAEwAAADgATVFxCnnP0e5wecS1eY/AACUPqwAAAAAAAAAAWsDAABMAAAA2ARc7+w+5z8FkxXh9M3mPwAAlD6sAAAAAAAAAAFsAwAATAAAANIHg5kVVOc/Z8wX66HY5j8AAJQ+vAAAAAAAAAABbQMAAEwAAADNCqpDPmnnP4Xfbe4w3OY/AACUPrwAAAAAAAAAAW4DAABMAAAAb2PVx8CA5z9nzBfrodjmPwAAlD7bAAAAAAAAAAFvAwAATAAAAL4RBSadmuc/R7nB5xLV5j8AAJU+2wAAAAAAAAABcAMAAEwAAAAMwDSEebTnP4Xfbe4w3OY/AICWPtsAAAAAAAAAAXEDAABMAAAAWG5k4lXO5z/JBRr1TuPmPwAAlj7rAAAAAAAAAAFyAwAATAAAAPzGj2bY5ec/CSzG+2zq5j8AAJU+6wAAAAAAAAABcwMAAEwAAAChH7vqWv3nPys/HP/77eY/AICUPusAAAAAAAAAAXQDAABMAAAAmSLilIMS6D9LUnICi/HmPwAAlD76AAAAAAAAAAF1AwAATAAAAJQlCT+sJ+g/bWXIBRr15j8AAJY++gAAAAAAAAABdgMAAEwAAADi0isPezroP494Hgmp+OY/AACZPgoBAAAAAAAAAXcDAABMAAAAM4BO30lN6D+ti3QMOPzmPwAAnT4KAQAAAAAAAAF4AwAATAAAAIQtca8YYOg/rYt0DDj85j8AAKI+GQEAAAAAAAABeQMAAEwAAAAphY+ljXDoP62LdAw4/OY/AIClPhkBAAAAAAAAAXoDAABMAAAAeTKydVyD6D+ti3QMOPzmPwCAqT4pAQAAAAAAAAF7AwAATAAAAMjf1EUrlug/S1JyAovx5j8AAKo+KQEAAAAAAAABfAMAAEwAAABvN/M7oKboPwksxvts6uY/AACqPjkBAAAAAAAAAX0DAABMAAAAE48RMhW36D/JBRr1TuPmPwAAqj45AQAAAAAAAAF+AwAATAAAAGU8NALkyeg/hd9t7jDc5j8AAKs+SAEAAAAAAAABfwMAAEwAAACz6VbSstzoP2fMF+uh2OY/AICrPkgBAAAAAAAAAYADAABMAAAAWkF1yCft6D9HucHnEtXmPwAArT5YAQAAAAAAAAGBAwAATAAAAFBFqQBeCek/BZMV4fTN5j8AAKs+WAEAAAAAAAABggMAAEwAAACe89heOiPpPwWTFeH0zeY/AICqPncBAAAAAAAAAYMDAABMAAAA7KEIvRY96T9nzBfrodjmPwAAqj53AQAAAAAAAAGEAwAATAAAADtQOBvzVuk/yQUa9U7j5j8AAKo+dwEAAAAAAAABhQMAAEwAAACG/md5z3DpPys/HP/77eY/AACqPncBAAAAAAAAAYYDAABMAAAAK1eT/VGI6T+PeB4JqfjmPwAAqj6WAQAAAAAAAAGHAwAATAAAAM+vvoHUn+k/7bEgE1YD5z8AAKo+lgEAAAAAAAABiAMAAEwAAAByCOoFV7fpPw/FdhblBuc/AACrPpYBAAAAAAAAAYkDAABMAAAAbAsRsH/M6T9x/nggkhHnPwCArD6WAQAAAAAAAAGKAwAATAAAABFkPDQC5Ok/kxHPIyEV5z8AgK4+pgEAAAAAAAABiwMAAEwAAAAKZ2PeKvnpP5MRzyMhFec/AICwPqYBAAAAAAAAAYwDAABMAAAAA2qKiFMO6j+zJCUnsBjnPwCAsj62AQAAAAAAAAGNAwAATAAAAPxssTJ8I+o/syQlJ7AY5z8AgLQ+tgEAAAAAAAABjgMAAEwAAAD3b9jcpDjqP7MkJSewGOc/AIC1PsUBAAAAAAAAAY8DAABMAAAARR37rHNL6j+zJCUnsBjnPwAAtz7FAQAAAAAAAAGQAwAATAAAAEAgIlecYOo/syQlJ7AY5z8AgLg+1QEAAAAAAAABkQMAAEwAAADkeE3bHnjqP9U3eyo/HOc/AIC7PtUBAAAAAAAAAZIDAABMAAAA3Xt0hUeN6j/3StEtzh/nPwAAvj7lAQAAAAAAAAGTAwAATAAAANd+my9wouo/90rRLc4f5z8AgME+5QEAAAAAAAABlAMAAEwAAAAmLL7/PrXqP/dK0S3OH+c/AADDPvQBAAAAAAAAAZUDAABMAAAAd9ngzw3I6j/3StEtzh/nPwCAxD70AQAAAAAAAAGWAwAATAAAAMeGA6Dc2uo/90rRLc4f5z8AgMU+BAIAAAAAAAABlwMAAEwAAAAXNCZwq+3qP9U3eyo/HOc/AADHPgQCAAAAAAAAAZgDAABMAAAAZ+FIQHoA6z+TEc8jIRXnPwCAxz4TAgAAAAAAAAGZAwAATAAAALaOaxBJE+s/7bEgE1YD5z8AAMk+EwIAAAAAAAABmgMAAEwAAABc5okGviPrP494Hgmp+OY/AIDJPiMCAAAAAAAAAZsDAABMAAAAqpOs1ow26z8rPxz/++3mPwCAyT4jAgAAAAAAAAGcAwAATAAAAPxAz6ZbSes/6xhw+N3m5j8AAMs+IwIAAAAAAAABnQMAAEwAAABL7vF2KlzrP6fyw/G/3+Y/AIDMPjMCAAAAAAAAAZ4DAABMAAAARfEYIVNx6z+F323uMNzmPwCAzj4zAgAAAAAAAAGfAwAATAAAAJSeO/EhhOs/Z8wX66HY5j8AgNA+QgIAAAAAAAABoAMAAEwAAADkS17B8JbrP0e5wecS1eY/AIDRPkICAAAAAAAAAaEDAABMAAAAM/mAkb+p6z8FkxXh9M3mPwAA0z5SAgAAAAAAAAGiAwAATAAAANdRrBVCwes/oVkT10fD5j8AgNM+UgIAAAAAAAABowMAAEwAAAAlANxzHtvrPyENu8kLteY/AIDTPnECAAAAAAAAAaQDAABMAAAAdK4L0vr06z+/07i/XqrmPwAA1D5xAgAAAAAAAAGlAwAATAAAABYHN1Z9DOw/e60MuUCj5j8AANU+cQIAAAAAAAABpgMAAEwAAABktWa0WSbsP/tgtKsEleY/AIDVPnECAAAAAAAAAacDAABMAAAAsmOWEjZA7D+XJ7KhV4rmPwAA1z6BAgAAAAAAAAGoAwAATAAAAP4RxnASWuw/N+6vl6p/5j8AgNc+gQIAAAAAAAABqQMAAEwAAACjavH0lHHsP9W0rY39dOY/AADZPpACAAAAAAAAAaoDAABMAAAA8RghU3GL7D9ze6uDUGrmPwCA2j6QAgAAAAAAAAGrAwAATAAAAEDHULFNpew/L1X/fDJj5j8AgN0+oAIAAAAAAAABrAMAAEwAAACLdYAPKr/sP88b/XKFWOY/AADfPqACAAAAAAAAAa0DAABMAAAA2iOwbQbZ7D+tCKdv9lTmPwCA4D6wAgAAAAAAAAGuAwAATAAAACjS38vi8uw/rQinb/ZU5j8AgOA+sAIAAAAAAAABrwMAAEwAAADJKxjechHtP+8uU3YUXOY/AADgPr8CAAAAAAAAAbADAABMAAAAwDBZpLY07T9ze6uDUGrmPwAA3z6/AgAAAAAAAAGxAwAATAAAAAvglZCgVe0/1bStjf105j8AAN4+zwIAAAAAAAABsgMAAEwAAABUj9J8inbtP3cUXJ7IhuY/AADePs8CAAAAAAAAAbMDAABMAAAA9ugKjxqV7T9bmra1sZ/mPwAA3z7fAgAAAAAAAAG0AwAATAAAAO/sPsdQse0///lkxnyx5j8AgN8+3wIAAAAAAAABtQMAAEwAAAA9m24lLcvtP6FZE9dHw+Y/AIDfPt8CAAAAAAAAAbYDAABMAAAA4fOZqa/i7T8FkxXh9M3mPwAA4D7uAgAAAAAAAAG3AwAATAAAAIVMxS0y+u0/Z8wX66HY5j8AAOA+7gIAAAAAAAABuAMAAEwAAAAppfCxtBHuP0e5wecS1eY/AADgPv4CAAAAAAAAAbkDAABMAAAAzf0bNjcp7j8FkxXh9M3mPwAA4T7+AgAAAAAAAAG6AwAATAAAAG1WR7q5QO4/BZMV4fTN5j8AgOA+DQMAAAAAAAABuwMAAEwAAAARr3I+PFjuP+N/v91lyuY/AADfPg0DAAAAAAAAAbwDAABMAAAAtweewr5v7j/DbGna1sbmPwCA3z4dAwAAAAAAAAG9AwAATAAAAAO2zSCbie4/w2xp2tbG5j8AgOA+HQMAAAAAAAABvgMAAEwAAAClDwYzK6juP4NGvdO4v+Y/AIDiPjwDAAAAAAAAAb8DAABMAAAA8b5CHxXJ7j8hDbvJC7XmPwCA5D48AwAAAAAAAAHAAwAATAAAAJMYezGl5+4///lkxnyx5j8AgOY+PAMAAAAAAAABwQMAAEwAAACJHK9p2wPvP9/mDsPtreY/AIDoPjwDAAAAAAAAAcIDAABMAAAA18rex7cd7z//+WTGfLHmPwAA6D5MAwAAAAAAAAHDAwAATAAAANHNBXLgMu8/v9O4v16q5j8AAOc+TAMAAAAAAAABxAMAAEwAAAAheyhCr0XvP3utDLlAo+Y/AADlPlwDAAAAAAAAAcUDAABMAAAAx9JGOCRW7z87h2CyIpzmPwCA5D5cAwAAAAAAAAHGAwAATAAAAMHUYFQ/ZO8/+2C0qwSV5j8AgNY+awMAAAAAAAABxwMAAEwAAAAVgXaWAHDvP9dNXqh1keY/AIDDPmsDAAAAAAAACw=="/>
</p:tagLst>
</file>

<file path=ppt/tags/tag38.xml><?xml version="1.0" encoding="utf-8"?>
<p:tagLst xmlns:a="http://schemas.openxmlformats.org/drawingml/2006/main" xmlns:r="http://schemas.openxmlformats.org/officeDocument/2006/relationships" xmlns:p="http://schemas.openxmlformats.org/presentationml/2006/main">
  <p:tag name="ATHENA.MIXSHAPE" val="|streamable=true|audioOnly=true|recordStart=580612|recordEnd=645485|recordLength=749167|start=580612|end=645485|audioFormat={00001610-0000-0010-8000-00AA00389B71}|audioRate=44100|muted=false|volume=0.8|fadeIn=0|fadeOut=0|videoFormat={34363248-0000-0010-8000-00AA00389B71}|videoRate=15|videoWidth=256|videoHeight=256"/>
</p:tagLst>
</file>

<file path=ppt/tags/tag39.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JAAAABwMAAAAAAQAAAAgAAAAECUlua0F0b21WMQIAAAAJBAAAAAkFAAAACQYAAAAJBwAAAAkIAAAACQkAAAAJCgAAAAkLAAAABQQAAAALUGVuU3Ryb2tlVjEEAAAACkF0dHJpYnV0ZXMFVHJhY2UJU3RhcnRUaW1lBFR5cGUEBAAED1BlbkF0dHJpYnV0ZXNWMQIAAAAKSW5rVHJhY2VWMQIAAAAQDEFjdGlvblR5cGVWMQIAAAACAAAACQwAAAAJDQAAAD0wAAAAAAAABfL///8MQWN0aW9uVHlwZVYxAQAAAAd2YWx1ZV9fAAgCAAAAAAAAAAEFAAAABAAAAAkPAAAACRAAAACWOwAAAAAAAAHv////8v///wAAAAABBgAAAAQAAAAJEgAAAAkTAAAAqT0AAAAAAAAB7P////L///8AAAAAAQcAAAAEAAAACRUAAAAJFgAAAGVFAAAAAAAAAen////y////AAAAAAEIAAAABAAAAAkYAAAACRkAAACVkAAAAAAAAAHm////8v///wAAAAABCQAAAAQAAAAJGwAAAAkcAAAApsMAAAAAAAAB4/////L///8AAAAAAQoAAAAEAAAACR4AAAAJHwAAAMvqAAAAAAAAAeD////y////AAAAAAELAAAABAAAAAkhAAAACSIAAABI7wAAAAAAAAHd////8v///wAAAAAFDAAAAA9QZW5BdHRyaWJ1dGVzVjEKAAAAB19jb2xvckEHX2NvbG9yUgdfY29sb3JHB19jb2xvckIKRml0VG9DdXJ2ZQZIZWlnaHQOSWdub3JlUHJlc3N1cmUNSXNIaWdobGlnaHRlcgVTaGFwZQVXaWR0aAAAAAAAAAAABAACAgICAQYBAQxCcnVzaFNoYXBlVjECAAAABgIAAAD/AAAAAAAAAAAAAAhAAAAF3P///wxCcnVzaFNoYXBlVjEBAAAAB3ZhbHVlX18ACAIAAAABAAAAAAAAAAAACEAFDQAAAApJbmtUcmFjZVYxAwAAAA1MaXN0YDErX2l0ZW1zDExpc3RgMStfc2l6ZQ9MaXN0YDErX3ZlcnNpb24EAAAYU2hhcmVkLklua2luZy5JbmtQb2ludFtdAgAAAAgIAgAAAAklAAAAUAAAAFAAAAABDwAAAAwAAAD/AAAAAAAAAAAAAAhAAAAB2v///9z///8BAAAAAAAAAAAACEABEAAAAA0AAAAJJwAAAAcAAAAHAAAAARIAAAAMAAAA/wAAAAAAAAAAAAAIQAAAAdj////c////AQAAAAAAAAAAAAhAARMAAAANAAAACSkAAAAuAAAALgAAAAEVAAAADAAAAP8AAAAAAAAAAAAACEAAAAHW////3P///wEAAAAAAAAAAAAIQAEWAAAADQAAAAkrAAAARQAAAEUAAAABGAAAAAwAAAD/AAAAAAAAAAAAAAhAAAAB1P///9z///8BAAAAAAAAAAAACEABGQAAAA0AAAAJLQAAAHEAAABxAAAAARsAAAAMAAAA/wAAAAAAAAAAAAAIQAAAAdL////c////AQAAAAAAAAAAAAhAARwAAAANAAAACS8AAACmAAAApgAAAAEeAAAADAAAAP8AAAAAAAAAAAAACEAAAAHQ////3P///wEAAAAAAAAAAAAIQAEfAAAADQAAAAkxAAAABwAAAAcAAAABIQAAAAwAAAD/AAAAAAAAAAAAAAhAAAABzv///9z///8BAAAAAAAAAAAACEABIgAAAA0AAAAJMwAAAIEAAACBAAAAByUAAAAAAQAAAIAAAAAECklua1BvaW50VjEC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0wBycAAAAAAQAAAAgAAAAECklua1BvaW50VjECAAAACYQAAAAJhQAAAAmGAAAACYcAAAAJiAAAAAmJAAAACYoAAAAKBykAAAAAAQAAAEAAAAAECklua1BvaW50VjEC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NEgcrAAAAAAEAAACAAAAABApJbmtQb2ludFYxAg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07By0AAAAAAQAAAIAAAAAECklua1BvaW50VjEC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0PBy8AAAAAAQAAAAABAAAECklua1BvaW50VjECAA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NWgcxAAAAAAEAAAAIAAAABApJbmtQb2ludFYxAgAAAAkVAgAACRYCAAAJFwIAAAkYAgAACRkCAAAJGgIAAAkbAgAACgczAAAAAAEAAAAAAQAABApJbmtQb2ludFYxAgA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AgAACYACAAAJgQIAAAmCAgAACYMCAAAJhAIAAAmFAgAACYYCAAAJhwIAAAmIAgAACYkCAAAJigIAAAmLAgAACYwCAAAJjQIAAAmOAgAACY8CAAAJkAIAAAmRAgAACZICAAAJkwIAAAmUAgAACZUCAAAJlgIAAAmXAgAACZgCAAAJmQIAAAmaAgAACZsCAAAJnAIAAA1/BTQAAAAKSW5rUG9pbnRWMQQAAAABWAFZDlByZXNzdXJlRmFjdG9yCVRpbWVTdGFtcAAAAAAGBgsQAgAAAJiVuOVYL7k/wP98ArPVnD8AAFw+AAAAAAAAAAABNQAAADQAAACY4z6sfMW5P6BroNhYnZk/AACXPhAAAAAAAAAAATYAAAA0AAAAmgHVqTv/uT9gwX4mlXGYPwAAqj4QAAAAAAAAAAE3AAAANAAAAJgTL3XhIbo/QBdddNFFlz8AgK4+EAAAAAAAAAABOAAAADQAAACZJYlAh0S6P0AXXXTRRZc/AAC+PhAAAAAAAAAAATkAAAA0AAAAmCun2RNQuj9AF1100UWXPwAAxz4fAAAAAAAAAAE6AAAANAAAAJoxxXKgW7o/oKzUh+D6lj8AAM8+HwAAAAAAAAABOwAAADQAAACaMcVyoFu6P4DXw67+ZJY/AIDUPi8AAAAAAAAAATwAAAA0AAAAmCun2RNQuj8gbTvCDRqWPwAA2T4vAAAAAAAAAAE9AAAANAAAAJkNEdxUFro/QC2i/Do5lT8AANs+PwAAAAAAAAABPgAAADQAAACY4z6sfMW5PyBYkSNZo5Q/AIDcPj8AAAAAAAAAAT8AAAA0AAAAmqcSsf5RuT+AGPhdhsKTPwCA3z4/AAAAAAAAAAFAAAAANAAAAJhTblFOsLg/wANOv9FLkj8AAOQ+TgAAAAAAAAABQQAAADQAAACW7W8m+Ou3PwAak0c7P5A/AADrPk4AAAAAAAAAAUIAAAA0AAAAlWO9ZFbitj/Aip/GZ8+LPwAA7j5eAAAAAAAAAAFDAAAANAAAAJbT7AkozbU/ALcp1zq2hz8AgPA+XgAAAAAAAAABRAAAADQAAACUN+B84KC0PwC4xMDvMoQ/AIDxPm4AAAAAAAAAAUUAAAA0AAAAkY+XvX9dsz/AuV+qpK+APwAA8z5uAAAAAAAAAAFGAAAANAAAAJDbEswFA7I/gCAX2naEez8AgPU+fQAAAAAAAAABRwAAADQAAACQIXBB/5ywP4B3kBFo1XY/AAD6Po0AAAAAAAAAAUgAAAA0AAAAHs+abfFtrj8AzglJWSZyPwCA/j6NAAAAAAAAAAFJAAAANAAAABxbVVjkoas/APSMyaOdbz8AAAI/jQAAAAAAAAABSgAAADQAAAAa80t18OyoPwD0jMmjnW8/AMADP40AAAAAAAAAAUsAAAA0AAAAFpd+xBVPpj8AI02t4H10PwDABT+sAAAAAAAAAAFMAAAANAAAABBH7UVUyKM/gMo4jDqwfD8AgAc/rAAAAAAAAAABTQAAADQAAAARGxBe3oahPwA5kjVKcYI/AIAJP6wAAAAAAAAAAU4AAAA0AAAAIA5WtTXnnj8AtynXOraHPwBACT+sAAAAAAAAAAFPAAAANAAAABoWfHcTHZs/gArSUQ2RjT8AwAg/vAAAAAAAAAABUAAAADQAAAAYNhqeI4GXPyDEtPn+apE/AEAIP7wAAAAAAAAAAVEAAAA0AAAAEp4g8spvlD9ALaL8OjmVPwAACD/LAAAAAAAAAAFSAAAANAAAABQGJ0ZyXpE/4ECxsTozmj8AgAg/ywAAAAAAAAABUwAAADQAAAAgPDvG/FKNPwDKLJYGB6A/AEAJP9sAAAAAAAAAAVQAAAA0AAAAFMwIkt6hiD/w/dUiyq+jPwDACT/bAAAAAAAAAAFVAAAANAAAAAy8tu+JqYQ/wNFLEvfIpz8AgAo/6wAAAAAAAAABVgAAADQAAAAY3FQWmg2BP2BFjmSNUqw/AEAKP+sAAAAAAAAAAVcAAAA0AAAACLimnedUfD/YQUagVVuwPwCACT/6AAAAAAAAAAFYAAAANAAAABx4ZDIuAHg/sHtnySCgsj8AQAk/+gAAAAAAAAABWQAAADQAAAAc+OLqBx11P8DqzGhkCrU/AIAJPwoBAAAAAAAAAVoAAAA0AAAAFNhBNavycj8gj3Z+IJq3PwDACT8KAQAAAAAAAAFbAAAANAAAABTYQTWr8nI/IE5Cz5g8uj8AgAo/GQEAAAAAAAABXAAAADQAAAD8lwJZPmR0P0C9p27cprw/AMAKPxkBAAAAAAAAAV0AAAA0AAAAHPji6gcddT9YLA0OIBG/PwDACj8pAQAAAAAAAAFeAAAANAAAAAi4ow6bjnY/XGjbEW7QwD8AAAs/KQEAAAAAAAABXwAAADQAAAAkGISgZEd3P5gS/cMx/ME/AAALPzkBAAAAAAAAAWAAAAA0AAAAJBiEoGRHdz/YlGsd2wvDPwAACz85AQAAAAAAAAFhAAAANAAAAAi4ow6bjnY/KO8mHmr/wz8AgAs/SAEAAAAAAAABYgAAADQAAAAc+OLqBx11P9guwOM84MQ/AEALP0gBAAAAAAAAAWMAAAA0AAAAFNhBNavycj+MRqZQ9aTFPwAACz9YAQAAAAAAAAFkAAAANAAAAAS4oH9OyHA/nENqgvFWxj8AgAs/WAEAAAAAAAABZQAAADQAAAAw8L+3dq1uPxj+WCAX2sY/AMAMP1gBAAAAAAAAAWYAAAA0AAAAOPC8KCrnaD88q7ag3lPHPwCADT93AQAAAAAAAAFnAAAANAAAABBwO+EDBGY/wD3y5em6xz8AwA0/dwEAAAAAAAABaAAAADQAAAAgsHq9cJJkP1SoetLaBcg/AAAOP3cBAAAAAAAAAWkAAAA0AAAA+C/5dUqvYT+QBXKhbUfIPwAADj93AQAAAAAAAAFqAAAANAAAABBwOFK3PWA/KEhHNUR2yD8AgA8/hwEAAAAAAAABawAAADQAAAAQcDhStz1gPyBw+o1eksg/AAASP4cBAAAAAAAAAWwAAAA0AAAAILB6vXCSZD8UmK3meK7IPwBAEz+WAQAAAAAAAAFtAAAANAAAAAAw/ASXdWc/FJit5niuyD8AQBQ/lgEAAAAAAAABbgAAADQAAAAw8L+3dq1uP3B9i6u8m8g/AEAVP6YBAAAAAAAAAW8AAAA0AAAAHHhho+E5cj/MYmlwAInIPwBAFj+mAQAAAAAAAAFwAAAANAAAAAi4ow6bjnY/KEhHNUR2yD8AwBY/pgEAAAAAAAABcQAAADQAAAAQWMYLHpx7P9g6thfmbMg/AMAWP7YBAAAAAAAAAXIAAAA0AAAAEgxF3/5pgT/gEgO/y1DIPwBAFj/FAQAAAAAAAAFzAAAANAAAABjcV6Xm04Y/kAVyoW1HyD8AABY/xQEAAAAAAAABdAAAADQAAAAgPDvG/FKNP5AFcqFtR8g/AAAXP9UBAAAAAAAAAXUAAAA0AAAADvbXMmoskz80IJTcKVrIPwCAGD/VAQAAAAAAAAF2AAAANAAAABJ+gsu6C5g/KEhHNUR2yD8AgBo/5QEAAAAAAAABdwAAADQAAAAYNh0tcEedPyBw+o1eksg/AAAdP+UBAAAAAAAAAXgAAAA0AAAADg/UK8VvoT9kpT4E17fIPwDAHj/0AQAAAAAAAAF5AAAANAAAABKbkaUEaqQ/XM3xXPHTyD8AwCA/9AEAAAAAAAABegAAADQAAAAYGxPtKk2nPwDoE5it5sg/AIAhP/QBAAAAAAAAAXsAAAA0AAAAFmuka+zTqT9Q9aS1C/DIPwDAIT8EAgAAAAAAAAF8AAAANAAAABxnkYr9uKs/oAI202n5yD8AACI/BAIAAAAAAAABfQAAADQAAAAew1472FauP1D1pLUL8Mg/AIAiPxMCAAAAAAAAAX4AAAA0AAAAjv27qrNXsD8A6BOYrebIPwDAIj8TAgAAAAAAAAF/AAAANAAAAJCTqp5ueLE/AOgTmK3myD8AgCM/IwIAAAAAAAABgAAAADQAAACRFz/Hg3ayPwDoE5it5sg/AEAjPyMCAAAAAAAAAYEAAAA0AAAAkY+XvX9dsz9Q9aS1C/DIPwAAIz8zAgAAAAAAAAGCAAAANAAAAJP7s4FiLbQ/9A/H8McCyT8AwBs/MwIAAAAAAAABgwAAADQAAACUVXZ6n9q0P5gq6SuEFck/AEARP2ICAAAAAAAAAYQAAAA0AAAA9J8ZUJ260z/82x1kBFrFPwAAcD0AAAAAAAAAAAGFAAAANAAAAPOZ+7YQr9M/CLRqC+o9xT8AAKg9AAAAAAAAAAABhgAAADQAAADzmfu2EK/TPyg8UQGb6cQ/AADAPQAAAAAAAAAAAYcAAAA0AAAAcxi0kC2s0z9UnISeMXnEPwAA6D0AAAAAAAAAAAGIAAAANAAAAHMYtJAtrNM/sIFiY3VmxD8AABY+AAAAAAAAAAABiQAAADQAAABzGLSQLazTPwhnQCi5U8Q/AABAPgAAAAAAAAAAAYoAAAA0AAAAcxi0kC2s0z+8Wa8KW0rEPwAAbj4AAAAAAAAAAAGLAAAANAAAAPOZ+7YQr9M/XHTRRRddxD8AgJ0+AAAAAAAAAAABjAAAADQAAADzmfu2EK/TPwCP84DTb8Q/AACyPgAAAAAAAAAAAY0AAAA0AAAA85n7thCv0z+gqRW8j4LEPwAAvD4AAAAAAAAAAAGOAAAANAAAAHMYtJAtrNM/nNHIFKqexD8AgME+AAAAAAAAAAABjwAAADQAAADzk90dhKPTP+zeWTIIqMQ/AADFPgAAAAAAAAAAAZAAAAA0AAAAcwx4XhSV0z9IxDf3S5XEPwAAxz4AAAAAAAAAAAGRAAAANAAAAHMAPCz7fdM/VJyEnjF5xD8AgMg+AAAAAAAAAAABkgAAADQAAADzbymHOF7TPwCP84DTb8Q/AADQPgAAAAAAAAAAAZMAAAA0AAAA81pAb8w10z+wgWJjdWbEPwAA2z4AAAAAAAAAAAGUAAAANAAAAPJCyAqaB9M/AI/zgNNvxD8AAOc+AAAAAAAAAAABlQAAADQAAABzqQiAhNbSP1SchJ4xecQ/AIDzPgAAAAAAAAAAAZYAAAA0AAAAco4Bz4ui0j9IxDf3S5XEPwAA/T4AAAAAAAAAAAGXAAAANAAAAPLuI6vpZdI/kPl7bcS6xD8AgAM/AAAAAAAAAAABmAAAADQAAABxT0aHRynSP9guwOM84MQ/AEAGPwAAAAAAAAAAAZkAAAA0AAAA8qlKyhjh0T9scZV3Ew/FPwCACD8AAAAAAAAAAAGaAAAANAAAAPGCB+cGltE/CLRqC+o9xT8AAAo/AAAAAAAAAAABmwAAADQAAADxWDW3LkXRP/zbHWQEWsU/AMALPwAAAAAAAAAAAZwAAAA0AAAAcKqMFK3r0D+g9j+fwGzFPwCADT8AAAAAAAAAAAGdAAAANAAAAHB3Df+BidA/oPY/n8BsxT8AABA/AAAAAAAAAAABngAAADQAAADxxdUPOirQP1DproFiY8U/AMARPwAAAAAAAAAAAZ8AAAA0AAAA3ig8QeSVzz9Q6a6BYmPFPwDAEz8AAAAAAAAAAAGgAAAANAAAAODIW68a3c4/XMH7KEhHxT8AwBY/AAAAAAAAAAABoQAAADQAAADebpm23S/OP6zOjEamUMU/AEAaPwAAAAAAAAAAAaIAAAA0AAAA3Br1Vi2OzT/82x1kBFrFPwAAHj8AAAAAAAAAAAGjAAAANAAAANzMbpAJ+Mw/oPY/n8BsxT8AACI/AAAAAAAAAAABpAAAADQAAADch5WvOHPMP0QRYtp8f8U/AAAkPwAAAAAAAAAAAaUAAAA0AAAA3EjaZ/T5yz/oK4QVOZLFPwBAJT8AAAAAAAAAAAGmAAAANAAAANoSzAUDkss/3FM3blOuxT8AwCU/AAAAAAAAAAABpwAAADQAAADY4ts8njXLP9R76sZtysU/AIAmPwAAAAAAAAAAAagAAAA0AAAA2rV6wP/eyj8kiXvky9PFPwDAJj8AAAAAAAAAAAGpAAAANAAAANqON93tk8o/eJYMAirdxT8AgCc/AAAAAAAAAAABqgAAADQAAADYcKHfLlrKP8ijnR+I5sU/AMAnPwAAAAAAAAAAAasAAAA0AAAA2Fgpe/wryj/Io50fiObFPwCAKD8AAAAAAAAAAAGsAAAANAAAANhDQGOQA8o/yKOdH4jmxT8AwCg/AAAAAAAAAAABrQAAADQAAADaNHXksObJP8ijnR+I5sU/AIApPwAAAAAAAAAAAa4AAAA0AAAA2ig5spfPyT8csS495u/FPwDAKT8AAAAAAAAAAAGvAAAANAAAANoiGxkLxMk/cL6/WkT5xT8AgCo/AAAAAAAAAAABsAAAADQAAADYHP1/frjJP7zLUHiiAsY/AEArPwAAAAAAAAAAAbEAAAA0AAAA2BluM7iyyT8Q2eGVAAzGPwDALD8AAAAAAAAAAAGyAAAANAAAANgZbjO4ssk/YOZys14Vxj8AgC0/AAAAAAAAAAABswAAADQAAADYGW4zuLLJP2DmcrNeFcY/AEAuPwAAAAAAAAAAAbQAAAA0AAAA2BluM7iyyT9g5nKzXhXGPwCALD8AAAAAAAAAAAG1AAAANAAAANgZbjO4ssk/YOZys14Vxj8AgCk/AAAAAAAAAAABtgAAADQAAADYGW4zuLLJP2DmcrNeFcY/AAAYPwAAAAAAAAAAAbcAAAA0AAAA2BNQmiunyT+8y1B4ogLGPwCAAD8AAAAAAAAAAAG4AAAANAAAANoQwU1lock/jEamUPWkxT8AgK0+AAAAAAAAAAABuQAAADQAAAD2Q08uD+PWP8xWczxX/MQ/AAAUPgAAAAAAAAAAAboAAAA0AAAAd8WWVPLl1j/gBg2LIsTEPwAASz4QAAAAAAAAAAG7AAAANAAAAPZG3nrV6NY/zFZzPFf8xD8AAGQ+EAAAAAAAAAABvAAAADQAAAB2yCWhuOvWP8B+JpVxGMU/AABmPhAAAAAAAAAAAb0AAAA0AAAAdsu07X7x1j9kmUjQLSvFPwAAdD4QAAAAAAAAAAG+AAAANAAAAHfOQzpF99Y/uKbZ7Ys0xT8AAH0+HwAAAAAAAAABvwAAADQAAAB20dKGC/3WPwi0agvqPcU/AACEPh8AAAAAAAAAAcAAAAA0AAAAdtRh09EC1z9cwfsoSEfFPwCAhj4vAAAAAAAAAAHBAAAANAAAAHfX8B+YCNc/uKbZ7Ys0xT8AgIg+LwAAAAAAAAABwgAAADQAAAD3W8eSQRHXP8B+JpVxGMU/AICJPj8AAAAAAAAAAcMAAAA0AAAA92HlK84c1z/AfiaVcRjFPwAAjD4/AAAAAAAAAAHEAAAANAAAAHbpSus9K9c/GGQEWrUFxT8AAI8+PwAAAAAAAAABxQAAADQAAAB28vfQkDzXP3xJ4h758sQ/AACUPk4AAAAAAAAAAcYAAAA0AAAA93zs3MZQ1z8oPFEBm+nEPwCAmT5OAAAAAAAAAAHHAAAANAAAAHYKcDXDatc/2C7A4zzgxD8AAKM+TgAAAAAAAAAByAAAADQAAAD4moLahYrXP+AGDYsixMQ/AACvPm0AAAAAAAAAAckAAAA0AAAA969r8vGy1z/s3lkyCKjEPwAAuz5tAAAAAAAAAAHKAAAANAAAAHhGnDBB3tc/SMQ390uVxD8AgMg+bQAAAAAAAAABywAAADQAAAB3XhSVcwzYP1SchJ4xecQ/AADUPm0AAAAAAAAAAcwAAAA0AAAAd3aM+aU62D+gqRW8j4LEPwCA3j59AAAAAAAAAAHNAAAANAAAAHeOBF7YaNg/nNHIFKqexD8AgOU+jQAAAAAAAAABzgAAADQAAAB4qQsP0ZzYP+AGDYsixMQ/AIDqPo0AAAAAAAAAAc8AAAA0AAAAeMQSwMnQ2D98SeIe+fLEPwCA6z6NAAAAAAAAAAHQAAAANAAAAPlj8ONrDdk/ZJlI0C0rxT8AAOs+nAAAAAAAAAAB0QAAADQAAAD4gYbhKkfZP/zbHWQEWsU/AIDqPpwAAAAAAAAAAdIAAAA0AAAA+Z8c3+mA2T9EEWLafH/FPwAA6j6sAAAAAAAAAAHTAAAANAAAAPq9styoutk/PDkVM5ebxT8AAOs+rAAAAAAAAAAB1AAAADQAAAD52LmNoe7ZP9R76sZtysU/AIDsPrwAAAAAAAAAAdUAAAA0AAAA+fPAPpoi2j94lgwCKt3FPwAA7D68AAAAAAAAAAHWAAAANAAAAHqNgMmvU9o/yKOdH4jmxT8AAOw+ywAAAAAAAAAB1wAAADQAAAB6pfgt4oHaPxyxLj3m78U/AADsPssAAAAAAAAAAdgAAAA0AAAA+jspbDGt2j8csS495u/FPwAA7T7bAAAAAAAAAAHZAAAANAAAAHvSWaqA2No/HLEuPebvxT8AgO8+2wAAAAAAAAAB2gAAADQAAAB76tEOswbbP8ijnR+I5sU/AAD0PuoAAAAAAAAAAdsAAAA0AAAAe/+6Jh8v2z94lgwCKt3FPwCA9z7qAAAAAAAAAAHcAAAANAAAAPqSXBioVNs/1Hvqxm3KxT8AgPs++gAAAAAAAAAB3QAAADQAAAD7p0UwFH3bP9xTN25TrsU/AAD8PvoAAAAAAAAAAd4AAAA0AAAA+7mf+7mf2z+MRqZQ9aTFPwAA/D4KAQAAAAAAAAHfAAAANAAAAHpKsqB8v9s/6CuEFTmSxT8AAPw+CgEAAAAAAAAB4AAAADQAAAD72sRFP9/bP5ge8/faiMU/AAD9PhkBAAAAAAAAAeEAAAA0AAAA++mPxB782z9Q6a6BYmPFPwCA/D4ZAQAAAAAAAAHiAAAANAAAAHt3Ex0bFtw/UOmugWJjxT8AAPw+KQEAAAAAAAAB4wAAADQAAAD8BybC3TXcP/zbHWQEWsU/AAD8PikBAAAAAAAAAeQAAAA0AAAA+xbxQL1S3D/82x1kBFrFPwAA/D4pAQAAAAAAAAHlAAAANAAAAHykdJm5bNw/rM6MRqZQxT8AAPw+OQEAAAAAAAAB5gAAADQAAAD8MfjxtYbcP6zOjEamUMU/AAD8PjkBAAAAAAAAAecAAAA0AAAAfL97SrKg3D+szoxGplDFPwAA/D5IAQAAAAAAAAHoAAAANAAAAH3Lt3zLt9w/rM6MRqZQxT8AAPw+SAEAAAAAAAAB6QAAADQAAAB81/Ou5M7cP/zbHWQEWsU/AAD8PlgBAAAAAAAAAeoAAAA0AAAA/GR3B+Ho3D9Q6a6BYmPFPwAA/T5YAQAAAAAAAAHrAAAANAAAAHzy+l/dAt0/oPY/n8BsxT8AgP0+ZwEAAAAAAAAB7AAAADQAAAD8f3642RzdP/QD0bwedsU/AID9PmcBAAAAAAAAAe0AAAA0AAAAfQ0CEdY23T+YHvP32ojFPwAAAT93AQAAAAAAAAHuAAAANAAAAPyahWnSUN0/PDkVM5ebxT8AQAQ/dwEAAAAAAAAB7wAAADQAAAB8KAnCzmrdP9xTN25TrsU/AIAHP4cBAAAAAAAAAfAAAAA0AAAA/bWMGsuE3T/Ue+rGbcrFPwBACz+HAQAAAAAAAAHxAAAANAAAAP3ByEzkm90/eJYMAirdxT8AgA0/lgEAAAAAAAAB8gAAADQAAAD9zQR//bLdPxyxLj3m78U/AAAPP5YBAAAAAAAAAfMAAAA0AAAAfVj5ijPH3T+8y1B4ogLGPwDADz+mAQAAAAAAAAH0AAAANAAAAH5hpnCG2N0/YOZys14Vxj8AgBA/pgEAAAAAAAAB9QAAADQAAAD+6Asw9ubdPwQBle4aKMY/AMAQP7YBAAAAAAAAAfYAAAA0AAAA/O4pyYLy3T+oG7cp1zrGPwCAET+2AQAAAAAAAAH3AAAANAAAAPz0R2IP/t0/nENqgvFWxj8AQBE/xQEAAAAAAAAB+AAAADQAAAD/99au1QPeP/BQ+59PYMY/AAARP8UBAAAAAAAAAfkAAAA0AAAA/vpl+5sJ3j/wUPufT2DGPwDADj/VAQAAAAAAAAH6AAAANAAAAP76ZfubCd4/8FD7n09gxj8AAAw/1QEAAAAAAAAB+wAAADQAAAD++mX7mwneP5xDaoLxVsY/AAD9PtUBAAAAAAAAAfwAAAA0AAAAf3aPiPIA3j+oG7cp1zrGPwCA2D7VAQAAAAAAAAH9AAAANAAAAH1wce9l9d0/YOZys14Vxj8AAJM+9AEAAAAAAAAB/gAAADQAAACFbGGdw6DlP1DproFiY8U/AABwPQAAAAAAAAAAAf8AAAA0AAAARSr2426c5T9cwfsoSEfFPwAAqD0QAAAAAAAAAAEAAQAANAAAAIRp0lD9muU/GGQEWrUFxT8AAMA9EAAAAAAAAAABAQEAADQAAAAE6IoqGpjlP9guwOM84MQ/AADSPRAAAAAAAAAAAQIBAAA0AAAAxKUfccWT5T80FJ6ogM3EPwAA+j0vAAAAAAAAAAEDAQAANAAAAEUk2ErikOU/4AYNiyLExD8AAAo+LwAAAAAAAAABBAEAADQAAACEYCVrqonlPzjs6k9mscQ/AAAVPi8AAAAAAAAAAQUBAAA0AAAAxJxyi3KC5T+c0cgUqp7EPwAAID4vAAAAAAAAAAEGAQAANAAAAATZv6s6e+U/SMQ390uVxD8AAC4+PwAAAAAAAAABBwEAADQAAADFk8WlH3HlP0jEN/dLlcQ/AAA/Pj8AAAAAAAAAAQgBAAA0AAAAxI2nDJNl5T9IxDf3S5XEPwAAVD5OAAAAAAAAAAEJAQAANAAAAMWHiXMGWuU/7N5ZMgioxD8AAGk+TgAAAAAAAAABCgEAADQAAACEPwAhJUrlP4AhL8be1sQ/AACAPmMAAAAAAAAAAQsBAAA0AAAAhDZTO9I45T8YZARatQXFPwAAhj5jAAAAAAAAAAEMAQAANAAAAMRp83VHIOU/CLRqC+o9xT8AAIs+cgAAAAAAAAABDQEAADQAAACFG0yK2QTlP/QD0bwedsU/AACNPnIAAAAAAAAAAQ4BAAA0AAAAA4s55Rbl5D+MRqZQ9aTFPwCAjT6CAAAAAAAAAAEPAQAANAAAAMQ5A63iw+Q/eJYMAirdxT8AAI8+ggAAAAAAAAABEAEAADQAAADEJ6nhPKHkP3C+v1pE+cU/AICPPoIAAAAAAAAAAREBAAA0AAAAQ5QH8LN75D8Q2eGVAAzGPwCAjz6SAAAAAAAAAAESAQAANAAAAEN8j4uBTeQ/vMtQeKICxj8AAJA+kgAAAAAAAAABEwEAADQAAAACJTu6wCDkPxyxLj3m78U/AACQPqEAAAAAAAAAARQBAAA0AAAAws3m6P/z4z94lgwCKt3FPwCAlT6hAAAAAAAAAAEVAQAANAAAAMO4/dCTy+M/1Hvqxm3KxT8AgJ0+sQAAAAAAAAABFgEAADQAAAAC4/AltqHjP9xTN25TrsU/AICjPrEAAAAAAAAAARcBAAA0AAAAAs4HDkp54z+MRqZQ9aTFPwAAqj7BAAAAAAAAAAEYAQAANAAAAAO5HvbdUOM/jEamUPWkxT8AgK8+wQAAAAAAAAABGQEAADQAAACCJX0EVSvjP4BuWakPwcU/AIC1PtAAAAAAAAAAARoBAAA0AAAAghMjOa8I4z94lgwCKt3FPwCAuT7QAAAAAAAAAAEbAQAANAAAAAODEJTs6OI/vMtQeKICxj8AALw+0AAAAAAAAAABHAEAADQAAAACdEUVDcziPwQBle4aKMY/AAC8PuAAAAAAAAAAAR0BAAA0AAAAAmV6li2v4j/8KEhHNUTGPwAAvD7gAAAAAAAAAAEeAQAANAAAAMIW06q/k+I/8FD7n09gxj8AgMA+7wAAAAAAAAABHwEAADQAAADBBwgs4HbiP/BQ+59PYMY/AIDGPu8AAAAAAAAAASABAAA0AAAAwfg8rQBa4j+cQ2qC8VbGPwAAzD7/AAAAAAAAAAEhAQAANAAAAEFruVQEQOI/qBu3Kdc6xj8AANI+/wAAAAAAAAABIgEAADQAAADB3TX8BybiPwQBle4aKMY/AIDWPg8BAAAAAAAAASMBAAA0AAAAgpIdXWAQ4j9g5nKzXhXGPwAA2z4PAQAAAAAAAAEkAQAANAAAAMHITOSb/eE/vMtQeKICxj8AAN0+HgEAAAAAAAABJQEAADQAAADBv5/+SOzhP3C+v1pE+cU/AIDdPh4BAAAAAAAAASYBAAA0AAAAgXcWrGfc4T8csS495u/FPwAA3j4uAQAAAAAAAAEnAQAANAAAAEIvjVmGzOE/eJYMAirdxT8AAN4+LgEAAAAAAAABKAEAADQAAADBpyeaFr7hP4BuWakPwcU/AADfPj4BAAAAAAAAASkBAAA0AAAAQSDC2qav4T/0A9G8HnbFPwCA4T4+AQAAAAAAAAEqAQAANAAAAAHYOIjFn+E/ZJlI0C0rxT8AAOQ+TQEAAAAAAAABKwEAADQAAADBj6815I/hP+AGDYsixMQ/AIDmPk0BAAAAAAAAASwBAAA0AAAAgEcm4wKA4T+8Wa8KW0rEPwCA6j5dAQAAAAAAAAEtAQAANAAAAED/nJAhcOE/PJ/AbDXHwz8AAPE+XQEAAAAAAAABLgEAADQAAACANcwXXV3hP3TXQLGxOsM/AAD0PmwBAAAAAAAAAS8BAAA0AAAAgSwfMgpM4T/4HFITjLfCPwCA9j5sAQAAAAAAAAEwAQAANAAAAIAjcky3OuE/2G/0ksQ9wj8AgPc+bAEAAAAAAAABMQEAADQAAABA2+j51SrhP6zClhL9w8E/AID3PnwBAAAAAAAAATIBAAA0AAAAv1ODOmYc4T+AFTmSNUrBPwCA9j58AQAAAAAAAAEzAQAANAAAAIAL+ueEDOE/sHVsL8zZwD8AAPY+jAEAAAAAAAABNAEAADQAAAAAhJQoFf7gP9TVn8xiacA/AAD3PowBAAAAAAAAATUBAAA0AAAAf/wuaaXv4D9wAR7nAae/PwCA+D6bAQAAAAAAAAE2AQAANAAAAAB1yak14eA/4HEecPqNvj8AgPk+mwEAAAAAAAABNwEAADQAAACA7WPqxdLgP+j8QDSvh70/AAD7PqsBAAAAAAAAATgBAAA0AAAA/2X+KlbE4D+wUh+C61u8PwCA/T6rAQAAAAAAAAE5AQAANAAAAIDemGvmteA/IMMfC+RCuz8AgAA/uwEAAAAAAAABOgEAADQAAADAF1c/6KjgP4gzIJTcKbo/AIACP7sBAAAAAAAAATsBAAA0AAAAgNJcOc2e4D8AVLproNi4PwAABT/KAQAAAAAAAAE8AQAANAAAAL8OqlmVl+A/yKmYudystz8AQAY/ygEAAAAAAAABPQEAADQAAAB/zD6gQJPgP+jkVMxcbrY/AEAHP9oBAAAAAAAAAT4BAAA0AAAAf8w+oECT4D8Y0KotqPe0PwDABz/aAQAAAAAAAAE/AQAANAAAAL8OqlmVl+A/YLsAj/OAsz8AwAc/6QEAAAAAAAABQAEAADQAAACA0lw5zZ7gP5CmVvA+CrI/AIAIP+kBAAAAAAAAAUEBAAA0AAAAwBdXP+io4D9orM6MRqawPwDACT/5AQAAAAAAAAFCAQAANAAAAECfvP5Xt+A/kGSNUpyErj8AgAs/+QEAAAAAAAABQwEAADQAAACA50VROcfgP9DaBXicB6w/AIANPwkCAAAAAAAAAUQBAAA0AAAAf/DyNozY4D8QUX6dnIqpPwCADj8JAgAAAAAAAAFFAQAANAAAAH/8Lmml7+A/IGfDJQZ+pz8AQA8/GAIAAAAAAAABRgEAADQAAAB/CGubvgbhPyAd1RDZ4aU/AMAPPxgCAAAAAAAAAUcBAAA0AAAAAZbu87og4T/AnaKFMyCkPwCAED8oAgAAAAAAAAFIAQAANAAAAIAjcky3OuE/sFO0cAaEoj8AwBA/KAIAAAAAAAABSQEAADQAAADAcRk4JVbhP4Cpkr5CWKE/AIARPzgCAAAAAAAAAUoBAAA0AAAAwIDktgRz4T9A/3AMfyygPwBAET84AgAAAAAAAAFLAQAANAAAAIFQ08hVkeE/oBQnoWdMnj8AABE/RwIAAAAAAAABTAEAADQAAABCI1EnbbXhP8D/fAKz1Zw/AAARP0cCAAAAAAAAAU0BAAA0AAAAwLbyGPba4T8AFsKKHMmaPwAAET9HAgAAAAAAAAFOAQAANAAAAIGJcHcN/+E/4ECxsTozmj8AABE/VwIAAAAAAAABTwEAADQAAABCXO7VJCPiP0ABGOxnUpk/AIARP1cCAAAAAAAAAVABAAA0AAAAwe+Px61I4j9gwX4mlXGYPwDAET9mAgAAAAAAAAFRAQAANAAAAMEEed8ZceI/QBdddNFFlz8AwBE/ZgIAAAAAAAABUgEAADQAAADCGWL3hZniP6Cs1Ifg+pY/AEARP3YCAAAAAAAAAVMBAAA0AAAAgu9uomPD4j+A18Ou/mSWPwAAET92AgAAAAAAAAFUAQAANAAAAELFe01B7eI/gNfDrv5klj8AABE/hgIAAAAAAAABVQEAADQAAADCW6yLkBjjP6Cs1Ifg+pY/AIARP4YCAAAAAAAAAVYBAAA0AAAAAraPqRdL4z/gVvY5pCaYPwBAET+VAgAAAAAAAAFXAQAANAAAAAPRlloQf+M/oGug2FidmT8AgBA/lQIAAAAAAAABWAEAADQAAAAC7J0LCbPjP0DA4zzg9Js/AEAQP6UCAAAAAAAAAVkBAAA0AAAAgoVdlh7k4z+gFCehZ0yePwCAED+lAgAAAAAAAAFaAQAANAAAAISgZEcXGOQ/kDS1gvdRoD8AQBA/tQIAAAAAAAABWwEAADQAAADD+kdlnkrkP+Cz5w2dE6I/AAAQP7UCAAAAAAAAAVwBAAA0AAAAA1KcNl935D+AaF4Pu/qjPwAAED/EAgAAAAAAAAFdAQAANAAAAMQnqeE8oeQ/IB3VENnhpT8AABA/xAIAAAAAAAABXgEAADQAAABDu0rTxcbkP0A81P7nE6g/AAAQP9QCAAAAAAAAAV8BAAA0AAAAhAyBC/rn5D9wW9Ps9kWqPwCAED/UAgAAAAAAAAFgAQAANAAAAMRdt0MuCeU/YEWOZI1SrD8AQBA/4wIAAAAAAAABYQEAADQAAAAEr+17YirlP8CZ0cgUqq4/AIAPP+MCAAAAAAAAAWIBAAA0AAAARf2UZ9BF5T9orM6MRqawPwBADz/zAgAAAAAAAAFjAQAANAAAAATNg3khZOU/2NuaZrcvsj8AAA8/8wIAAAAAAAABZAEAADQAAAAE2b+rOnvlP+gliXvky7M/AAAPPwMDAAAAAAAAAWUBAAA0AAAABOJskY2M5T/gv91BRqC1PwAADz8DAwAAAAAAAAFmAQAANAAAAEQnZ5eoluU/OD8Qzethtz8AwA0/EgMAAAAAAAABZwEAADQAAADFqK69i5nlPwh5Mfa2prk/AMAMPxIDAAAAAAAAAWgBAAA0AAAABOiKKhqY5T/wYuxtTbO7PwBADD8iAwAAAAAAAAFpAQAANAAAAATibJGNjOU/IILrW1zlvT8AAAw/IgMAAAAAAAABagEAADQAAACDWgfSHX7lP6RQ9aS1C8A/AIAHPyIDAAAAAAAAAWsBAAA0AAAAw5A2WVlr5T80CKh010DBPwDAAT8yAwAAAAAAAAFsAQAANAAAAATE1pPOUuU/YNp8f7WIwj8AAOI+MgMAAAAAAAABbQEAADQAAAAEtQsV7zXlPzyfwGw1x8M/AAC4PkEDAAAAAAAAAW4BAAA0AAAABKAi/YIN5T9scZV3Ew/FPwAAdD5BAwAAAAAAAAFvAQAANAAAAMcfgx9fa+g/YoFcaNsR3j8AAAA9AAAAAAAAAAABcAEAADQAAACH4Kay0GzoP2rtAjzOA94/AAA0PRAAAAAAAAAAAXEBAAA0AAAAR6HKRUJu6D9q7QI8zgPePwAAUD0QAAAAAAAAAAFyAQAANAAAAEehykVCbug/Jri+xVXe3T8AAGw9EAAAAAAAAAABcwEAADQAAAAIYu7Ys2/oP3Yx9ram2d0/AACSPRAAAAAAAAAAAXQBAAA0AAAAxyISbCVx6D/Sqi2o99TdPwAAzD0QAAAAAAAAAAF1AQAANAAAAIfjNf+Wcug/JiRlmUjQ3T8AAAk+HwAAAAAAAAABdgEAADQAAAAHZX0lenXoP36dnIqZy90/AAApPh8AAAAAAAAAAXcBAAA0AAAAh+bES1146D/WFtR76sbdPwAARz4vAAAAAAAAAAF4AQAANAAAAMcoMAWyfOg/1hbUe+rG3T8AAGY+LwAAAAAAAAABeQEAADQAAACH7OLk6YPoP9YW1Hvqxt0/AICCPj8AAAAAAAAAAXoBAAA0AAAAh+9xMbCJ6D/WFtR76sbdPwCAkD4/AAAAAAAAAAF7AQAANAAAAMYx3eoEjug/1hbUe+rG3T8AAJ0+TgAAAAAAAAABfAEAADQAAADINGw3y5PoP9YW1Hvqxt0/AACmPl4AAAAAAAAAAX0BAAA0AAAAxzf7g5GZ6D/WFtR76sbdPwCArT5eAAAAAAAAAAF+AQAANAAAAMc6itBXn+g/JiRlmUjQ3T8AgLA+XgAAAAAAAAABfwEAADQAAADIPRkdHqXoP3Yx9ram2d0/AICxPl4AAAAAAAAAAYABAAA0AAAAx0CoaeSq6D9yxU/js+fdPwAAsj5uAAAAAAAAAAGBAQAANAAAAMhDN7aqsOg/HkwY8mLs3T8AALM+bgAAAAAAAAABggEAADQAAADHRsYCcbboP3LFT+Oz590/AIC0Pn0AAAAAAAAAAYMBAAA0AAAAyElVTze86D8muL7FVd7dPwCAtz59AAAAAAAAAAGEAQAANAAAAMhM5Jv9weg/csVP47Pn3T8AALw+jQAAAAAAAAABhQEAADQAAADHT3Pow8foPya4vsVV3t0/AIDBPo0AAAAAAAAAAYYBAAA0AAAACJLeoRjM6D92Mfa2ptndPwAAyj6lAAAAAAAAAAGHAQAANAAAAMhVkYFQ0+g/0qotqPfU3T8AANQ+pQAAAAAAAAABiAEAADQAAACIGURhiNroPyYkZZlI0N0/AADaPqUAAAAAAAAAAYkBAAA0AAAAB54a1DHj6D9+nZyKmcvdPwAA3z7FAAAAAAAAAAGKAQAANAAAAIgi8Ubb6+g/1hbUe+rG3T8AAOE+xQAAAAAAAAABiwEAADQAAABH5qMmE/PoPy6QC207wt0/AIDiPsUAAAAAAAAAAYwBAAA0AAAAB6pWBkv66D+CCUNejL3dPwCA5T7FAAAAAAAAAAGNAQAANAAAAMhtCeaCAek/gglDXoy93T8AAOo+1AAAAAAAAAABjgEAADQAAABI8t9YLArpP4IJQ16Mvd0/AIDrPtQAAAAAAAAAAY8BAAA0AAAAyHa2y9US6T+CCUNejL3dPwAA7D7kAAAAAAAAAAGQAQAANAAAAAi8sNHwHOk/LpALbTvC3T8AAOs+5AAAAAAAAAABkQEAADQAAABJAavXCyfpPyYkZZlI0N0/AADqPvQAAAAAAAAAAZIBAAA0AAAAh0al3SYx6T8muL7FVd7dPwAA6j70AAAAAAAAAAGTAQAANAAAAAjLe1DQOek/HkwY8mLs3T8AAOo+AwEAAAAAAAABlAEAADQAAABJEHZW60PpP25ZqQ/B9d0/AADqPgMBAAAAAAAAAZUBAAA0AAAARxaU73dP6T8W4HEecPrdPwAA6j4TAQAAAAAAAAGWAQAANAAAAIhbjvWSWek/FuBxHnD63T8AAOs+IgEAAAAAAAABlwEAADQAAAAI4GRoPGLpP8LS4AAS8d0/AIDsPiIBAAAAAAAAAZgBAAA0AAAAiGQ72+Vq6T9yxU/js+fdPwCA7T4yAQAAAAAAAAGZAQAANAAAAAjpEU6Pc+k/djH2tqbZ3T8AAO8+MgEAAAAAAAABmgEAADQAAADHrMQtx3rpP9KqLaj31N0/AIDwPjIBAAAAAAAAAZsBAAA0AAAASTGboHCD6T8mJGWZSNDdPwCA8j5CAQAAAAAAAAGcAQAANAAAAMi1cRMajOk/JiRlmUjQ3T8AgPM+QgEAAAAAAAABnQEAADQAAABJOkiGw5TpPyYkZZlI0N0/AIDzPlEBAAAAAAAAAZ4BAAA0AAAACAGKssGh6T8mJGWZSNDdPwCA8j5RAQAAAAAAAAGfAQAANAAAAElGhLjcq+k/djH2tqbZ3T8AAPI+YQEAAAAAAAABoAEAADQAAABITKJRabfpP3LFT+Oz590/AADyPmEBAAAAAAAAAaEBAAA0AAAASVLA6vXC6T/C0uAAEvHdPwAA8j5xAQAAAAAAAAGiAQAANAAAAImXuvAQzek/FuBxHnD63T8AAPM+cQEAAAAAAAABowEAADQAAADI3LT2K9fpP25ZqQ/B9d0/AID0PoABAAAAAAAAAaQBAAA0AAAACCKv/Ebh6T8W4HEecPrdPwAA9D6AAQAAAAAAAAGlAQAANAAAAElnqQJi6+k/wmY6LR//3T8AAPQ+kAEAAAAAAAABpgEAADQAAABIbceb7vbpP2rtAjzOA94/AAD0PpABAAAAAAAAAacBAAA0AAAASXPlNHsC6j+2ju2FORvePwAA9D6fAQAAAAAAAAGoAQAANAAAAEh5A84HDuo/BjDYz6Qy3j8AgPI+nwEAAAAAAAABqQEAADQAAAAJQEX6BRvqP6ZK+gphRd4/AADyPq8BAAAAAAAAAaoBAAA0AAAAiMequXUp6j9GZRxGHVjePwAA8j6vAQAAAAAAAAGrAQAANAAAAEmO7OVzNuo/lgYHkIhv3j8AAPI+vwEAAAAAAAABrAEAADQAAAAKVS4SckPqP+Kn8dnzht4/AADyPr8BAAAAAAAAAa0BAAA0AAAACFtMq/5O6j/eO0sGAZXePwAA8z7OAQAAAAAAAAGuAQAANAAAAAlhakSLWuo/1s+kMg6j3j8AgPI+zgEAAAAAAAABrwEAADQAAAAJZ4jdF2bqPyrdNVBsrN4/AADyPt4BAAAAAAAAAbABAAA0AAAACm2mdqRx6j8q3TVQbKzePwAA8j7eAQAAAAAAAAGxAQAANAAAAMgz6KKifuo/1mP+Xhux3j8AAPI+7gEAAAAAAAABsgEAADQAAADJOQY8L4rqP3rqxm3Ktd4/AADyPu4BAAAAAAAAAbMBAAA0AAAAyT8k1buV6j966sZtyrXePwAA8z79AQAAAAAAAAG0AQAANAAAAMpFQm5Ioeo/eurGbcq13j8AgPM+/QEAAAAAAAABtQEAADQAAAAIizx0Y6vqP9Zj/l4bsd4/AIDzPg0CAAAAAAAAAbYBAAA0AAAASdA2en616j/WY/5eG7HePwAA9T4NAgAAAAAAAAG3AQAANAAAAIkVMYCZv+o/1mP+Xhux3j8AgPY+HAIAAAAAAAABuAEAADQAAACKG08ZJsvqPyrdNVBsrN4/AAD2PhwCAAAAAAAAAbkBAAA0AAAAyWBJH0HV6j+CVm1BvafePwAA9j4cAgAAAAAAAAG6AQAANAAAAMpmZ7jN4Oo/1s+kMg6j3j8AAPU+LAIAAAAAAAABuwEAADQAAAAJrGG+6OrqP9bPpDIOo94/AAD0PiwCAAAAAAAAAbwBAAA0AAAASfFbxAP16j/Wz6QyDqPePwAA9D48AgAAAAAAAAG9AQAANAAAAIk2Vsoe/+o/LkncI1+e3j8AAPQ+PAIAAAAAAAABvgEAADQAAACKPHRjqwrrP4bCExWwmd4/AAD0PksCAAAAAAAAAb8BAAA0AAAAyYFuacYU6z/eO0sGAZXePwAA9D5LAgAAAAAAAAHAAQAANAAAAMqHjAJTIOs/NrWC91GQ3j8AAPQ+WwIAAAAAAAABwQEAADQAAABKDGN1/CjrP4ouuuiii94/AAD1PlsCAAAAAAAAAcIBAAA0AAAAi1Fdexcz6z/ip/HZ84bePwCA9T5rAgAAAAAAAAHDAQAANAAAAMmWV4EyPes/OiEpy0SC3j8AAPc+awIAAAAAAAABxAEAADQAAADKnHUav0jrPzohKctEgt4/AID3PnoCAAAAAAAAAcUBAAA0AAAAimO3Rr1V6z/ip/HZ84bePwAA+T56AgAAAAAAAAHGAQAANAAAAArrHAYtZOs/NrWC91GQ3j8AgPk+igIAAAAAAAABxwEAADQAAACLcoLFnHLrP4bCExWwmd4/AID5PooCAAAAAAAAAcgBAAA0AAAASjnE8Zp/6z/Wz6QyDqPePwCA+D6ZAgAAAAAAAAHJAQAANAAAAAoABh6ZjOs/Kt01UGys3j8AAPg+mQIAAAAAAAABygEAADQAAADJxkdKl5nrP9Zj/l4bsd4/AAD4PqkCAAAAAAAAAcsBAAA0AAAAio2JdpWm6z8icY98ebrePwAA+T6pAgAAAAAAAAHMAQAANAAAAEtUy6KTs+s/IgXpqIbI3j8AgPg+uQIAAAAAAAABzQEAADQAAAAKGw3PkcDrP8aLsbc1zd4/AAD4PrkCAAAAAAAAAc4BAAA0AAAAy+FO+4/N6z8amULVk9bePwAA+D65AgAAAAAAAAHPAQAANAAAAAsq2E1x3es/bqbT8vHf3j8AAPk+yAIAAAAAAAAB0AEAADQAAACLsT0N4evrP76zZBBQ6d4/AID5PsgCAAAAAAAAAdEBAAA0AAAAS3h/Od/46z9mOi0f/+3ePwCA+T7YAgAAAAAAAAHSAQAANAAAAAo/wWXdBew/uke+PF333j8AAPo+2AIAAAAAAAAB0wEAADQAAADKBQOS2xLsP2LOhksM/N4/AAD6PvcCAAAAAAAAAdQBAAA0AAAAywshK2ge7D9izoZLDPzePwAA+j73AgAAAAAAAAHVAQAANAAAAEqThurXLOw/uke+PF333j8AAPo+9wIAAAAAAAAB1gEAADQAAADLGuypRzvsPw7B9S2u8t4/AAD6PvcCAAAAAAAAAdcBAAA0AAAAiuEt1kVI7D++s2QQUOnePwAA+z4HAwAAAAAAAAHYAQAANAAAAIvnS2/SU+w/bqbT8vHf3j8AgP0+BwMAAAAAAAAB2QEAADQAAACL7WkIX1/sPxqZQtWT1t4/AIAAPxYDAAAAAAAAAdoBAAA0AAAAi/OHoetq7D/Gi7G3Nc3ePwAAAj8WAwAAAAAAAAHbAQAANAAAAIz5pTp4duw/zvdXiyi/3j8AwAM/JgMAAAAAAAAB3AEAADQAAACL/8PTBILsP9Zj/l4bsd4/AAAEPyYDAAAAAAAAAd0BAAA0AAAAjAXibJGN7D/Wz6QyDqPePwAABD82AwAAAAAAAAHeAQAANAAAAErMI5mPmuw/3jtLBgGV3j8AAAQ/NgMAAAAAAAAB3wEAADQAAABL0kEyHKbsP5KaYLyVfd4/AAAEP0UDAAAAAAAAAeABAAA0AAAAC5mDXhqz7D9C+XVyKmbePwAABD9FAwAAAAAAAAHhAQAANAAAAIsg6R2Kwew/ot5TN25T3j8AgAQ/VQMAAAAAAAAB4gEAADQAAABM5ypKiM7sP6ZK+gphRd4/AEAEP1UDAAAAAAAAAeMBAAA0AAAAC65sdobb7D8GMNjPpDLePwAABD9lAwAAAAAAAAHkAQAANAAAAMx0rqKE6Ow/to7thTkb3j8AAAQ/ZQMAAAAAAAAB5QEAADQAAADLesw7EfTsP2rtAjzOA94/AAAEP3QDAAAAAAAAAeYBAAA0AAAAzIDq1J3/7D/C0uAAEvHdPwAABD90AwAAAAAAAAHnAQAANAAAAMuGCG4qC+0/Jri+xVXe3T8AgAQ/hAMAAAAAAAAB6AEAADQAAAAMz5HACxvtP36dnIqZy90/AEAEP4QDAAAAAAAAAekBAAA0AAAAjFb3f3sp7T+CCUNejL3dPwAABD+TAwAAAAAAAAHqAQAANAAAAA3eXD/rN+0/MvyxQC603T8AAAQ/kwMAAAAAAAAB6wEAADQAAABMJuaRzEftP+LuICPQqt0/AIAEP5MDAAAAAAAAAewBAAA0AAAAjG5v5K1X7T82aFgUIabdPwBABD+jAwAAAAAAAAHtAQAANAAAAMy2+DaPZ+0/NmhYFCGm3T8AAAQ/owMAAAAAAAAB7gEAADQAAAAL/4GJcHftPzZoWBQhpt0/AAAEP8IDAAAAAAAAAe8BAAA0AAAADAgvb8OI7T/i7iAj0KrdPwAABD/CAwAAAAAAAAHwAQAANAAAAAwR3FQWmu0/4u4gI9Cq3T8AAAQ/wgMAAAAAAAAB8QEAADQAAABMWWWn96ntP+LuICPQqt0/AAAEP8IDAAAAAAAAAfIBAAA0AAAAjKHu+di57T+Kdekxf6/dPwAABD/SAwAAAAAAAAHzAQAANAAAAMvpd0y6ye0/MvyxQC603T8AAAQ/0gMAAAAAAAAB9AEAADQAAADN8iQyDdvtP9qCek/duN0/AEADP+IDAAAAAAAAAfUBAAA0AAAAjbz1qtHt7T/agnpP3bjdPwAAAz/iAwAAAAAAAAH2AQAANAAAAI3FopAk/+0/gglDXoy93T8AAAM/8QMAAAAAAAAB9wEAADQAAACNzk92dxDuP4IJQ16Mvd0/AIADP/EDAAAAAAAAAfgBAAA0AAAATJgg7zsj7j+CCUNejL3dPwBAAz8BBAAAAAAAAAH5AQAANAAAAIzgqUEdM+4/gglDXoy93T8AAAM/AQQAAAAAAAAB+gEAADQAAADOKDOU/kLuP4IJQ16Mvd0/AAADPxAEAAAAAAAAAfsBAAA0AAAATrCYU25R7j/agnpP3bjdPwCAAz8QBAAAAAAAAAH8AQAANAAAAI34IaZPYe4/2oJ6T9243T8AwAM/IAQAAAAAAAAB/QEAADQAAADNQKv4MHHuP9qCek/duN0/AMADPyAEAAAAAAAAAf4BAAA0AAAATsgQuKB/7j8y/LFALrTdPwAABD8wBAAAAAAAAAH/AQAANAAAAAyPUuSejO4/inXpMX+v3T8AgAQ/MAQAAAAAAAABAAIAADQAAADNVZQQnZnuP+LuICPQqt0/AMAEPzAEAAAAAAAAAQECAAA0AAAAjBzWPJum7j82aFgUIabdPwDABD8/BAAAAAAAAAECAgAANAAAAI0i9NUnsu4/juGPBXKh3T8AgAU/PwQAAAAAAAABAwIAADQAAACOKBJvtL3uP5JNNtlkk90/AEAGP08EAAAAAAAAAQQCAAA0AAAAzXCbwZXN7j9CQKW7BordPwDABj9PBAAAAAAAAAEFAgAANAAAAA65JBR33e4/8jIUnqiA3T8AwAY/XwQAAAAAAAABBgIAADQAAADOgvWMO/DuP/aeunGbct0/AAAHP18EAAAAAAAAAQcCAAA0AAAAzouico4B7z+ikSlUPWndPwAABz9uBAAAAAAAAAEIAgAANAAAAM2UT1jhEu8/UoSYNt9f3T8AAAk/bgQAAAAAAAABCQIAADQAAADNnfw9NCTvP/52BxmBVt0/AEAMP34EAAAAAAAAAQoCAAA0AAAADuaFkBU07z9W8D4K0lHdPwBADT9+BAAAAAAAAAELAgAANAAAAA7vMnZoRe8//nYHGYFW3T8AAA4/jQQAAAAAAAABDAIAADQAAAAP+N9bu1bvP1KEmDbfX90/AAAOP40EAAAAAAAAAQ0CAAA0AAAADQGNQQ5o7z+ikSlUPWndPwAADj+dBAAAAAAAAAEOAgAANAAAAA0KOidhee8/niWDgEp33T8AAA4/nQQAAAAAAAABDwIAADQAAADN0wqgJYzvP0JApbsGit0/AAAOP60EAAAAAAAAARACAAA0AAAAz99G0j6j7z+Kdekxf6/dPwBADT+tBAAAAAAAAAERAgAANAAAAA0rX3HmuO8/djH2tqbZ3T8AgAw/vAQAAAAAAAABEgIAADQAAACPtVN9HM3vPxJ0y0p9CN4/AAAGP7wEAAAAAAAAARMCAAA0AAAAT38k9uDf7z+qtqDeUzfePwCA+z7MBAAAAAAAAAEUAgAANAAAAI/HrUjC7+8/RmUcRh1Y3j8AgLY+zAQAAAAAAAABFQIAADQAAAB8beKin+/dPxu3Kdc6tu8/AACAPQAAAAAAAAAAARYCAAA0AAAA//fWrtUD3j8btynXOrbvPwAAtj0AAAAAAAAAAAEXAgAANAAAAP76ZfubCd4/b/qNXpK47z8AANA9AAAAAAAAAAABGAIAADQAAAB9gsu6CxjeP2/6jV6SuO8/AADQPQ8AAAAAAAAAARkCAAA0AAAA/AaiLbUg3j9v+o1ekrjvPwAA3j0PAAAAAAAAAAEaAgAANAAAAHyLeKBeKd4/G7cp1zq27z8AAOw9DwAAAAAAAAABGwIAADQAAAD+DMDGQSzeP3MwYciLse8/AAAAPg8AAAAAAAAAARwCAAA0AAAA/gzAxkEs3j/PFT+Nz57vPwAARz4AAAAAAAAAAAEdAgAANAAAAP4MwMZBLN4/1YHlYMKQ7z8AgIA+AAAAAAAAAAABHgIAADQAAAD+DMDGQSzePy8x8LsMhe8/AACaPgAAAAAAAAAAAR8CAAA0AAAA/gzAxkEs3j8znZaP/3bvPwAAsD4AAAAAAAAAAAEgAgAANAAAAP4MwMZBLN4/4Y8FcqFt7z8AALk+AAAAAAAAAAABIQIAADQAAAD+DMDGQSzeP+XF2NuaZu8/AADAPgAAAAAAAAAAASICAAA0AAAAfYjpU5gj3j/n+6tFlF/vPwAAyD4AAAAAAAAAAAEjAgAANAAAAP0DE+HuGt4/P3XjNuVa7z8AgM0+AAAAAAAAAAABJAIAADQAAAB9fK0hfwzeP0GrtqDeU+8/AIDSPgAAAAAAAAAAASUCAAA0AAAAfXBx72X13T9D4YkK2EzvPwAA2D4AAAAAAAAAAAEmAgAANAAAAH5hpnCG2N0/RxdddNFF7z8AgN0+AAAAAAAAAAABJwIAADQAAAB+TL1YGrDdP/UJzFZzPO8/AIDjPgAAAAAAAAAAASgCAAA0AAAA/bWMGsuE3T/5dXIqZi7vPwCA5z4AAAAAAAAAAAEpAgAANAAAAH4czY+1U90/UyV9hbAi7z8AAOo+AAAAAAAAAAABKgIAADQAAAD8f3642RzdP63Uh+D6Fu8/AIDrPgAAAAAAAAAAASsCAAA0AAAA/GR3B+Ho3D8HhJI7RQvvPwAA7T4AAAAAAAAAAAEsAgAANAAAAHzIKDAFstw/tXYBHucB7z8AgOw+AAAAAAAAAAABLQIAADQAAAD8K9pYKXvcP7es1Ifg+u4/AADrPgAAAAAAAAAAAS4CAAA0AAAA+wq1DqQ73D8PJgx5MfbuPwCA6z4AAAAAAAAAAAEvAgAANAAAAHpr1+oB/9s/ZZ9DaoLx7j8AgO0+AAAAAAAAAAABMAIAADQAAAB8TUHtQsXbPxFc3+Iq7+4/AADxPgAAAAAAAAAAATECAAA0AAAAejI6PEqR2z9p1RbUe+ruPwAA9T4AAAAAAAAAAAEyAgAANAAAAPqV62RuWts/v05Oxczl7j8AAPg+AAAAAAAAAAABMwIAADQAAAD6fXMAPCzbP2sL6j114+4/AID6PgAAAAAAAAAAATQCAAA0AAAA+2iK6M8D2z8VyIW2HeHuPwCA+z4AAAAAAAAAAAE1AgAANAAAAHrV6PZG3to/w4QhL8be7j8AAP0+AAAAAAAAAAABNgIAADQAAAD6RNZRhL7aP8OEIS/G3u4/AID9PgAAAAAAAAAAATcCAAA0AAAAebdS+Yek2j/DhCEvxt7uPwCA/T4AAAAAAAAAAAE4AgAANAAAAPksXu1RkNo/FciFth3h7j8AAP4+AAAAAAAAAAABOQIAADQAAAB6pfgt4oHaP79OTsXM5e4/AAD/PgAAAAAAAAAAAToCAAA0AAAAeZ/alFV22j+7GHtb0+zuPwCA/z4AAAAAAAAAAAE7AgAANAAAAPoaBCKsbdo/ZZ9DaoLx7j8AgAA/AAAAAAAAAAABPAIAADQAAAD6F3XV5WfaPw8mDHkx9u4/AMAAPwAAAAAAAAAAAT0CAAA0AAAA+hd11eVn2j9haXAAifjuPwCAAT8AAAAAAAAAAAE+AgAANAAAAPoXddXlZ9o/YWlwAIn47j8AwAI/AAAAAAAAAAABPwIAADQAAAD6GgQirG3aP2FpcACJ+O4/AAAFPwAAAAAAAAAAAUACAAA0AAAAeZ/alFV22j9haXAAifjuPwBABj8AAAAAAAAAAAFBAgAANAAAAHql+C3igdo/YWlwAIn47j8AwAY/AAAAAAAAAAABQgIAADQAAAB6rqUTNZPaPw8mDHkx9u4/AAAHPwAAAAAAAAAAAUMCAAA0AAAA+TiaH2un2j8PJgx5MfbuPwCABz8AAAAAAAAAAAFEAgAANAAAAPpE1lGEvto/DyYMeTH27j8AQAg/AAAAAAAAAAABRQIAADQAAAD6U6HQY9vaP7vip/HZ8+4/AEAJPwAAAAAAAAAAAUYCAAA0AAAA+WX7mwn+2j9ln0NqgvHuPwAACT8AAAAAAAAAAAFHAgAANAAAAHr8K9pYKds/ZZ9DaoLx7j8AAAk/AAAAAAAAAAABSAIAADQAAAD6letkblrbP2WfQ2qC8e4/AIAIPwAAAAAAAAAAAUkCAAA0AAAA+7DyFWeO2z+74qfx2fPuPwAACD8AAAAAAAAAAAFKAgAANAAAAHpKsqB8v9s/YWlwAIn47j8AgAc/AAAAAAAAAAABSwIAADQAAAB8ZblRdfPbPwvwOA84/e4/AIAGPwAAAAAAAAAAAUwCAAA0AAAA+/543Iok3D8HumWlPgTvPwBABj8AAAAAAAAAAAFNAgAANAAAAPsW8UC9Utw/B4SSO0UL7z8AgAY/AAAAAAAAAAABTgIAADQAAAB8rSF/DH7cP1mRI1mjFO8/AMAGPwAAAAAAAAAAAU8CAAA0AAAA+0bhCSKv3D8BGOxnUhnvPwDABj8AAAAAAAAAAAFQAgAANAAAAHzdEUhx2tw/q560dgEe7z8AAAc/AAAAAAAAAAABUQIAADQAAAD7cLM5+v/cP6do4QwIJe8/AAAHPwAAAAAAAAAAAVICAAA0AAAA/YINBaAi3T9R76kbtynvPwAABz8AAAAAAAAAAAFTAgAANAAAAHwTIKpiQt0/+XVyKmYu7z8AgAc/AAAAAAAAAAABVAIAADQAAAD+oKMCX1zdP/c/n8BsNe8/AEAHPwAAAAAAAAAAAVUCAAA0AAAAfCuYDpVw3T9LgwNIxDfvPwAABz8AAAAAAAAAAAFWAgAANAAAAP6y/c0Ef90/ncZnzxs67z8AAAc/AAAAAAAAAAABVwIAADQAAAD+uBtnkYrdP/UJzFZzPO8/AIAHPwAAAAAAAAAAAVgCAAA0AAAA/buqs1eQ3T/1CcxWczzvPwBABz8AAAAAAAAAAAFZAgAANAAAAH06Y410jd0/9QnMVnM87z8AgAY/AAAAAAAAAAABWgIAADQAAAD9tYway4TdP/UJzFZzPO8/AEAGPwAAAAAAAAAAAVsCAAA0AAAAfCuYDpVw3T/1CcxWczzvPwCABj8AAAAAAAAAAAFcAgAANAAAAP2dFLaYVt0/9QnMVnM87z8AQAc/AAAAAAAAAAABXQIAADQAAAB9DQIR1jbdP/UJzFZzPO8/AEAIPwAAAAAAAAAAAV4CAAA0AAAA/HzvaxMX3T/1CcxWczzvPwBACT8AAAAAAAAAAAFfAgAANAAAAPtnBlSn7tw/9QnMVnM87z8AQAo/AAAAAAAAAAABYAIAADQAAAD7T47vdMDcP/UJzFZzPO8/AMAKPwAAAAAAAAAAAWECAAA0AAAA/DSHPnyM3D/1CcxWczzvPwCACz8AAAAAAAAAAAFiAgAANAAAAPsW8UC9Utw/9QnMVnM87z8AwAw/AAAAAAAAAAABYwIAADQAAAD79cv2NxPcP53GZ88bOu8/AAAPPwAAAAAAAAAAAWQCAAA0AAAA+tSmrLLT2z9LgwNIxDfvPwDADz8AAAAAAAAAAAFlAgAANAAAAHs1yYgQl9s/T7nWsb0w7z8AABA/AAAAAAAAAAABZgIAADQAAAB7FzOLUV3bP6UyDqMOLO8/AAAQPwAAAAAAAAAAAWcCAAA0AAAAevwr2lgp2z/9q0WUXyfvPwCAED8AAAAAAAAAAAFoAgAANAAAAHrks3Um+9o/UyV9hbAi7z8AQBE/AAAAAAAAAAABaQIAADQAAAB5z8pdutLaP6uetHYBHu8/AEASPwAAAAAAAAAAAWoCAAA0AAAAer1wkhSw2j9XW1DvqRvvPwBAEz8AAAAAAAAAAAFrAgAANAAAAHqupRM1k9o/ARjsZ1IZ7z8AwBQ/AAAAAAAAAAABbAIAADQAAAD6I7EH/37aP63Uh+D6Fu8/AIAVPwAAAAAAAAAAAW0CAAA0AAAAepxLSI9w2j+t1Ifg+hbvPwBAFj8AAAAAAAAAAAFuAgAANAAAAPoXddXlZ9o/rdSH4PoW7z8AQBg/AAAAAAAAAAABbwIAADQAAAB5li2vAmXaP1mRI1mjFO8/AAAbPwAAAAAAAAAAAXACAAA0AAAAe5m8+8hq2j8FTr/RSxLvPwDAHD8AAAAAAAAAAAFxAgAANAAAAPodk25yc9o/rQpbSvQP7z8AwB4/AAAAAAAAAAABcgIAADQAAAD6JkBUxYTaPweEkjtFC+8/AIAfPwAAAAAAAAAAAXMCAAA0AAAAe7E0YPuY2j+xQC607QjvPwBAID8AAAAAAAAAAAF0AgAANAAAAPo+uLj3sto/X/3JLJYG7z8AwCA/AAAAAAAAAAABdQIAADQAAAB5z8pdutLaP1/9ySyWBu8/AMAgPwAAAAAAAAAAAXYCAAA0AAAA+2iK6M8D2z+xQC607QjvPwBAID8AAAAAAAAAAAF3AgAANAAAAPmGIOaOPds/BU6/0UsS7z8AACA/AAAAAAAAAAABeAIAADQAAAD7p0UwFH3bP6uetHYBHu8/AAAgPwAAAAAAAAAAAXkCAAA0AAAA+8hqepm82z9PudaxvTDvPwCAID8AAAAAAAAAAAF6AgAANAAAAHpr1+oB/9s/750lg4BK7z8AQCA/AAAAAAAAAAABewIAADQAAAB6jPw0hz7cP4+CdFRDZO8/AIAfPwAAAAAAAAAAAXwCAAA0AAAA+y5ppe+A3D+H4PoWV3nvPwDAHz8AAAAAAAAAAAF9AgAANAAAAHzORsmRvdw/fz6B2WqO7z8AQCA/AAAAAAAAAAABfgIAADQAAAD9apWgbfTcP88VP43Pnu8/AMAgPwAAAAAAAAAAAX8CAAA0AAAAfQRVK4Ml3T/JqZi53KzvPwDAID8AAAAAAAAAAAGAAgAANAAAAPyahWnSUN0/b/qNXpK47z8AACE/AAAAAAAAAAABgQIAADQAAAD8rN80eHPdP8EHH3zwwe8/AAAhPwAAAAAAAAAAAYICAAA0AAAA/buqs1eQ3T8TFbCZTsvvPwCAIT8AAAAAAAAAAAGDAgAANAAAAPvH5uVwp90/v5t4qP3P7z8AQCI/AAAAAAAAAAABhAIAADQAAAD+0JPLw7jdP2UiQbes1O8/AMAiPwAAAAAAAAAAAYUCAAA0AAAA/NaxZFDE3T+7ZaU+BNfvPwDAIj8AAAAAAAAAAAGGAgAANAAAAH1Y+Yozx90/ZextTbPb7z8AQCI/AAAAAAAAAAABhwIAADQAAAD81rFkUMTdP2XsbU2z2+8/AIAhPwAAAAAAAAAAAYgCAAA0AAAA/tCTy8O43T8LczZcYuDvPwDAIT8AAAAAAAAAAAGJAgAANAAAAHtGn7+NpN0/C3M2XGLg7z8AQCI/AAAAAAAAAAABigIAADQAAAD9tYway4TdPwtzNlxi4O8/AMAiPwAAAAAAAAAAAYsCAAA0AAAA/qCjAl9c3T+3L9LUCt7vPwCAIz8AAAAAAAAAAAGMAgAANAAAAHwH5HdJK90/ZextTbPb7z8AQCQ/AAAAAAAAAAABjQIAADQAAAD9apWgbfTcP2UiQbes1O8/AMAlPwAAAAAAAAAAAY4CAAA0AAAAfcu3fMu33D9nWBQhps3vPwAAJz8AAAAAAAAAAAGPAgAANAAAAHynA+Z/ctw/GUuDA0jE7z8AQCg/AAAAAAAAAAABkAIAADQAAAD7AQgpUSrcPxmBVm1Bve8/AMAoPwAAAAAAAAAAAZECAAA0AAAAe1+buOjn2z8btynXOrbvPwDAKD8AAAAAAAAAAAGSAgAANAAAAPq8LkiApds/czBhyIux7z8AACk/AAAAAAAAAAABkwIAADQAAAB7IOBwpG7bPx/t/EA0r+8/AAApPwAAAAAAAAAAAZQCAAA0AAAAegXZv6s62z/N32sj1qXvPwAAKT8AAAAAAAAAAAGVAgAANAAAAPluqIFcD9s/zd9rI9al7z8AACk/AAAAAAAAAAABlgIAADQAAAD6Wb9p8ObaP83fayPWpe8/AAApPwAAAAAAAAAAAZcCAAA0AAAA+kdlnkrE2j8hI9CqLajvPwAAKT8AAAAAAAAAAAGYAgAANAAAAPk4mh9rp9o/dWY0MoWq7z8AgCU/AAAAAAAAAAABmQIAADQAAAB6rqUTNZPaPx/t/EA0r+8/AMAgPwAAAAAAAAAAAZoCAAA0AAAAeaiHeqiH2j/Hc8VP47PvPwDAEj8AAAAAAAAAAAGbAgAANAAAAHql+C3igdo/xT3y5em67z8AgAE/AAAAAAAAAAABnAIAADQAAAD5LF7tUZDaP23EuvSYv+8/AACyPgAAAAAAAAAACw=="/>
</p:tagLst>
</file>

<file path=ppt/tags/tag4.xml><?xml version="1.0" encoding="utf-8"?>
<p:tagLst xmlns:a="http://schemas.openxmlformats.org/drawingml/2006/main" xmlns:r="http://schemas.openxmlformats.org/officeDocument/2006/relationships" xmlns:p="http://schemas.openxmlformats.org/presentationml/2006/main">
  <p:tag name="ATHENA.MIXSHAPE" val="|streamable=true|audioOnly=true|recordStart=52382|recordEnd=57662|recordLength=134791|start=52382|end=57662|audioFormat={00001610-0000-0010-8000-00AA00389B71}|audioRate=44100|muted=false|volume=0.8|fadeIn=0|fadeOut=0|videoFormat={34363248-0000-0010-8000-00AA00389B71}|videoRate=15|videoWidth=256|videoHeight=256"/>
</p:tagLst>
</file>

<file path=ppt/tags/tag40.xml><?xml version="1.0" encoding="utf-8"?>
<p:tagLst xmlns:a="http://schemas.openxmlformats.org/drawingml/2006/main" xmlns:r="http://schemas.openxmlformats.org/officeDocument/2006/relationships" xmlns:p="http://schemas.openxmlformats.org/presentationml/2006/main">
  <p:tag name="ATHENA.MIXSHAPE" val="|streamable=true|audioOnly=true|recordStart=645485|recordEnd=736208|recordLength=749167|start=645485|end=736208|audioFormat={00001610-0000-0010-8000-00AA00389B71}|audioRate=44100|muted=false|volume=0.8|fadeIn=0|fadeOut=0|videoFormat={34363248-0000-0010-8000-00AA00389B71}|videoRate=15|videoWidth=256|videoHeight=256"/>
</p:tagLst>
</file>

<file path=ppt/tags/tag41.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EAAAASAAAABwMAAAAAAQAAACAAAAAECUlua0F0b21WMQIAAAAJBAAAAAkFAAAACQYAAAAJBwAAAAkIAAAACQkAAAAJCgAAAAkLAAAACQwAAAAJDQAAAAkOAAAACQ8AAAAJEAAAAAkRAAAACRIAAAAJEwAAAAkUAAAADQ8FBAAAAAtQZW5TdHJva2VWMQQAAAAKQXR0cmlidXRlcwVUcmFjZQlTdGFydFRpbWUEVHlwZQQEAAQPUGVuQXR0cmlidXRlc1YxAgAAAApJbmtUcmFjZVYxAgAAABAMQWN0aW9uVHlwZVYxAgAAAAIAAAAJFQAAAAkWAAAAlCwAAAAAAAAF6f///wxBY3Rpb25UeXBlVjEBAAAAB3ZhbHVlX18ACAIAAAAAAAAAAQUAAAAEAAAACRgAAAAJGQAAAHBRAAAAAAAAAeb////p////AAAAAAEGAAAABAAAAAkbAAAACRwAAADRUwAAAAAAAAHj////6f///wAAAAABBwAAAAQAAAAJHgAAAAkfAAAA2msAAAAAAAAB4P///+n///8AAAAAAQgAAAAEAAAACSEAAAAJIgAAAJluAAAAAAAAAd3////p////AAAAAAEJAAAABAAAAAkkAAAACSUAAAA4gwAAAAAAAAHa////6f///wAAAAABCgAAAAQAAAAJJwAAAAkoAAAAmNYAAAAAAAAB1////+n///8AAAAAAQsAAAAEAAAACSoAAAAJKwAAAPTXAAAAAAAAAdT////p////AAAAAAEMAAAABAAAAAktAAAACS4AAABx9AAAAAAAAAHR////6f///wAAAAABDQAAAAQAAAAJMAAAAAkxAAAA/fgAAAAAAAABzv///+n///8AAAAAAQ4AAAAEAAAACTMAAAAJNAAAAF4gAQAAAAAAAcv////p////AAAAAAEPAAAABAAAAAk2AAAACTcAAACXLQEAAAAAAAHI////6f///wAAAAABEAAAAAQAAAAJOQAAAAk6AAAAyDsBAAAAAAABxf///+n///8AAAAAAREAAAAEAAAACTwAAAAJPQAAABY8AQAAAAAAAcL////p////AAAAAAESAAAABAAAAAk/AAAACUAAAAC0PwEAAAAAAAG/////6f///wAAAAABEwAAAAQAAAAJQgAAAAlDAAAA10kBAAAAAAABvP///+n///8AAAAAARQAAAAEAAAACUUAAAAJRgAAADNKAQAAAAAAAbn////p////AAAAAAUVAAAAD1BlbkF0dHJpYnV0ZXNWMQoAAAAHX2NvbG9yQQdfY29sb3JSB19jb2xvckcHX2NvbG9yQgpGaXRUb0N1cnZlBkhlaWdodA5JZ25vcmVQcmVzc3VyZQ1Jc0hpZ2hsaWdodGVyBVNoYXBlBVdpZHRoAAAAAAAAAAAEAAICAgIBBgEBDEJydXNoU2hhcGVWMQIAAAAGAgAAAP8AAAAAAAAAAAAACEAAAAW4////DEJydXNoU2hhcGVWMQEAAAAHdmFsdWVfXwAIAgAAAAEAAAAAAAAAAAAIQAUWAAAACklua1RyYWNlVjEDAAAADUxpc3RgMStfaXRlbXMMTGlzdGAxK19zaXplD0xpc3RgMStfdmVyc2lvbgQAABhTaGFyZWQuSW5raW5nLklua1BvaW50W10CAAAACAgCAAAACUkAAADCAAAAwgAAAAEYAAAAFQAAAP8AAAAAAAAAAAAACEAAAAG2////uP///wEAAAAAAAAAAAAIQAEZAAAAFgAAAAlLAAAALQAAAC0AAAABGwAAABUAAAD/AAAAAAAAAAAAAAhAAAABtP///7j///8BAAAAAAAAAAAACEABHAAAABYAAAAJTQAAACgAAAAoAAAAAR4AAAAVAAAA/wAAAAAAAAAAAAAIQAAAAbL///+4////AQAAAAAAAAAAAAhAAR8AAAAWAAAACU8AAAApAAAAKQAAAAEhAAAAFQAAAP8AAAAAAAAAAAAACEAAAAGw////uP///wEAAAAAAAAAAAAIQAEiAAAAFgAAAAlRAAAANAAAADQAAAABJAAAABUAAAD/AAAAAAAAAAAAAAhAAAABrv///7j///8BAAAAAAAAAAAACEABJQAAABYAAAAJUwAAAJkAAACZAAAAAScAAAAVAAAA/wAAAAAAAAAAAAAIQAAAAaz///+4////AQAAAAAAAAAAAAhAASgAAAAWAAAACVUAAAAaAAAAGgAAAAEqAAAAFQAAAP8AAAAAAAAAAAAACEAAAAGq////uP///wEAAAAAAAAAAAAIQAErAAAAFgAAAAlXAAAAIgAAACIAAAABLQAAABUAAAD/AAAAAAAAAAAAAAhAAAABqP///7j///8BAAAAAAAAAAAACEABLgAAABYAAAAJWQAAAEEAAABBAAAAATAAAAAVAAAA/wAAAAAAAAAAAAAIQAAAAab///+4////AQAAAAAAAAAAAAhAATEAAAAWAAAACVsAAABIAAAASAAAAAEzAAAAFQAAAP8AAAAAAAAAAAAACEAAAAGk////uP///wEAAAAAAAAAAAAIQAE0AAAAFgAAAAldAAAASQAAAEkAAAABNgAAABUAAAD/AAAAAAAAAAAAAAhAAAABov///7j///8BAAAAAAAAAAAACEABNwAAABYAAAAJXwAAAFEAAABRAAAAATkAAAAVAAAA/wAAAAAAAAAAAAAIQAAAAaD///+4////AQAAAAAAAAAAAAhAAToAAAAWAAAACWEAAAAJAAAACQAAAAE8AAAAFQAAAP8AAAAAAAAAAAAACEAAAAGe////uP///wEAAAAAAAAAAAAIQAE9AAAAFgAAAAljAAAANAAAADQAAAABPwAAABUAAAD/AAAAAAAAAAAAAAhAAAABnP///7j///8BAAAAAAAAAAAACEABQAAAABYAAAAJZQAAAEMAAABDAAAAAUIAAAAVAAAA/wAAAAAAAAAAAAAIQAAAAZr///+4////AQAAAAAAAAAAAAhAAUMAAAAWAAAACWcAAAAFAAAABQAAAAFFAAAAFQAAAP8AAAAAAAAAAAAACEAAAAGY////uP///wEAAAAAAAAAAAAIQAFGAAAAFgAAAAlpAAAAYQAAAGEAAAAHSQAAAAABAAAAAAEAAAQKSW5rUG9pbnRWMQI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DT4HSwAAAAABAAAAQAAAAAQKSW5rUG9pbnRWMQIA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NEwdNAAAAAAEAAABAAAAABApJbmtQb2ludFYxAgAAAAlZAQAACVoBAAAJWwEAAAlcAQAACV0BAAAJXgEAAAlfAQAACWABAAAJYQEAAAliAQAACWMBAAAJZAEAAAllAQAACWYBAAAJZwEAAAloAQAACWkBAAAJagEAAAlrAQAACWwBAAAJbQEAAAluAQAACW8BAAAJcAEAAAlxAQAACXIBAAAJcwEAAAl0AQAACXUBAAAJdgEAAAl3AQAACXgBAAAJeQEAAAl6AQAACXsBAAAJfAEAAAl9AQAACX4BAAAJfwEAAAmAAQAADRgHTwAAAAABAAAAQAAAAAQKSW5rUG9pbnRWMQIAAAAJgQEAAAmCAQAACYMBAAAJhAEAAAmFAQAACYYBAAAJhwEAAAmIAQAACYkBAAAJigEAAAmLAQAACYwBAAAJjQEAAAmOAQAACY8BAAAJkAEAAAmRAQAACZIBAAAJkwEAAAmUAQAACZUBAAAJlgEAAAmXAQAACZgBAAAJmQEAAAmaAQAACZsBAAAJnAEAAAmdAQAACZ4BAAAJnwEAAAmgAQAACaEBAAAJogEAAAmjAQAACaQBAAAJpQEAAAmmAQAACacBAAAJqAEAAAmpAQAADRcHUQAAAAABAAAAQAAAAAQKSW5rUG9pbnRWMQIA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0MB1MAAAAAAQAAAAABAAAECklua1BvaW50VjECAA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DWcHVQAAAAABAAAAIAAAAAQKSW5rUG9pbnRWMQIAAAAJdwIAAAl4AgAACXkCAAAJegIAAAl7AgAACXwCAAAJfQIAAAl+AgAACX8CAAAJgAIAAAmBAgAACYICAAAJgwIAAAmEAgAACYUCAAAJhgIAAAmHAgAACYgCAAAJiQIAAAmKAgAACYsCAAAJjAIAAAmNAgAACY4CAAAJjwIAAAmQAgAADQYHVwAAAAABAAAAQAAAAAQKSW5rUG9pbnRWMQIAAAAJkQIAAAmSAgAACZMCAAAJlAIAAAmVAgAACZYCAAAJlwIAAAmYAgAACZkCAAAJmgIAAAmbAgAACZwCAAAJnQIAAAmeAgAACZ8CAAAJoAIAAAmhAgAACaICAAAJowIAAAmkAgAACaUCAAAJpgIAAAmnAgAACagCAAAJqQIAAAmqAgAACasCAAAJrAIAAAmtAgAACa4CAAAJrwIAAAmwAgAACbECAAAJsgIAAA0eB1kAAAAAAQAAAIAAAAAECklua1BvaW50VjECAAAACbMCAAAJtAIAAAm1AgAACbYCAAAJtwIAAAm4AgAACbkCAAAJugIAAAm7AgAACbwCAAAJvQIAAAm+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0/B1sAAAAAAQAAAIAAAAAECklua1BvaW50VjECAAAACfQCAAAJ9QIAAAn2AgAACfcCAAAJ+AIAAAn5AgAACfoCAAAJ+wIAAAn8AgAACf0CAAAJ/gIAAAn/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DTgHXQAAAAABAAAAgAAAAAQKSW5rUG9pbnRWMQIAAAAJPAMAAAk9Aw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CXQDAAAJdQMAAAl2AwAACXcDAAAJeAMAAAl5AwAACXoDAAAJewMAAAl8AwAACX0DAAAJfgMAAAl/AwAACYADAAAJgQMAAAmCAwAACYMDAAAJhAMAAA03B18AAAAAAQAAAIAAAAAECklua1BvaW50VjECAA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J1AMAAAnVAwAADS8HYQAAAAABAAAAEAAAAAQKSW5rUG9pbnRWMQIAAAAJ1gMAAAnXAwAACdgDAAAJ2QMAAAnaAwAACdsDAAAJ3AMAAAndAwAACd4DAAANBwdjAAAAAAEAAABAAAAABApJbmtQb2ludFYxAgAAAAnfAwAACeADAAAJ4QMAAAniAwAACeMDAAAJ5AMAAAnlAwAACeYDAAAJ5wMAAAnoAwAACekDAAAJ6gMAAAnrAwAACewDAAAJ7QMAAAnuAwAACe8DAAAJ8AMAAAnxAwAACfIDAAAJ8wMAAAn0AwAACfUDAAAJ9gMAAAn3AwAACfgDAAAJ+QMAAAn6AwAACfsDAAAJ/AMAAAn9AwAACf4DAAAJ/wMAAAkABAAACQEEAAAJAgQAAAkDBAAACQQEAAAJBQQAAAkGBAAACQcEAAAJCAQAAAkJBAAACQoEAAAJCwQAAAkMBAAACQ0EAAAJDgQAAAkPBAAACRAEAAAJEQQAAAkSBAAADQwHZQAAAAABAAAAgAAAAAQKSW5rUG9pbnRWMQIAAAAJEwQAAAkUBAAACRUEAAAJFgQAAAkXBAAACRgEAAAJGQQAAAkaBAAACRsEAAAJHAQAAAkdBAAACR4EAAAJHwQAAAkgBAAACSEEAAAJIgQAAAkjBAAACSQEAAAJJQQAAAkmBAAACScEAAAJKAQAAAkpBAAACSoEAAAJKwQAAAksBAAACS0EAAAJLgQAAAkvBAAACTAEAAAJMQQAAAkyBAAACTMEAAAJNAQAAAk1BAAACTYEAAAJNwQAAAk4BAAACTkEAAAJOgQAAAk7BAAACTwEAAAJPQQAAAk+BAAACT8EAAAJQAQAAAlBBAAACUIEAAAJQwQAAAlEBAAACUUEAAAJRgQAAAlHBAAACUgEAAAJSQQAAAlKBAAACUsEAAAJTAQAAAlNBAAACU4EAAAJTwQAAAlQBAAACVEEAAAJUgQAAAlTBAAACVQEAAAJVQQAAA09B2cAAAAAAQAAAAgAAAAECklua1BvaW50VjECAAAACVYEAAAJVwQAAAlYBAAACVkEAAAJWgQAAA0DB2kAAAAAAQAAAIAAAAAECklua1BvaW50VjECAAAACVsEAAAJXAQAAAldBAAACV4EAAAJXwQAAAlgBAAACWEEAAAJYgQAAAljBAAACWQEAAAJZQQAAAlmBAAACWcEAAAJaAQAAAlpBAAACWoEAAAJawQAAAlsBAAACW0EAAAJbgQAAAlvBAAACXAEAAAJcQQAAAlyBAAACXMEAAAJdAQAAAl1BAAACXYEAAAJdwQAAAl4BAAACXkEAAAJegQAAAl7BAAACXwEAAAJfQQAAAl+BAAACX8EAAAJgAQAAAmBBAAACYIEAAAJgwQAAAmEBAAACYUEAAAJhgQAAAmHBAAACYgEAAAJiQQAAAmKBAAACYsEAAAJjAQAAAmNBAAACY4EAAAJjwQAAAmQBAAACZEEAAAJkgQAAAmTBAAACZQEAAAJlQQAAAmWBAAACZcEAAAJmAQAAAmZBAAACZoEAAAJmwQAAAmcBAAACZ0EAAAJngQAAAmfBAAACaAEAAAJoQQAAAmiBAAACaMEAAAJpAQAAAmlBAAACaYEAAAJpwQAAAmoBAAACakEAAAJqgQAAAmrBAAACawEAAAJrQQAAAmuBAAACa8EAAAJsAQAAAmxBAAACbIEAAAJswQAAAm0BAAACbUEAAAJtgQAAAm3BAAACbgEAAAJuQQAAAm6BAAACbsEAAANHwVqAAAACklua1BvaW50VjEEAAAAAVgBWQ5QcmVzc3VyZUZhY3RvcglUaW1lU3RhbXAAAAAABgYLEAIAAACxt8N6KhriPwCGYlvAB3Y/AADgPAAAAAAAAAAAAWsAAABqAAAAAe24RRkd4j8AkY0mRUt5PwAAHD0QAAAAAAAAAAFsAAAAagAAAKqHM6uQHuI/gJu48cmOfD8AADA9EAAAAAAAAAABbQAAAGoAAACkV6Pb9iLiP8BiMo9uzoQ/AABQPRAAAAAAAAAAAW4AAABqAAAATfIdQW4k4j/AbF1a8xGIPwAAgj0QAAAAAAAAAAFvAAAAagAAAPaMmKblJeI/QHeIJXhViz8AALI9IAAAAAAAAAABcAAAAGoAAACfJxMMXSfiP8CBs/D8mI4/AADsPSAAAAAAAAAAAXEAAABqAAAAR8KNcdQo4j+AgySrXx2QPwAAET4/AAAAAAAAAAFyAAAAagAAAEfCjXHUKOI/wOSJRNCFkD8AAC0+PwAAAAAAAAABcwAAAGoAAABHwo1x1CjiP4CDJKtfHZA/AAA/Pj8AAAAAAAAAAXQAAABqAAAAR8KNcdQo4j/AgbPw/JiOPwAAUT4/AAAAAAAAAAF1AAAAagAAAJ8nEwxdJ+I/QL/ovRvIjT8AAGE+TgAAAAAAAAABdgAAAGoAAAD2jJim5SXiPwC1vfKWhIo/AABwPk4AAAAAAAAAAXcAAABqAAAATfIdQW4k4j/AbF1a8xGIPwAAfD5OAAAAAAAAAAF4AAAAagAAAPu8KHZ/IeI/wGIyj27OhD8AAIQ+TgAAAAAAAAABeQAAAGoAAABTIq4QCCDiP8CfZ1yN/YM/AICGPl4AAAAAAAAAAXoAAABqAAAAqoczq5Ae4j9AWAfE6YqBPwCAhj5eAAAAAAAAAAF7AAAAagAAAFlSPuChG+I/gJU8kQi6gD8AAIY+bgAAAAAAAAABfAAAAGoAAACxt8N6KhriPwCm47xO0n8/AACGPm4AAAAAAAAAAX0AAABqAAAAYILOrzsX4j+Am7jxyY58PwAAhj5uAAAAAAAAAAF+AAAAagAAALfnU0rEFeI/gBYjjAftej8AAIY+bgAAAAAAAAABfwAAAGoAAABmsl5/1RLiPwCRjSZFS3k/AACHPn0AAAAAAAAAAYAAAABqAAAAFX1ptOYP4j8AhmJbwAd2PwCAiT59AAAAAAAAAAGBAAAAagAAABqt+YOAC+I/AIZiW8AHdj8AgJA+jQAAAAAAAAABggAAAGoAAAAh3YlTGgfiPwCGYlvAB3Y/AACXPp0AAAAAAAAAAYMAAABqAAAAJw0aI7QC4j8AhmJbwAd2PwAAmz6dAAAAAAAAAAGEAAAAagAAANfXJFjF/+E/AIZiW8AHdj8AAJ4+ugAAAAAAAAABhQAAAGoAAADdB7UnX/vhPwCGYlvAB3Y/AICfProAAAAAAAAAAYYAAABqAAAAjNK/XHD44T8AhmJbwAd2PwCAnz7ZAAAAAAAAAAGHAAAAagAAADmdypGB9eE/AIZiW8AHdj8AAKE+2QAAAAAAAAABiAAAAGoAAABAzVphG/HhPwCGYlvAB3Y/AICjPtkAAAAAAAAAAYkAAABqAAAA75dllizu4T8AhmJbwAd2PwAApz7ZAAAAAAAAAAGKAAAAagAAAPbH9WXG6eE/AIZiW8AHdj8AAKs+6QAAAAAAAAABiwAAAGoAAAD894U1YOXhPwCGYlvAB3Y/AACvPukAAAAAAAAAAYwAAABqAAAAASgWBfrg4T8AhmJbwAd2PwAAsz75AAAAAAAAAAGNAAAAagAAAAhYptST3OE/AIZiW8AHdj8AALU+CAEAAAAAAAABjgAAAGoAAAAOiDakLdjhPwCGYlvAB3Y/AIC2PggBAAAAAAAAAY8AAABqAAAAFbjGc8fT4T8AhmJbwAd2PwCAtz4IAQAAAAAAAAGQAAAAagAAABvoVkNhz+E/AIZiW8AHdj8AALk+GAEAAAAAAAABkQAAAGoAAAAgGOcS+8rhPwCGYlvAB3Y/AIC5PhgBAAAAAAAAAZIAAABqAAAAJ0h34pTG4T8AkY0mRUt5PwCAuT4oAQAAAAAAAAGTAAAAagAAAC14B7IuwuE/gBYjjAftej8AALo+KAEAAAAAAAABlAAAAGoAAAA0qJeByL3hP4AWI4wH7Xo/AAC7PjcBAAAAAAAAAZUAAABqAAAAOtgnUWK54T+AFiOMB+16PwCAvD43AQAAAAAAAAGWAAAAagAAAJdtPbuEs+E/gBYjjAftej8AgL8+RwEAAAAAAAABlwAAAGoAAABNaNi/L6zhP4AWI4wH7Xo/AADBPmYBAAAAAAAAAZgAAABqAAAAAmNzxNqk4T+AFiOMB+16PwCAwj5mAQAAAAAAAAGZAAAAagAAAA3Dk2MOnOE/gBYjjAftej8AgMQ+dgEAAAAAAAABmgAAAGoAAAAaI7QCQpPhP4AWI4wH7Xo/AIDHPnYBAAAAAAAAAZsAAABqAAAA0B1PB+2L4T+AFiOMB+16PwAAyD52AQAAAAAAAAGcAAAAagAAAC2zZHEPhuE/gBYjjAftej8AAMg+dgEAAAAAAAABnQAAAGoAAACLSHrbMYDhP4CbuPHJjnw/AADIPnYBAAAAAAAAAZ4AAABqAAAA6d2PRVR64T+Am7jxyY58PwAAyT6FAQAAAAAAAAGfAAAAagAAAEdzpa92dOE/AKbjvE7Sfz8AgMo+hQEAAAAAAAABoAAAAGoAAACjCLsZmW7hP0BYB8TpioE/AIDMPpUBAAAAAAAAAaEAAABqAAAAAp7Qg7to4T9AWAfE6YqBPwCAzT6VAQAAAAAAAAGiAAAAagAAAF8z5u3dYuE/QFgHxOmKgT8AgM0+pQEAAAAAAAABowAAAGoAAAC8yPtXAF3hP4CVPJEIuoA/AADOPqUBAAAAAAAAAaQAAABqAAAAGl4RwiJX4T8ApuO8TtJ/PwAAzj60AQAAAAAAAAGlAAAAagAAAHjzJixFUeE/gJu48cmOfD8AgMs+tAEAAAAAAAABpgAAAGoAAAAu7sEw8EnhP4AWI4wH7Xo/AIDJPsQBAAAAAAAAAacAAABqAAAA4uhcNZtC4T8AkY0mRUt5PwCAxz7EAQAAAAAAAAGoAAAAagAAAEB+cp+9POE/AIZiW8AHdj8AgMY+0wEAAAAAAAABqQAAAGoAAACeE4gJ4DbhPwCGYlvAB3Y/AIDKPtMBAAAAAAAAAaoAAABqAAAA+qidcwIx4T8AhmJbwAd2PwCA0T7jAQAAAAAAAAGrAAAAagAAAAHZLUOcLOE/AIZiW8AHdj8AgNU+4wEAAAAAAAABrAAAAGoAAAAHCb4SNijhPwCRjSZFS3k/AIDYPvMBAAAAAAAAAa0AAABqAAAADjlO4s8j4T8AkY0mRUt5PwCA2T7zAQAAAAAAAAGuAAAAagAAAL0DWRfhIOE/gBYjjAftej8AANs+AgIAAAAAAAABrwAAAGoAAADDM+nmehzhP4CbuPHJjnw/AIDbPgICAAAAAAAAAbAAAABqAAAAyGN5thQY4T+Am7jxyY58PwCA2z4SAgAAAAAAAAGxAAAAagAAAM+TCYauE+E/gJu48cmOfD8AgNo+EgIAAAAAAAABsgAAAGoAAADWw5lVSA/hP4CbuPHJjnw/AADaPiICAAAAAAAAAbMAAABqAAAA3PMpJeIK4T+Am7jxyY58PwAA2j4iAgAAAAAAAAG0AAAAagAAADmJP48EBeE/gJu48cmOfD8AANs+MQIAAAAAAAABtQAAAGoAAADug9qTr/3gP4CbuPHJjnw/AIDcPjECAAAAAAAAAbYAAABqAAAA9bNqY0n54D+Am7jxyY58PwCA3z5BAgAAAAAAAAG3AAAAagAAAPvj+jLj9OA/gJu48cmOfD8AAOE+QQIAAAAAAAABuAAAAGoAAAACFIsCffDgP4CbuPHJjnw/AIDhPlACAAAAAAAAAbkAAABqAAAAB0Qb0hbs4D8ApuO8TtJ/PwAA4j5QAgAAAAAAAAG6AAAAagAAAA10q6Gw5+A/gJU8kQi6gD8AAOM+YAIAAAAAAAABuwAAAGoAAAAUpDtxSuPgP0BYB8TpioE/AIDjPmACAAAAAAAAAbwAAABqAAAAG9TLQOTe4D9AWAfE6YqBPwCA4z5gAgAAAAAAAAG9AAAAagAAACEEXBB+2uA/QFgHxOmKgT8AAOQ+cAIAAAAAAAABvgAAAGoAAAAmNOzfF9bgP0BYB8TpioE/AADkPnACAAAAAAAAAb8AAABqAAAAhMkBSjrQ4D9AWAfE6YqBPwAA5D5/AgAAAAAAAAHAAAAAagAAADrEnE7lyOA/QFgHxOmKgT8AAOU+fwIAAAAAAAABwQAAAGoAAADuvjdTkMHgP0BYB8TpioE/AIDlPo8CAAAAAAAAAcIAAABqAAAA+x5Y8sO44D9AWAfE6YqBPwCA5T6PAgAAAAAAAAHDAAAAagAAALAZ8/ZuseA/QFgHxOmKgT8AAOc+nwIAAAAAAAABxAAAAGoAAABkFI77GargP0BYB8TpioE/AIDoPp8CAAAAAAAAAcUAAABqAAAAwqmjZTyk4D9AWAfE6YqBPwCA6j6uAgAAAAAAAAHGAAAAagAAAMnZMzXWn+A/QFgHxOmKgT8AgOw+rgIAAAAAAAABxwAAAGoAAADPCcQEcJvgP0BYB8TpioE/AIDuPr4CAAAAAAAAAcgAAABqAAAAf9TOOYGY4D9AWAfE6YqBPwCA8T6+AgAAAAAAAAHJAAAAagAAACyf2W6SleA/QFgHxOmKgT8AAPI+zQIAAAAAAAABygAAAGoAAADbaeSjo5LgP0BYB8TpioE/AADyPs0CAAAAAAAAAcsAAABqAAAAijTv2LSP4D9AWAfE6YqBPwAA8j7dAgAAAAAAAAHMAAAAagAAADn/+Q3GjOA/gN2cKawsgz8AAPI+3QIAAAAAAAABzQAAAGoAAADoyQRD14ngP8BiMo9uzoQ/AADyPu0CAAAAAAAAAc4AAABqAAAAl5QPeOiG4D8A6Mf0MHCGPwAA8j7tAgAAAAAAAAHPAAAAagAAAO75lBJxheA/gKqSJxJBhz8AAPM+/AIAAAAAAAAB0AAAAGoAAABGXxqt+YPgP8BsXVrzEYg/AID1PvwCAAAAAAAAAdEAAABqAAAA8ykl4gqB4D/AbF1a8xGIPwAA+j4MAwAAAAAAAAHSAAAAagAAAEuPqnyTf+A/APLyv7WziT8AgP0+DAMAAAAAAAAB0wAAAGoAAAD6WbWxpHzgPwC1vfKWhIo/AMAAPwwDAAAAAAAAAdQAAABqAAAAUr86TC174D9Av+i9G8iNPwAAAT8MAwAAAAAAAAHVAAAAagAAAACKRYE+eOA/wIGz8PyYjj8AAAE/KwMAAAAAAAAB1gAAAGoAAABY78obx3bgP8DkiUTQhZA/AAABPysDAAAAAAAAAdcAAABqAAAAsFRQtk914D8gRu/dQO6QPwCAAT8rAwAAAAAAAAHYAAAAagAAAAe61VDYc+A/4GkfqpInkj8AwAE/KwMAAAAAAAAB2QAAAGoAAAC2hOCF6XDgP2DLhEMDkJI/AMABPzsDAAAAAAAAAdoAAABqAAAAZU/ruvpt4D9gy4RDA5CSPwAAAj87AwAAAAAAAAHbAAAAagAAABMa9u8La+A/YMuEQwOQkj8AAAI/SgMAAAAAAAAB3AAAAGoAAAAZSoa/pWbgP2DLhEMDkJI/AAACP0oDAAAAAAAAAd0AAABqAAAAyRSR9LZj4D9gy4RDA5CSPwAAAj9aAwAAAAAAAAHeAAAAagAAAHffmynIYOA/YMuEQwOQkj8AgAI/WgMAAAAAAAAB3wAAAGoAAAAmqqZe2V3gP8AIuhAiv5E/AEADP2oDAAAAAAAAAeAAAABqAAAALdo2LnNZ4D8gRu/dQO6QPwDAAz9qAwAAAAAAAAHhAAAAagAAADIKx/0MVeA/wOSJRNCFkD8AwAM/eQMAAAAAAAAB4gAAAGoAAADh1NEyHlLgP4CDJKtfHZA/AAAEP4kDAAAAAAAAAeMAAABqAAAAkJ/cZy9P4D/AgbPw/JiOPwCABD+JAwAAAAAAAAHkAAAAagAAAD9q55xATOA/wIGz8PyYjj8AQAQ/mQMAAAAAAAAB5QAAAGoAAADuNPLRUUngP0C/6L0byI0/AAAEP5kDAAAAAAAAAeYAAABqAAAAnf/8BmNG4D9Ad4gleFWLPwAABD+oAwAAAAAAAAHnAAAAagAAAEzKBzx0Q+A/QHeIJXhViz8AgAQ/qAMAAAAAAAAB6AAAAGoAAAD7lBJxhUDgPwDy8r+1s4k/AMAEP6gDAAAAAAAAAekAAABqAAAAqV8dppY94D/AbF1a8xGIPwDABD+4AwAAAAAAAAHqAAAAagAAAFgqKNunOuA/gKqSJxJBhz8AgAU/uAMAAAAAAAAB6wAAAGoAAACvj611MDngP8BsXVrzEYg/AMAFP8cDAAAAAAAAAewAAABqAAAAB/UyELk34D+AqpInEkGHPwDABT/HAwAAAAAAAAHtAAAAagAAALa/PUXKNOA/AOjH9DBwhj8AQAU/5wMAAAAAAAAB7gAAAGoAAAANJcPfUjPgP4CqkicSQYc/AAAFP+cDAAAAAAAAAe8AAABqAAAAvO/NFGQw4D8A6Mf0MHCGPwCABD/nAwAAAAAAAAHwAAAAagAAAGu62El1LeA/wGxdWvMRiD8AAAQ/9gMAAAAAAAAB8QAAAGoAAAAaheN+hirgPwDy8r+1s4k/AAAEP/YDAAAAAAAAAfIAAABqAAAAyE/us5cn4D8Atb3yloSKPwAABD/2AwAAAAAAAAHzAAAAagAAAM5/foMxI+A/wIGz8PyYjj8AAAQ/BgQAAAAAAAAB9AAAAGoAAADVrw5Tyx7gP8CBs/D8mI4/AAAEPxYEAAAAAAAAAfUAAABqAAAA29+eImUa4D/AgbPw/JiOPwCABD8WBAAAAAAAAAH2AAAAagAAADl1tIyHFOA/wIGz8PyYjj8AQAQ/NQQAAAAAAAAB9wAAAGoAAADtb0+RMg3gP8CBs/D8mI4/AAAEPzUEAAAAAAAAAfgAAABqAAAAo2rqld0F4D/AgbPw/JiOPwAABD9EBAAAAAAAAAH5AAAAagAAALHKCjUR/d8/wIGz8PyYjj8AgAQ/RAQAAAAAAAAB+gAAAGoAAABp9TUJVvHfP0C/6L0byI0/AEAFP1QEAAAAAAAAAfsAAABqAAAAJSBh3Zrl3z9Ad4gleFWLPwDABj9UBAAAAAAAAAH8AAAAagAAAJEVl+bw1t8/APLyv7WziT8AgAc/ZAQAAAAAAAAB/QAAAGoAAAD5Cs3vRsjfPwDy8r+1s4k/AMAHP2QEAAAAAAAAAf4AAABqAAAAE8sNLq623z8Atb3yloSKPwBABz9zBAAAAAAAAAH/AAAAagAAAH3AQzcEqN8/ALW98paEij8AAAc/cwQAAAAAAAABAAEAAGoAAADntXlAWpnfPwC1vfKWhIo/AAAHP4MEAAAAAAAAAQEBAABqAAAAoeCkFJ+N3z8Atb3yloSKPwCABz+DBAAAAAAAAAECAQAAagAAAA3W2h31ft8/ALW98paEij8AwAc/gwQAAAAAAAABAwEAAGoAAAB1yxAnS3DfP8BsXVrzEYg/AMAHP5MEAAAAAAAAAQQBAABqAAAA38BGMKFh3z/AbF1a8xGIPwAACD+TBAAAAAAAAAEFAQAAagAAAJ3rcQTmVd8/gKqSJxJBhz8AgAg/ogQAAAAAAAABBgEAAGoAAABVFp3YKkrfP8BiMo9uzoQ/AEAIP6IEAAAAAAAAAQcBAABqAAAAEUHIrG8+3z/An2dcjf2DPwCABz+yBAAAAAAAAAEIAQAAagAAAB+h6EujNd8/QFgHxOmKgT8AwAc/sgQAAAAAAAABCQEAAGoAAAB9Nv61xS/fP0BYB8TpioE/AMAIP8EEAAAAAAAAAQoBAABqAAAA28sTIOgp3z+AlTyRCLqAPwAACT/BBAAAAAAAAAELAQAAagAAADlhKYoKJN8/AKbjvE7Sfz8AAAk/0QQAAAAAAAABDAEAAGoAAACV9j70LB7fPwCm47xO0n8/AIAJP9EEAAAAAAAAAQ0BAABqAAAAQ8FJKT4b3z8ApuO8TtJ/PwDACj/hBAAAAAAAAAEOAQAAagAAAPGLVF5PGN8/AKbjvE7Sfz8AgAs/4QQAAAAAAAABDwEAAGoAAAChVl+TYBXfPwCm47xO0n8/AMALP/AEAAAAAAAAARABAABqAAAATyFqyHES3z+Am7jxyY58PwBACz/wBAAAAAAAAAERAQAAagAAAK+2fzKUDN8/gJu48cmOfD8AAAs/AAUAAAAAAAABEgEAAGoAAAALTJWctgbfP4AWI4wH7Xo/AAALPwAFAAAAAAAAARMBAABqAAAAGay1O+r93j+AFiOMB+16PwCACz8ABQAAAAAAAAEUAQAAagAAACUM1tod9d4/AJGNJkVLeT8AwAs/EAUAAAAAAAABFQEAAGoAAACBoetEQO/ePwCRjSZFS3k/AMALPxAFAAAAAAAAARYBAABqAAAA3zYBr2Lp3j8AkY0mRUt5PwAADD8fBQAAAAAAAAEXAQAAagAAAO2WIU6W4N4/AJGNJkVLeT8AgAw/HwUAAAAAAAABGAEAAGoAAAD59kHtydfePwCRjSZFS3k/AEAMPy8FAAAAAAAAARkBAABqAAAAV4xXV+zR3j+AFiOMB+16PwCACz8vBQAAAAAAAAEaAQAAagAAAGTsd/Yfyd4/gJu48cmOfD8AQAs/LwUAAAAAAAABGwEAAGoAAADAgY1gQsPePwCm47xO0n8/AAALPz4FAAAAAAAAARwBAABqAAAAzOGt/3W63j+AlTyRCLqAPwAACz8+BQAAAAAAAAEdAQAAagAAANpBzp6psd4/QFgHxOmKgT8AgAs/TgUAAAAAAAABHgEAAGoAAACVbPly7qXeP0BYB8TpioE/AMALP04FAAAAAAAAAR8BAABqAAAAT5ckRzOa3j9AWAfE6YqBPwCADD9tBQAAAAAAAAEgAQAAagAAAArCTxt4jt4/QFgHxOmKgT8AQAw/bQUAAAAAAAABIQEAAGoAAAB2t4Ukzn/eP0BYB8TpioE/AAAMP20FAAAAAAAAASIBAABqAAAAMuKw+BJ03j9AWAfE6YqBPwCADT99BQAAAAAAAAEjAQAAagAAAOsM3MxXaN4/QFgHxOmKgT8AABA/fQUAAAAAAAABJAEAAGoAAAD4bPxri1/eP0BYB8TpioE/AMARP40FAAAAAAAAASUBAABqAAAAVgIS1q1Z3j+A3ZwprCyDPwAAEz+NBQAAAAAAAAEmAQAAagAAALWXJ0DQU94/wGIyj27OhD8AwBM/nAUAAAAAAAABJwEAAGoAAABjYjJ14VDeP4CqkicSQYc/AIAUP5wFAAAAAAAAASgBAABqAAAAEi09qvJN3j/AbF1a8xGIPwDAFD+sBQAAAAAAAAEpAQAAagAAABItParyTd4/QL/ovRvIjT8AwBQ/rAUAAAAAAAABKgEAAGoAAAASLT2q8k3eP8DkiUTQhZA/AAAVP8sFAAAAAAAAASsBAABqAAAAEi09qvJN3j/ACLoQIr+RPwCABj/LBQAAAAAAAAEsAQAAagAAAOoIn+cHW78/QHHjkx05uD8AAMg9AAAAAAAAAAABLQEAAGoAAAAu3nMTw2a/P6C3JNSQtrc/AAAKPg8AAAAAAAAAAS4BAABqAAAA6gif5wdbvz9gRKdUd7G2PwAAHD4PAAAAAAAAAAEvAQAAagAAAKYzyrtMT78/2G/EO+1DtT8AACY+DwAAAAAAAAABMAEAAGoAAABiXvWPkUO/P4AOX6J827Q/AAA+Ph8AAAAAAAAAATEBAABqAAAAGokgZNY3vz8wrfkIDHO0PwAAWj4fAAAAAAAAAAEyAQAAagAAANizSzgbLL8/QJvhImPWsz8AAHk+LwAAAAAAAAABMwEAAGoAAACS3nYMYCC/P6jhImPWU7M/AACPPi8AAAAAAAAAATQBAABqAAAATgmi4KQUvz9YgL3JZeuyPwAAoz4+AAAAAAAAAAE1AQAAagAAAAg0zbTpCL8/CB9YMPWCsj8AgKw+bQAAAAAAAAABNgEAAGoAAAAINM206Qi/PxgWTL2gNLI/AIC7Pn0AAAAAAAAAATcBAABqAAAAxF74iC79vj/AtOYjMMyxPwAAzT59AAAAAAAAAAE4AQAAagAAAICJI11z8b4/aFyN/ROysT8AANc+fQAAAAAAAAABOQEAAGoAAAA6tE4xuOW+P2hcjf0TsrE/AIDfPn0AAAAAAAAAAToBAABqAAAAbjTQrYbCvj9oXI39E7KxPwCA4j59AAAAAAAAAAE7AQAAagAAANA006YjfL4/wLTmIzDMsT8AgOQ+fQAAAAAAAAABPAEAAGoAAAAg4ILw0wa+P8C05iMwzLE/AIDnPn0AAAAAAAAAAT0BAABqAAAAYDbfipdivT9oXI39E7KxPwAA7D59AAAAAAAAAAE+AQAAagAAANAMvaEpm7w/eFOBir9jsT8AAPM+fQAAAAAAAAABPwEAAGoAAADmuHLdE5m7P4BKdRdrFbE/AID7PowAAAAAAAAAAUABAABqAAAAqDoAPlZcuj8w6Q9++qywPwAAAj+MAAAAAAAAAAFBAQAAagAAAJo8Dxtn/Lg/kC9Rvm0qsD8AAAY/jAAAAAAAAAABQgEAAGoAAACMPh74d5y3PyBNipYyuK8/AIAJP7sAAAAAAAAAAUMBAABqAAAAOmtYqc0wtj+gir9jUeeuPwBADT+7AAAAAAAAAAFEAQAAagAAAKTCvS5oubQ/QClayuB+rj8AgA8/uwAAAAAAAAABRQEAAGoAAAAMGiO0AkKzP/DH9DBwFq4/AIARP7sAAAAAAAAAAUYBAABqAAAAuEZdZVjWsT9AF0LkN+KtPwAAEz/KAAAAAAAAAAFHAQAAagAAADbzFZrfjbA/QBdC5DfirT8AQBQ/ygAAAAAAAAABSAEAAGoAAADv6Ub1Q6KuP0AXQuQ34q0/AEAVP9oAAAAAAAAAAUkBAABqAAAA40K4XlIRrD/wx/QwcBauPwBAFj/aAAAAAAAAAAFKAQAAagAAAO/wfHdNr6k/8Mf0MHAWrj8AwBY/6gAAAAAAAAABSwEAAGoAAAAP9JQ/NXynP/DH9DBwFq4/AMAWP+oAAAAAAAAAAUwBAABqAAAALvesBx1JpT/wx/QwcBauPwAAFz/5AAAAAAAAAAFNAQAAagAAAG6kay7ec6M/8Mf0MHAWrj8AgBc/+QAAAAAAAAABTgEAAGoAAABRUSdcAuWhP/DH9DBwFq4/AMAXPwkBAAAAAAAAAU8BAABqAAAAy/3fkImcoD/wx/QwcBauPwDAFz8JAQAAAAAAAAFQAQAAagAAAMZTK5nnNJ8/8Mf0MHAWrj8AABg/GAEAAAAAAAABUQEAAGoAAAAgVj1vlY6dP/DH9DBwFq4/AIAYPxgBAAAAAAAAAVIBAABqAAAAnAL2oxxGnD9AF0LkN+KtPwDAGD8oAQAAAAAAAAFTAQAAagAAAFKuqOZpips/QBdC5DfirT8AgBk/KAEAAAAAAAABVAEAAGoAAAAmBAKIkCybP1AFKv6ORa0/AEAVPzgBAAAAAAAAAVUBAABqAAAAFq+u2KP9mj9QBSr+jkWtPwAADz84AQAAAAAAAAFWAQAAagAAAHBYT0VD6Js/sFR3sVYRrT8AgPw+OAEAAAAAAAABVwEAAGoAAADWAfCx4tKcPwCkxGQe3aw/AADSPkcBAAAAAAAAAVgBAABqAAAAfP/d2zR5nj8ApMRkHt2sPwCAjT5HAQAAAAAAAAFZAQAAagAAALQQ21tL27k/kCPeaR+qoj8AACw+AAAAAAAAAAABWgEAAGoAAAD25a+HBue5P6ARxoN2DaI/AABuPg8AAAAAAAAAAVsBAABqAAAAtBDbW0vbuT/wYBM3PtmhPwAAhj4PAAAAAAAAAAFcAQAAagAAALQQ21tL27k/ULBg6gWloT8AgIM+DwAAAAAAAAABXQEAAGoAAABwOwYwkM+5PxBP+1CVPKE/AACIPi4AAAAAAAAAAV4BAABqAAAAcDsGMJDPuT9QnkgEXQihPwAAiT4uAAAAAAAAAAFfAQAAagAAAHA7BjCQz7k/YIwwHrRroD8AAI4+LgAAAAAAAAABYAEAAGoAAABwOwYwkM+5PyAry4RDA6A/AICUPi4AAAAAAAAAAWEBAABqAAAAcDsGMJDPuT+Ak8vWpTWfPwAAmD4+AAAAAAAAAAFiAQAAagAAAHA7BjCQz7k/gJPL1qU1nz8AAJ4+PgAAAAAAAAABYwEAAGoAAAA+u4SzwfK5P4CTy9alNZ8/AICkPj4AAAAAAAAAAWQBAABqAAAACjsDN/MVuj/Q233RezegPwAAqD4+AAAAAAAAAAFlAQAAagAAAKg6AD5WXLo/UJ5IBF0IoT8AgKo+TgAAAAAAAAABZgEAAGoAAACaZCUgYd26P/BgEzc+2aE/AICtPl0AAAAAAAAAAWcBAABqAAAAGDn0WeJ1uz8w1JC2V96iPwAAsT5dAAAAAAAAAAFoAQAAagAAAJYNw5NjDrw/cFkmHBqApD8AALc+XQAAAAAAAAABaQEAAGoAAABYt2b5n7K8P0CPbs4UVqY/AIC+Pm0AAAAAAAAAAWoBAABqAAAAGmEKX9xWvT/AdWnNR2CoPwAAxT5tAAAAAAAAAAFrAQAAagAAACDggvDTBr4/8Pr+MgoCqj8AgMs+fQAAAAAAAAABbAEAAGoAAADiiSZWEKu+P8BCX8utdKw/AIDQPowAAAAAAAAAAW0BAABqAAAAYl71j5FDvz/w2QwXGbOuPwAA1T6MAAAAAAAAAAFuAQAAagAAAJZd751X0L8/MOkPfvqssD8AANc+jAAAAAAAAAABbwEAAGoAAAAl2R+q0yLAP3BlmXBoALI/AIDYPpwAAAAAAAAAAXABAABqAAAA2phd751XwD+o4SJj1lOzPwCA2j6cAAAAAAAAAAFxAQAAagAAAEqDxgitgMA/MK35CAxztD8AgN0+qwAAAAAAAAABcgEAAGoAAADSLXBgI5jAP8h40K5BkrU/AIDjPqsAAAAAAAAAAXMBAABqAAAAGQNFjN6jwD8I7E0uW5e2PwCA6j67AAAAAAAAAAF0AQAAagAAAHeYWvYAnsA/SF/LrXSctz8AAPE+uwAAAAAAAAABdQEAAGoAAABKg8YIrYDAP+ghluBVbbg/AID4PssAAAAAAAAAAXYBAABqAAAANy5zWcBRwD/YPLo5U1i5PwDAAD/LAAAAAAAAAAF3AQAAagAAADyZYOg6EcA/GKcrRhgPuj8AgAU/2gAAAAAAAAABeAEAAGoAAAC2iB1rOX6/PxDCT58V+ro/AMAJP9oAAAAAAAAAAXkBAABqAAAAnrRRKlWfvj9ALMGr2rC7PwAADj/qAAAAAAAAAAF6AQAAagAAAEILsb21tL0/kJYyuJ9nvD8AgBE/6gAAAAAAAAABewEAAGoAAAAkN+V80dW8P5CoSp5IBL0/AMAUP/oAAAAAAAAAAXwBAABqAAAAyI1EEDLruz/QEryqDbu9PwAAFT/6AAAAAAAAAAF9AQAAagAAAK65eM9NDLs/YMx6apo9vj8AgBQ/CQEAAAAAAAABfgEAAGoAAAAgkFbm30S6P8At4AMLpr4/AEAPPwkBAAAAAAAAAX8BAABqAAAAXOaygKOguT+wP/jps0K/PwDABz8ZAQAAAAAAAAGAAQAAagAAACTnuHLdE7k/UPm2qUDFvz8AAME+GQEAAAAAAAABgQEAAGoAAAAl2R+q0yLAP+ionAB7k9s/AAAEPgAAAAAAAAAAAYIBAABqAAAAT+6zlydAwD+optnj5X/bPwAAOD4PAAAAAAAAAAGDAQAAagAAAPRYni0FRsA/qKbZ4+V/2z8AAFA+DwAAAAAAAAABhAEAAGoAAAD0WJ4tBUbAP5BQQ9peeds/AABVPg8AAAAAAAAAAYUBAABqAAAAlcOIw+JLwD+A+qzQ13LbPwAAZz4PAAAAAAAAAAGGAQAAagAAAJXDiMPiS8A/aKQWx1Bs2z8AAHU+HwAAAAAAAAABhwEAAGoAAACVw4jD4kvAP1hOgL3JZds/AICBPh8AAAAAAAAAAYgBAABqAAAAlcOIw+JLwD8solOqu1jbPwCAhj4vAAAAAAAAAAGJAQAAagAAAJXDiMPiS8A/BPYml61L2z8AAIw+LwAAAAAAAAABigEAAGoAAAD0WJ4tBUbAP9hJ+oOfPts/AICOPi8AAAAAAAAAAYsBAABqAAAArYPJAUo6wD+snc1wkTHbPwCAkT4vAAAAAAAAAAGMAQAAagAAAMdDCkCxKMA/nEc3Zwor2z8AgJY+LwAAAAAAAAABjQEAAGoAAAA8mWDoOhHAP4TxoF2DJNs/AICaPj4AAAAAAAAAAY4BAABqAAAAaN1tIYnzvz90mwpU/B3bPwAAnz4+AAAAAAAAAAGPAQAAagAAAMrdcBomrb8/dJsKVPwd2z8AgKY+XgAAAAAAAAABkAEAAGoAAABiXvWPkUO/P3SbClT8Hds/AACvPl4AAAAAAAAAAZEBAABqAAAAJl/7gcu2vj9cRXRKdRfbPwCAtz5eAAAAAAAAAAGSAQAAagAAAJg12Zhd770/RO/dQO4Q2z8AAME+bQAAAAAAAAABkwEAAGoAAAB+YQ1YeRC9PxxDsS3gA9s/AADKPm0AAAAAAAAAAZQBAABqAAAAlg3Dk2MOvD/I6lcHxOnaPwAA0j59AAAAAAAAAAGVAQAAagAAAFiPUPSl0bo/eJL+4KfP2j8AANo+fQAAAAAAAAABlgEAAGoAAAAEvIql+2W5PyQ6pbqLtdo/AIDjPowAAAAAAAAAAZcBAABqAAAAsujEVlH6tz/gN+Kd9qHaPwCA6D6MAAAAAAAAAAGYAQAAagAAAJKVgIR1a7Y/kN+Id9qH2j8AAOw+nAAAAAAAAAABmQEAAGoAAAAsbWeG3tC0P2gzXGTMeto/AADsPpwAAAAAAAAAAZoBAABqAAAAPpqkMNEesz9oM1xkzHraPwAA7D67AAAAAAAAAAGbAQAAagAAANpxizI6hLE/fInybVOB2j8AAO8+uwAAAAAAAAABnAEAAGoAAADnkuRoRtOvP7yLtYrolNo/AAD0PrsAAAAAAAAAAZ0BAABqAAAAp+xbxI61rD/4jXinfajaPwCA+j67AAAAAAAAAAGeAQAAagAAAHubJs/Dxqk/TObRzZnC2j8AwAE/ywAAAAAAAAABnwEAAGoAAABLSvHZ+NemP7SUwf0849o/AEAEP8sAAAAAAAAAAaABAABqAAAAqaNlPKQApD8cQ7Et4APbPwAABj/bAAAAAAAAAAGhAQAAagAAAHhSMEfZEaE/RO/dQO4Q2z8AwAY/2wAAAAAAAAABogEAAGoAAACcAvajHEacP0Tv3UDuENs/AMAGP+oAAAAAAAAAAaMBAABqAAAAVrXeaHOXlj8cQ7Et4APbPwCA/j7qAAAAAAAAAAGkAQAAagAAAAZoxy3K6JA/yOpXB8Tp2j8AAOk++gAAAAAAAAABpQEAAGoAAABqMkgdWqeIP4zolOou1to/AADYPvoAAAAAAAAAAaYBAABqAAAAKJP1+quWgD9M5tHNmcLaPwAAyT76AAAAAAAAAAGnAQAAagAAAKThFSEscnU/EOQOsQSv2j8AgL8+GQEAAAAAAAABqAEAAGoAAADIhIb9+8JqP+A34p32odo/AIC5PhkBAAAAAAAAAakBAABqAAAAoOhLozV/YD+8i7WK6JTaPwCAjz4ZAQAAAAAAAAGqAQAAagAAAJC2YAdmP70/7LQPVckT2T8AAAQ+AAAAAAAAAAABqwEAAGoAAAAGDLev7ye9P7SyTDg0ANk/AAA4PhAAAAAAAAAAAawBAABqAAAAfmENWHkQvT9cWvMRGObYPwAAUD4QAAAAAAAAAAGtAQAAagAAALDhjtRH7bw/IFgw9YLS2D8AAEo+EAAAAAAAAAABrgEAAGoAAADiYRBRFsq8PwgCmuv7y9g/AABMPhAAAAAAAAAAAa8BAABqAAAAWLdm+Z+yvD/0qwPidMXYPwAATD4vAAAAAAAAAAGwAQAAagAAANAMvaEpm7w/5FVt2O2+2D8AAE4+LwAAAAAAAAABsQEAAGoAAABGYhNKs4O8P8z/1s5muNg/AABVPi8AAAAAAAAAAbIBAABqAAAAAI0+Hvh3vD/M/9bOZrjYPwAAYD4vAAAAAAAAAAGzAQAAagAAALy3afI8bLw/zP/Wzma42D8AAHs+MgAAAAAAAAABtAEAAGoAAABGYhNKs4O8P8z/1s5muNg/AICDPjIAAAAAAAAAAbUBAABqAAAAEuKRzeSmvD/M/9bOZrjYPwCAjD4yAAAAAAAAAAG2AQAAagAAAOJhEFEWyrw/5FVt2O2+2D8AgJY+QgAAAAAAAAABtwEAAGoAAAD0tmMAA/m8P/SrA+J0xdg/AACdPkIAAAAAAAAAAbgBAABqAAAABgy3r+8nvT8gWDD1gtLYPwCAoz5SAAAAAAAAAAG5AQAAagAAAGA234qXYr0/TARdCJHf2D8AgKc+UgAAAAAAAAABugEAAGoAAAD6NdyR+qi9P5xcti6t+dg/AICrPmEAAAAAAAAAAbsBAABqAAAAmDXZmF3vvT/cXnlLQg3ZPwAArT5hAAAAAAAAAAG8AQAAagAAAHoKq8t7Qb4/RA1pe+Ut2T8AgK0+YQAAAAAAAAABvQEAAGoAAABc33z+mZO+P5hlwqEBSNk/AACvPnEAAAAAAAAAAb4BAABqAAAAxF74iC79vj8AFLLRpGjZPwCAsT6BAAAAAAAAAAG/AQAAagAAAC7ecxPDZr8/fBg4C8+P2T8AALU+kAAAAAAAAAABwAEAAGoAAADgMsTJEty/P/gcvkT5ttk/AAC5PpAAAAAAAAAAAcEBAABqAAAAx0MKQLEowD90IUR+I97ZPwAAvT6QAAAAAAAAAAHCAQAAagAAAB1uMhtZY8A/zHmdpD/42T8AAMI+rwAAAAAAAAABwwEAAGoAAAAZA0WM3qPAPxzS9spbEto/AADKPq8AAAAAAAAAAcQBAABqAAAAzsKC0ajYwD+EgOb6/jLaPwAA0z6vAAAAAAAAAAHFAQAAagAAAIKCwBZzDcE/2Ng/IRtN2j8AgNc+rwAAAAAAAAABxgEAAGoAAACV1xPGXzzBPygxmUc3Z9o/AIDaPr8AAAAAAAAAAccBAABqAAAAY1eSSZFfwT98ifJtU4HaPwCA2j6/AAAAAAAAAAHIAQAAagAAAJBsJjflfME/4Dfinfah2j8AANo+zwAAAAAAAAAByQEAAGoAAAB2rOX4fY7BPziQO8QSvNo/AADbPs8AAAAAAAAAAcoBAABqAAAAdqzl+H2OwT+gPiv0tdzaPwCA3D7eAAAAAAAAAAHLAQAAagAAAJBsJjflfME/HEOxLeAD2z8AgN8+3gAAAAAAAAABzAEAAGoAAABjV5JJkV/BP4TxoF2DJNs/AADkPu4AAAAAAAAAAc0BAABqAAAAUQI/mqQwwT/wn5CNJkXbPwCA6T7uAAAAAAAAAAHOAQAAagAAAFZtLCkf8MA/kFBD2l552z8AgO8+/gAAAAAAAAABzwEAAGoAAAAZA0WM3qPAPyirXx0Qp9s/AID2Pv4AAAAAAAAAAdABAABqAAAAT+6zlydAwD/gsahzz+HbPwCA/z4NAQAAAAAAAAHRAQAAagAAAABe8pb0ib8/hGJbwAcW3D8AQAM/DQEAAAAAAAAB0gEAAGoAAABIiilPrWS+Pxi9dwO5Q9w/AMAGPx0BAAAAAAAAAdMBAABqAAAATuGL26ozvT+Aa2czXGTcPwBACD8dAQAAAAAAAAHUAQAAagAAAFI47meoArw/6BlXY/+E3D8AQAk/LAEAAAAAAAAB1QEAAGoAAAAQunvI6sW6P2ge3ZwprNw/AEAJPywBAAAAAAAAAdYBAABqAAAAoruHrF6suT/QzMzMzMzcPwAACT88AQAAAAAAAAHXAQAAagAAADC9k5DSkrg/TNFSBvfz3D8AgAk/PAEAAAAAAAAB2AEAAGoAAACMPh74d5y3P+yBBVMvKN0/AEAKPzwBAAAAAAAAAdkBAABqAAAA/hT8DgrVtj/UNHu8/G/dPwDACj9MAQAAAAAAAAHaAQAAagAAADprWKnNMLY/qJFaHEOx3T8AwAo/TAEAAAAAAAAB2wEAAGoAAABGQTPHwq+1P4xE0IUQ+d0/AEAIP1sBAAAAAAAAAdwBAABqAAAAZGxhlKRdtT9w90Xv3UDePwBABD9bAQAAAAAAAAHdAQAAagAAAJbs4hBzOrU/VKq7WKuI3j8AgMQ+igEAAAAAAAAB3gEAAGoAAADn9sg5rlzXP3Agd4gleO0/AADYPQAAAAAAAAAAAd8BAABqAAAA5/bIOa5c1z9wIHeIJXjtPwAAFT4QAAAAAAAAAAHgAQAAagAAAPNW6djhU9c/cCB3iCV47T8AACg+EAAAAAAAAAAB4QEAAGoAAAALFyoXSULXP3hLQg1pe+0/AAAnPhAAAAAAAAAAAeIBAABqAAAAGXdKtnw51z94S0INaXvtPwAALz4fAAAAAAAAAAHjAQAAagAAAO5htsgoHNc/eEtCDWl77T8AADQ+HwAAAAAAAAAB5AEAAGoAAAAf4jdF9/jWP3hLQg1pe+0/AAA7Pi8AAAAAAAAAAeUBAABqAAAAXsLZYPnM1j94S0INaXvtPwAAQD4vAAAAAAAAAAHmAQAAagAAAFfNplBAldY/cCB3iCV47T8AAEc+PQAAAAAAAAAB5wEAAGoAAABeOJTfulTWP3Agd4gleO0/AABQPj0AAAAAAAAAAegBAABqAAAAe2PCrJwC1j9wIHeIJXjtPwAAXj49AAAAAAAAAAHpAQAAagAAAPkjBuSgqtU/cCB3iCV47T8AAG8+TAAAAAAAAAAB6gEAAGoAAAAlr1RQtk/VP5rMo5szhe0/AACBPkwAAAAAAAAAAesBAABqAAAAW5rDW//r1D/AeNCuQZLtPwCAhT5sAAAAAAAAAAHsAQAAagAAAP56aHCeedQ/9k/IRpOi7T8AgIk+bAAAAAAAAAAB7QEAAGoAAAD+8CLvXwHUPzRSi2Motu0/AICOPmwAAAAAAAAAAe4BAABqAAAArDHoojKG0z+IquSJRNDtPwAAlj5sAAAAAAAAAAHvAQAAagAAAHQy7pRs+dI/8FjUuefw7T8AAJ8+bAAAAAAAAAAB8AEAAGoAAACZyAnxyGbSP4Cz8PyYHu4/AACiPnsAAAAAAAAAAfEBAABqAAAAvV4lTSXU0T8cOdjEjU/uPwCAoz57AAAAAAAAAAHyAQAAagAAAO9UYUi1ONE/zBRWlgmH7j8AAKQ+iwAAAAAAAAAB8wEAAGoAAAAgS51DRZ3QP37w02eFvu4/AACkPosAAAAAAAAAAfQBAABqAAAAv0LzuxHyzz8wzFE5AfbuPwAApz6aAAAAAAAAAAH1AQAAagAAAN1ZloZ2r84/3qfPCn0t7z8AAK0+mgAAAAAAAAAB9gEAAGoAAACd2yPnuHLNP34tt9JxXu8/AIC1PqoAAAAAAAAAAfcBAABqAAAAeB3yhWIkzD8Ys56aZo/vPwAAvz6qAAAAAAAAAAH4AQAAagAAAFBfwCQM1so/gGGOygmw7z8AgMU+ugAAAAAAAAAB+QEAAGoAAAAAjPrVYWrJP8qOHGzixu8/AADMProAAAAAAAAAAfoBAABqAAAAUCMfHZUEyD/yOkl/8NPvPwCAzj7JAAAAAAAAAAH7AQAAagAAAEIlLvqlpMY/6g9++qzQ7z8AgM8+yQAAAAAAAAAB/AEAAGoAAACRvFJB2T7FP8qOHGzixu8/AIDOPtkAAAAAAAAAAf0BAABqAAAAypM2SqXqwz+WtyTUkLbvPwAAzj7ZAAAAAAAAAAH+AQAAagAAAERA734sosI/TIqWMrif7z8AAM8+2QAAAAAAAAAB/wEAAGoAAABjV5JJkV/BP/YxPQyche8/AIDQPvgAAAAAAAAAAQACAABqAAAACxnfa2w0wD+Qg03c+GTvPwCA0T74AAAAAAAAAAEBAgAAagAAAPBfAXQFKr4/MgApMZlH7z8AANM++AAAAAAAAAABAgIAAGoAAACEuG/kdt+7P9R8BIY5Ku8/AIDUPvgAAAAAAAAAAQMCAABqAAAAoruHrF6suT9uzhRWlgnvPwCA1z4IAQAAAAAAAAEEAgAAagAAAIw+Hvh3nLc/EEvwqjbs7j8AANs+CAEAAAAAAAABBQIAAGoAAAACbF6bB6S1P6qcAHuTy+4/AADfPhcBAAAAAAAAAQYCAABqAAAAMsTJEtyfsz9URKdUd7HuPwAA4T4XAQAAAAAAAAEHAgAAagAAALhGXWVY1rE/7JW3JNSQ7j8AgOI+JwEAAAAAAAABCAIAAGoAAACGnsXjjxiwP1w7m+EiY+4/AIDmPicBAAAAAAAAAQkCAABqAAAAvUGvc3vkrD/wjKuxf0LuPwAA7T43AQAAAAAAAAEKAgAAagAAAAVG0CY63qk/YDKPbs4U7j8AAPI+NwEAAAAAAAABCwIAAGoAAABLSvHZ+NemP9oCPrBg6u0/AAD4PkYBAAAAAAAAAQwCAABqAAAAufi465AvpD8+fVboa7ntPwCA+j5GAQAAAAAAAAENAgAAagAAAMmmfQSMzaE/gnYNkqx+7T8AgPw+VgEAAAAAAAABDgIAAGoAAADGUyuZ5zSfP8ZvxDvtQ+0/AID+PlYBAAAAAAAAAQ8CAABqAAAAFq+u2KP9mj/4EuXbpgLtPwDAAD9mAQAAAAAAAAEQAgAAagAAAIS02HY5JJc/6rNCX8ut7D8AAAE/ZgEAAAAAAAABEQIAAGoAAADGuggHCb6SP5QnEkEXQuw/AAABP3UBAAAAAAAAARICAABqAAAAaIBlSj3JjT9Q8Xcs6tzrPwCA/z51AQAAAAAAAAETAgAAagAAANKJraL0L4c/DrvdF7136z8AgP0+hQEAAAAAAAABFAIAAGoAAACekekWOLCBP+oFpZFaHOs/AID8PoUBAAAAAAAAARUCAABqAAAA/IOAC8JPez/cpgIVf8fqPwAA/D6FAQAAAAAAAAEWAgAAagAAACSKsJuR6XY/2HIrHed16j8AAP8+pAEAAAAAAAABFwIAAGoAAAD8OHumxvpzP9Q+VCVPJOo/AAACP6QBAAAAAAAAARgCAABqAAAAvOQt6RM/cz/YNUiy+tXpPwBABD+kAQAAAAAAAAEZAgAAagAAALzkLekTP3M/6lcHxOmK6T8AgAY/pAEAAAAAAAABGgIAAGoAAAC85C3pEz9zPwSlkVocQ+k/AAAIP7QBAAAAAAAAARsCAABqAAAApOEVISxydT8MnIXnx/ToPwBACT+0AQAAAAAAAAEcAgAAagAAANAySxb3YHg/CGiu7y+j6D8AAAk/0wEAAAAAAAABHQIAAGoAAABQ2+WQXNh5PxiKbQEfWOg/AAAJP9MBAAAAAAAAAR4CAABqAAAAvIBoQ9qCfT/01DR7vPznPwCACT/TAQAAAAAAAAEfAgAAagAAACiT9fqrloA/9KBdgySr5z8AwAo/0wEAAAAAAAABIAIAAGoAAAD+j90yxMmCPwLDHJUTYOc/AIALP+MBAAAAAAAAASECAABqAAAACjdsybVahT8yZj01zR7nPwDACz/jAQAAAAAAAAEiAgAAagAAAMgwPDnmwIk/dl/03g3k5j8AAAw/8gEAAAAAAAABIwIAAGoAAADgfllmyeKOP7At4AMLpuY/AIAMP/IBAAAAAAAAASQCAABqAAAAirsO+UIxkj/+UWIyj27mPwDADD8CAgAAAAAAAAElAgAAagAAABy25FqtCpY/TnbkYBM35j8AgA0/AgIAAAAAAAABJgIAAGoAAADMWmEb8UGaP7Tw/JgeBuY/AEANPxECAAAAAAAAAScCAABqAAAAfP/d2zR5nj8swavasNvlPwAADT8RAgAAAAAAAAEoAgAAagAAACungP0oh6E/nGaPl/+t5T8AAA0/IQIAAAAAAAABKQIAAGoAAACTThKNt9GjPwDhp88KfeU/AIANPyECAAAAAAAAASoCAABqAAAAn/WgI6lipj9YMPWC0kjlPwBADT8xAgAAAAAAAAErAgAAagAAABvyhWIk3Kg/yNXYPyEb5T8AAA0/MQIAAAAAAAABLAIAAGoAAAAnmRT5FW2rPz6mh4Gz8OQ/AIAMP0ACAAAAAAAAAS0CAABqAAAAyT+glmpErj/W95dRENDkPwAADD9AAgAAAAAAAAEuAgAAagAAAPIdQW4kgrA/jMoJsDe55D8AAAw/QAIAAAAAAAABLwIAAGoAAAAScYVAABGyP1jzERjmqOQ/AIAMP1UCAAAAAAAAATACAABqAAAAum5zalK3sz8kHBqAlJjkPwBADT9VAgAAAAAAAAExAgAAagAAAPAWC+wadbU/FMaDdg2S5D8AQA4/ZQIAAAAAAAABMgIAAGoAAACYFPkVbRu3PwabuPHJjuQ/AAAOP2UCAAAAAAAAATMCAABqAAAAVmc676vwuD/8b+1shovkPwCADT90AgAAAAAAAAE0AgAAagAAAMzkppwvuro/8kQi6EKI5D8AQA0/dAIAAAAAAAABNQIAAGoAAABGYhNKs4O8P+gZV2P/hOQ/AAANP4QCAAAAAAAAATYCAABqAAAAqoosSEoevj/Sw8BZeH7kPwAADT+EAgAAAAAAAAE3AgAAagAAAOAyxMkS3L8/pheURmpx5D8AAA0/kwIAAAAAAAABOAIAAGoAAABCGNl5MsHAP3RAnK4YYeQ/AIANP5MCAAAAAAAAATkCAABqAAAA1EH7YqCIwT9KlG+bClTkPwBADj+jAgAAAAAAAAE6AgAAagAAAMAAM7YwSsI/GL13A7lD5D8AAA4/owIAAAAAAAABOwIAAGoAAACW/ynLWR3DP9q6tOYjMOQ/AIANP7MCAAAAAAAAATwCAABqAAAADWkLdmD2wz+m47xO0h/kPwDADT+zAgAAAAAAAAE9AgAAagAAAIbS7CBnz8Q/fDeQO8QS5D8AQA4/wgIAAAAAAAABPgIAAGoAAAD9O87LbajFP1KLYyi2BeQ/AMAOP8ICAAAAAAAAAT8CAABqAAAA+09ZzuqYxj8etGuQZPXjPwDADj/SAgAAAAAAAAFAAgAAagAAAEI5ufwilcc/9gc/fVbo4z8AAA8/0gIAAAAAAAABQQIAAGoAAADmty6VfYvIP+CxqHPP4eM/AAAPP+ICAAAAAAAAAUICAABqAAAAzgt5WZONyT/KWxJqSNvjPwDADT/iAgAAAAAAAAFDAgAAagAAAJyfgt9Boco/tgV8YMHU4z8AwAw/8QIAAAAAAAABRAIAAGoAAAAmXrc5NanLP67asNt90eM/AMAMP/ECAAAAAAAAAUUCAABqAAAADrIB/kqrzD+2BXxgwdTjPwBADT8BAwAAAAAAAAFGAgAAagAAAH+w9RnXxM0/ylsSakjb4z8AwA0/AQMAAAAAAAABRwIAAGoAAACr2RQKqNLOP/YHP31W6OM/AIAOPxADAAAAAAAAAUgCAABqAAAAeW0ekFbmzz8etGuQZPXjPwCADT8QAwAAAAAAAAFJAgAAagAAAKQAFIsCfdA/XLYurfkI5D8AwAw/EAMAAAAAAAABSgIAAGoAAADqXy44/ADRP6bjvE7SH+Q/AMALPyADAAAAAAAAAUsCAABqAAAA3YlTGgeC0T8Okqx+dUDkPwBACz8gAwAAAAAAAAFMAgAAagAAANCzePwRA9I/YuoFpZFa5D8AgAs/PwMAAAAAAAABTQIAAGoAAADE3Z3eHITSP75tKlDxd+Q/AEAMPz8DAAAAAAAAAU4CAABqAAAAxWfjX1v80j8Gm7jxyY7kPwDADD8/AwAAAAAAAAFPAgAAagAAANJRSYDNa9M/ZB7dnCms5D8AgA0/PwMAAAAAAAABUAIAAGoAAADsm88/c9LTP87MzMzMzOQ/AIAMP08DAAAAAAAAAVECAABqAAAABOZV/xg51D82e7z8b+3kPwDACz9PAwAAAAAAAAFSAgAAagAAAHzF8SjhmdQ/lP7gp88K5T8AQAw/XwMAAAAAAAABUwIAAGoAAAD/BK7x3PHUP+hWOs7rJOU/AEAOP18DAAAAAAAAAVQCAABqAAAA39l/JPtD1T84r5P0Bz/lPwAADj9uAwAAAAAAAAFVAgAAagAAAG95XIwqk9U/gtwhluBV5T8AAA0/bgMAAAAAAAABVgIAAGoAAACt40Mpa9/VP8wJsDe5bOU/AMALP34DAAAAAAAAAVcCAABqAAAA4O0KJ3g01j8eYgle1YblPwBACz9+AwAAAAAAAAFYAgAAagAAAHCN546ng9Y/kDvEEryq5T8AAAw/jQMAAAAAAAABWQIAAGoAAABewtlg+czWPwIVf8eizuU/AIANP40DAAAAAAAAAVoCAABqAAAAqIzhnG0Q1z927jl8ifLlPwDADD+dAwAAAAAAAAFbAgAAagAAAAC3CXgVS9c/6Mf0MHAW5j8AQAs/nQMAAAAAAAABXAIAAGoAAAC0dke933/XP1qhr+VWOuY/AIAKP60DAAAAAAAAAV0CAABqAAAAGgGQN7ux1z/u+8soCGjmPwAACj+tAwAAAAAAAAFeAgAAagAAANwg7hu53dc/iIGz8PyY5j8AAAo/vAMAAAAAAAABXwIAAGoAAADvdUHLpQzYP0yzx8v/1uY/AAAKP7wDAAAAAAAAAWACAABqAAAAsZWfr6M42D8gEKcrRhjnPwBACT+8AwAAAAAAAAFhAgAAagAAAM5KE/7DXtg/5EG7BklW5z8AAAk/zAMAAAAAAAABYgIAAGoAAACdypGB9YHYP9xKx3mdpOc/AAAJP8wDAAAAAAAAAWMCAABqAAAAGRUbOjii2D/MKAhoru/nPwAACT/cAwAAAAAAAAFkAgAAagAAAPX0uVydvNg/2Ieq5IlE6D8AAAk/3AMAAAAAAAABZQIAAGoAAAB/n2O0E9TYPxy+RPm2qeg/AIAJP/sDAAAAAAAAAWYCAABqAAAAZt8idqzl2D9e9N4N5A7pPwBACT/7AwAAAAAAAAFnAgAAagAAAEwf4jdF99g/jNTiGIpt6T8AAAk/+wMAAAAAAAABaAIAAGoAAABBv8GYEQDZP84KfS230uk/AAAJP/sDAAAAAAAAAWkCAABqAAAAkfS2YwAD2T/yv7WzGS7qPwAACT8KBAAAAAAAAAFqAgAAagAAAEG/wZgRANk/AB9YMPWC6j8AAAk/CgQAAAAAAAABawIAAGoAAABYfwLXeO7YPwRTLyiN1Oo/AAAJPxoEAAAAAAAAAWwCAABqAAAAiv+DU0fL2D8e3ZwprCzrPwAACT8aBAAAAAAAAAFtAgAAagAAAHeqMKRanNg/DrvdF7136z8AgAk/KgQAAAAAAAABbgIAAGoAAABxtf2ToWTYP+ZCiPxGvOs/AEAKPyoEAAAAAAAAAW8CAABqAAAA1bUAjT4e2D/M9f1lFATsPwBACz85BAAAAAAAAAFwAgAAagAAAABBT/lTw9c/utM+VCVP7D8AwAs/OQQAAAAAAAABcQIAAGoAAABFjN6j0FbXP4wwHrRrkOw/AIAMP0kEAAAAAAAAAXICAABqAAAAlTeO7YDh1j9GN2cKK8vsPwCACz9JBAAAAAAAAAFzAgAAagAAAA0DnxTMUdY/DGl75S0J7T8AQAo/WQQAAAAAAAABdAIAAGoAAACPLtDaSrnVP9Kaj8AwR+0/AID7PlkEAAAAAAAAAXUCAABqAAAAEloBockg1T+k924gd4jtPwCA2T5oBAAAAAAAAAF2AgAAagAAAP56aHCeedQ/mgB7k8vW7T8AgJQ+aAQAAAAAAAABdwIAAGoAAAB777yC/mzvPyBYMPWC0tg/AACgPQAAAAAAAAAAAXgCAABqAAAAzSSyTe1v7z/kVW3Y7b7YPwAA3D0QAAAAAAAAAAF5AgAAagAAAB1apxjccu8/5FVt2O2+2D8AAPg9EAAAAAAAAAABegIAAGoAAAAR+oZ5qHvvP/SrA+J0xdg/AAAEPhAAAAAAAAAAAXsCAABqAAAAYy98RJd+7z8IAprr+8vYPwAAGT4fAAAAAAAAAAF8AgAAagAAALNkcQ+Gge8/IFgw9YLS2D8AACs+HwAAAAAAAAABfQIAAGoAAABXz1ulY4fvPzSuxv4J2dg/AAA+Pi8AAAAAAAAAAX4CAABqAAAAT5/L1cmL7z9cWvMRGObYPwAAUj4vAAAAAAAAAAF/AgAAagAAAElvOwYwkO8/tLJMODQA2T8AAGg+PgAAAAAAAAABgAIAAGoAAABDP6s2lpTvPzC30nFeJ9k/AAB4Pj4AAAAAAAAAAYECAABqAAAAPQ8bZ/yY7z/ovRvIHWLZPwCAhD5OAAAAAAAAAAGCAgAAagAAAI9EEDLrm+8/qMRkHt2c2T8AAIg+TgAAAAAAAAABgwIAAGoAAADfeQX92Z7vP8x5naQ/+Nk/AACPPl4AAAAAAAAAAYQCAABqAAAAhxSAYlGg7z8AhWw0KVraPwCAlz5eAAAAAAAAAAGFAgAAagAAAIcUgGJRoO8/oD4r9LXc2j8AgJ0+XgAAAAAAAAABhgIAAGoAAADfeQX92Z7vP2ikFsdQbNs/AICiPm0AAAAAAAAAAYcCAABqAAAA5amVzHOa7z8IXtWG3e7bPwAAqD5tAAAAAAAAAAGIAgAAagAAAO3ZJZwNlu8/vG0qUPF33D8AgK0+fQAAAAAAAAABiQIAAGoAAACh1MCguI7vP0zRUgb389w/AICzPn0AAAAAAAAAAYoCAABqAAAA/2nWCtuI7z/UNHu8/G/dPwCAuT6NAAAAAAAAAAGLAgAAagAAAAWaZtp0hO8/SEINaXvl3T8AgL4+nAAAAAAAAAABjAIAAGoAAAALyvapDoDvP8RPnxX6Wt4/AADEPpwAAAAAAAAAAY0CAABqAAAAEfqGeah77z8oB5u48cnePwCAxT6cAAAAAAAAAAGOAgAAagAAAMHEka65eO8/hL6WW+k43z8AAMU+rAAAAAAAAAABjwIAAGoAAABtj5zjynXvP9Af/PRZod8/AACtPqwAAAAAAAAAAZACAABqAAAAxfQhflN07z/gfp5xNfbfPwAAiz6sAAAAAAAAAAGRAgAAagAAAMd+Z/+R7O8/OF0xwnjQ3j8AAHQ+AAAAAAAAAAABkgIAAGoAAAAXtFzKgO/vP8BYq4hOqd4/AACnPg8AAAAAAAAAAZMCAABqAAAAF7RcyoDv7z9AVCVPJILePwAAvD4PAAAAAAAAAAGUAgAAagAAAG8Z4mQJ7u8/AFJiMo9u3j8AgLc+HwAAAAAAAAABlQIAAGoAAADHfmf/kezvPwBSYjKPbt4/AAC5Ph8AAAAAAAAAAZYCAABqAAAAH+TsmRrr7z8s/o5FnXvePwCAuD4fAAAAAAAAAAGXAgAAagAAAM2u984r6O8/aABSYjKP3j8AALk+LwAAAAAAAAABmAIAAGoAAAB9eQIEPeXvP+gE2Jtctt4/AIC6Pi8AAAAAAAAAAZkCAABqAAAAgamS09bg7z+MtYrolOrePwCAvD4+AAAAAAAAAAGaAgAAagAAAN8+qD352u8/hL6WW+k43z8AgL0+PgAAAAAAAAABmwIAAGoAAACVOUNCpNPvP6hzz+FLlN8/AADCPk4AAAAAAAAAAZwCAABqAAAASTTeRk/M7z+ElWXCoQHgPwCAyD5OAAAAAAAAAAGdAgAAagAAAFeU/uWCw+8/NnHjkx054D8AAM0+TgAAAAAAAAABngIAAGoAAAARvym6x7fvP/yi924gd+A/AADQPl0AAAAAAAAAAZ8CAABqAAAAJU/aKJWq7z+2qUDF37HgPwCA1D5dAAAAAAAAAAGgAgAAagAAAI9EEDLrm+8/XFrzERjm4D8AANo+bQAAAAAAAAABoQIAAGoAAAD5OUY7QY3vP/C0D1XJE+E/AIDePm0AAAAAAAAAAaICAABqAAAAYy98RJd+7z925GATNz7hPwAA4z59AAAAAAAAAAGjAgAAagAAAM0ksk3tb+8/4JJQQ9pe4T8AAOk+fQAAAAAAAAABpAIAAGoAAAA3GuhWQ2HvPyjA3uSydeE/AIDwPowAAAAAAAAAAaUCAABqAAAAoQ8eYJlS7z9cl9Z8BIbhPwCA+j6MAAAAAAAAAAGmAgAAagAAAAsFVGnvQ+8/cO1shouM4T8AwAI/nAAAAAAAAAABpwIAAGoAAAB1+olyRTXvP1yX1nwEhuE/AAAHP5wAAAAAAAAAAagCAABqAAAAN1VFFiQl7z8clRNgb3LhPwBACz+sAAAAAAAAAAGpAgAAagAAAPivALoCFe8/tOYjMMxR4T8AAA4/rAAAAAAAAAABqgIAAGoAAAC5Crxd4QTvPxhhPGjXIOE/AAARP6wAAAAAAAAAAasCAABqAAAAJADyZjf27j9ULyiN1OLgPwBAEj/LAAAAAAAAAAGsAgAAagAAAOVarQoW5u4/gtJILY6h4D8AQBM/ywAAAAAAAAABrQIAAGoAAAD36l1549juP8jL/9bOZuA/AMATP8sAAAAAAAAAAa4CAABqAAAAXbADs5/O7j8W8IEFUy/gPwDAEz/LAAAAAAAAAAGvAgAAagAAABGrnrdKx+4/kMAwR+UE4D8AwBE/6gAAAAAAAAABsAIAAGoAAABvQLQhbcHuPzjO6yT9wd8/AAAPP+oAAAAAAAAAAbECAABqAAAAv3Wp7FvE7j8keFUbdrvfPwCAxT7qAAAAAAAAAAGyAgAAagAAALMViU0oze4/JHhVG3a73z8AAHY+OAEAAAAAAAABswIAAGoAAAAz1Vt4n5DYP5iF58f0MMA/AADoPQAAAAAAAAAAAbQCAABqAAAA4p9mrbCN2D8ggWGOygnAPwAAID4PAAAAAAAAAAG1AgAAagAAAOKfZq2wjdg/8Klp9nj5vz8AADQ+DwAAAAAAAAABtgIAAGoAAADin2atsI3YP6BRENBc378/AABNPg8AAAAAAAAAAbcCAABqAAAA4p9mrbCN2D+gURDQXN+/PwAAfD4PAAAAAAAAAAG4AgAAagAAAOKfZq2wjdg/UPm2qUDFvz8AgJA+DwAAAAAAAAABuQIAAGoAAADin2atsI3YPwChXYMkq78/AIChPh8AAAAAAAAAAboCAABqAAAA4p9mrbCN2D+gSARdCJG/PwCArD4fAAAAAAAAAAG7AgAAagAAAOKfZq2wjdg/UPCqNux2vz8AALY+LgAAAAAAAAABvAIAAGoAAADin2atsI3YP1Dwqjbsdr8/AAC6Pi4AAAAAAAAAAb0CAABqAAAA4p9mrbCN2D9Q8Ko27Ha/PwCAvD4uAAAAAAAAAAG+AgAAagAAAOKfZq2wjdg/AJhRENBcvz8AgL4+LgAAAAAAAAABvwIAAGoAAADin2atsI3YPwCYURDQXL8/AIDBPj4AAAAAAAAAAcACAABqAAAA4p9mrbCN2D8AmFEQ0Fy/PwAAxj4+AAAAAAAAAAHBAgAAagAAAD81fBfTh9g/sD/46bNCvz8AAM4+PgAAAAAAAAABwgIAAGoAAABMlZy2Bn/YPxCPRZ17Dr8/AADXPj4AAAAAAAAAAcMCAABqAAAAV/W8VTp22D+wNux2X/S+PwCA3T5OAAAAAAAAAAHEAgAAagAAAGVV3fRtbdg/sDbsdl/0vj8AAOQ+XQAAAAAAAAABxQIAAGoAAABxtf2ToWTYP7A27HZf9L4/AIDlPl0AAAAAAAAAAcYCAABqAAAALeAoaOZY2D8Qj0Wdew6/PwAA5j5tAAAAAAAAAAHHAgAAagAAAJbVXnE8Stg/sD/46bNCvz8AAOY+fQAAAAAAAAAByAIAAGoAAACxlZ+vozjYPwCYURDQXL8/AADnPn0AAAAAAAAAAckCAABqAAAAdyDrIhwk2D9Q8Ko27Ha/PwCA5z6MAAAAAAAAAAHKAgAAagAAAO91QculDNg/oEgEXQiRvz8AgOc+nAAAAAAAAAABywIAAGoAAABly5dzL/XXP6BIBF0Ikb8/AADqPqsAAAAAAAAAAcwCAABqAAAAiev4UMra1z9Q8Ko27Ha/PwCA7j6rAAAAAAAAAAHNAgAAagAAAF3WZGN2vdc/EI9FnXsOvz8AgPI+qwAAAAAAAAABzgIAAGoAAADhi9uqM53XP2DeklBD2r4/AAD4PqsAAAAAAAAAAc8CAABqAAAAZEFS8vB81z8QfS230nG+PwCA+z67AAAAAAAAAAHQAgAAagAAAJfB026/Wdc/IHQhRH4jvj8AgP8+uwAAAAAAAAAB0QIAAGoAAAAZd0q2fDnXPyBrFdEp1b0/AIAAP9oAAAAAAAAAAdICAABqAAAA7mG2yCgc1z/QEryqDbu9PwBAAT/aAAAAAAAAAAHTAgAAagAAAGS3DHGyBNc/cLpihPGgvT8AwAE/2gAAAAAAAAAB1AIAAGoAAADbDGMZPO3WP9AJsDe5bL0/AMABP9oAAAAAAAAAAdUCAABqAAAAo5eujLTY1j+AsVYRnVK9PwCAAj/6AAAAAAAAAAHWAgAAagAAAGoi+v8sxNY/0AmwN7lsvT8AQAM/+gAAAAAAAAAB1wIAAGoAAADUFzAJg7XWP3C6YoTxoL0/AMADP/oAAAAAAAAAAdgCAABqAAAAPQ1mEtmm1j/QEryqDbu9PwDAAz/6AAAAAAAAAAHZAgAAagAAAEtthrEMntY/IGsV0SnVvT8AAAQ/CQEAAAAAAAAB2gIAAGoAAABXzaZQQJXWPyBrFdEp1b0/AIAEPwkBAAAAAAAAAdsCAABqAAAAtWK8umKP1j8gaxXRKdW9PwDABD8ZAQAAAAAAAAHcAgAAagAAABL40SSFidY/IGsV0SnVvT8AgAU/GQEAAAAAAAAB3QIAAGoAAAAS+NEkhYnWPyBrFdEp1b0/AEAHPygBAAAAAAAAAd4CAABqAAAAEvjRJIWJ1j8gaxXRKdW9PwAACj8oAQAAAAAAAAHfAgAAagAAAKgCnBsvmNY/IGsV0SnVvT8AwAs/KAEAAAAAAAAB4AIAAGoAAADhd1CotqzWPyB0IUR+I74/AAAMPygBAAAAAAAAAeECAABqAAAAGe0ENT7B1j9gzHpqmj2+PwAADD84AQAAAAAAAAHiAgAAagAAAKOXroy02NY/YNWG3e6Lvj8AAAw/VwEAAAAAAAAB4wIAAGoAAAAsQljkKvDWP8At4AMLpr4/AAAMP1cBAAAAAAAAAeQCAABqAAAABiL3BpAK1z+wNux2X/S+PwBACz9XAQAAAAAAAAHlAgAAagAAAOABlin1JNc/sD/46bNCvz8AgAo/ZwEAAAAAAAAB5gIAAGoAAAC74TRMWj/XPwCYURDQXL8/AMAKP2cBAAAAAAAAAecCAABqAAAARYzeo9BW1z9Q8Ko27Ha/PwBACz93AQAAAAAAAAHoAgAAagAAAM02iPtGbtc/UPCqNux2vz8AQAw/dwEAAAAAAAAB6QIAAGoAAACpFicerIjXP1Dwqjbsdr8/AEANP4YBAAAAAAAAAeoCAABqAAAAhPbFQBGj1z+wP/jps0K/PwAADT+GAQAAAAAAAAHrAgAAagAAAF3WZGN2vdc/sDbsdl/0vj8AAA0/lgEAAAAAAAAB7AIAAGoAAAA4tgOG29fXP8At4AMLpr4/AAANP5YBAAAAAAAAAe0CAABqAAAAwmCt3VHv1z/ALeADC6a+PwAADT+lAQAAAAAAAAHuAgAAagAAAEsLVzXIBtg/YNWG3e6Lvj8AQAs/pQEAAAAAAAAB7wIAAGoAAACEgAvCTxvYP2DVht3ui74/AMAIP7oBAAAAAAAAAfACAABqAAAAsZWfr6M42D/ALeADC6a+PwBAAj+6AQAAAAAAAAHxAgAAagAAAIp1PtIIU9g/sDbsdl/0vj8AAPQ+ygEAAAAAAAAB8gIAAGoAAADD6vJekGfYPwCYURDQXL8/AIDCPsoBAAAAAAAAAfMCAABqAAAA+1+n6xd82D+gURDQXN+/PwAAWD75AQAAAAAAAAH0AgAAagAAADfX4wjMq94/8Klp9nj5vz8AAOA9AAAAAAAAAAAB9QIAAGoAAACJDNnTuq7eP6BRENBc378/AAAcPhAAAAAAAAAAAfYCAABqAAAAiQzZ07qu3j9Q+bapQMW/PwAAMD4QAAAAAAAAAAH3AgAAagAAAIkM2dO6rt4/AKFdgySrvz8AADM+EAAAAAAAAAAB+AIAAGoAAACJDNnTuq7ePwChXYMkq78/AABCPiAAAAAAAAAAAfkCAABqAAAAiQzZ07qu3j8AoV2DJKu/PwAATj4gAAAAAAAAAAH6AgAAagAAADfX4wjMq94/AKFdgySrvz8AAFs+LwAAAAAAAAAB+wIAAGoAAADmoe493ajePwChXYMkq78/AABsPi8AAAAAAAAAAfwCAABqAAAAlWz5cu6l3j8AoV2DJKu/PwAAfj4vAAAAAAAAAAH9AgAAagAAAEU3BKj/ot4/AKFdgySrvz8AgIM+LwAAAAAAAAAB/gIAAGoAAAD0AQ/dEKDePwChXYMkq78/AACMPj8AAAAAAAAAAf8CAABqAAAAT5ckRzOa3j8AoV2DJKu/PwAAlz4/AAAAAAAAAAEAAwAAagAAAFz3ROZmkd4/AKFdgySrvz8AgJ8+TwAAAAAAAAABAQMAAGoAAAAYInC6q4XePwChXYMkq78/AICoPl4AAAAAAAAAAQIDAABqAAAA1EybjvB53j8AoV2DJKu/PwAArz5eAAAAAAAAAAEDAwAAagAAADxC0ZdGa94/oEgEXQiRvz8AgLU+XgAAAAAAAAABBAMAAGoAAACnNwehnFzeP6BIBF0Ikb8/AIC7Pm4AAAAAAAAAAQUDAABqAAAAEi09qvJN3j+gSARdCJG/PwCAwT5uAAAAAAAAAAEGAwAAagAAACntfehZPN4/oEgEXQiRvz8AgMQ+bgAAAAAAAAABBwMAAGoAAACU4rPxry3eP6BIBF0Ikb8/AIDGPo0AAAAAAAAAAQgDAABqAAAAXm3/ZCgZ3j8AoV2DJKu/PwCAyT6NAAAAAAAAAAEJAwAAagAAACP4StigBN4/UPm2qUDFvz8AAM4+jQAAAAAAAAABCgMAAGoAAADtgpZLGfDdP/CpafZ4+b8/AIDSPo0AAAAAAAAAAQsDAABqAAAAY9js86LY3T9QLY6h2BbAPwAA1z6sAAAAAAAAAAEMAwAAagAAACljOGcbxN0/yDEU2wI+wD8AANo+rAAAAAAAAAABDQMAAGoAAADy7YPak6/dPyCKbQEfWMA/AIDcPqwAAAAAAAAAAQ4DAABqAAAAunjPTQyb3T+YjvM6SX/APwAA3D7MAAAAAAAAAAEPAwAAagAAANM4EIxzid0/yDogTleMwD8AANw+zAAAAAAAAAABEAMAAGoAAAA8LkaVyXrdP/DmTGFlmcA/AADePswAAAAAAAAAAREDAABqAAAA+FhxaQ5v3T8Qk3l0c6bAPwCA4j7MAAAAAAAAAAESAwAAagAAALODnD1TY90/EJN5dHOmwD8AgOc+2wAAAAAAAAABEwMAAGoAAAASGbKndV3dPxCTeXRzpsA/AIDtPtsAAAAAAAAAARQDAABqAAAAbq7HEZhX3T/w5kxhZZnAPwCA8j7rAAAAAAAAAAEVAwAAagAAAB150kapVN0/yDogTleMwD8AAPg+6wAAAAAAAAABFgMAAGoAAAAdedJGqVTdP3jixic7csA/AID8PvoAAAAAAAAAARcDAABqAAAAbq7HEZhX3T/w3UDuEEvAPwAAAT/6AAAAAAAAAAEYAwAAagAAABIZsqd1Xd0/mIXnx/QwwD8AQAI/CgEAAAAAAAABGQMAAGoAAAAEuZEIQmbdP1AtjqHYFsA/AEADPwoBAAAAAAAAARoDAABqAAAASY5mNP1x3T/wqWn2ePm/PwBAAz8KAQAAAAAAAAEbAwAAagAAAN+YMCungN0/UPm2qUDFvz8AAAM/GgEAAAAAAAABHAMAAGoAAABoQ9qCHZjdPwChXYMkq78/AAADPykBAAAAAAAAAR0DAABqAAAA8u2D2pOv3T+gSARdCJG/PwCAAz8pAQAAAAAAAAEeAwAAagAAAMzNIv34yd0/UPCqNux2vz8AwAM/KQEAAAAAAAABHwMAAGoAAABJGKy1O+rdP1Dwqjbsdr8/AMADP1gBAAAAAAAAASADAABqAAAAF5gqOW0N3j+gSARdCJG/PwBAAz9YAQAAAAAAAAEhAwAAagAAAJTis/GvLd4/UPm2qUDFvz8AAAM/WAEAAAAAAAABIgMAAGoAAADB90ffA0veP/CpafZ4+b8/AAADP1gBAAAAAAAAASMDAABqAAAA6wzczFdo3j9QLY6h2BbAPwCAAz9nAQAAAAAAAAEkAwAAagAAAMfseu+8gt4/eNm6tOYjwD8AwAM/ZwEAAAAAAAABJQMAAGoAAABPlyRHM5reP5iF58f0MMA/AMADP3cBAAAAAAAAASYDAABqAAAAiQzZ07qu3j/IMRTbAj7APwAABD93AQAAAAAAAAEnAwAAagAAAMCBjWBCw94/8N1A7hBLwD8AAAQ/hgEAAAAAAAABKAMAAGoAAABXjFdX7NHePyCKbQEfWMA/AAAEP4YBAAAAAAAAASkDAABqAAAA7ZYhTpbg3j944sYnO3LAPwAABD+WAQAAAAAAAAEqAwAAagAAAN82Aa9i6d4/mI7zOkl/wD8AgAQ/lgEAAAAAAAABKwMAAGoAAACBoetEQO/eP8g6IE5XjMA/AEAFP7UBAAAAAAAAASwDAABqAAAAgaHrREDv3j/IOiBOV4zAPwAABT+1AQAAAAAAAAEtAwAAagAAAIGh60RA794/yDogTleMwD8AAAU/tQEAAAAAAAABLgMAAGoAAADfNgGvYuneP8g6IE5XjMA/AIAEP7UBAAAAAAAAAS8DAABqAAAA7ZYhTpbg3j/IOiBOV4zAPwCAAz+1AQAAAAAAAAEwAwAAagAAAFeMV1fs0d4/yDogTleMwD8AQAM/xQEAAAAAAAABMQMAAGoAAAAdF6PKZL3eP5iO8zpJf8A/AIADP8UBAAAAAAAAATIDAABqAAAA9AEP3RCg3j+YjvM6SX/APwDAAz/VAQAAAAAAAAEzAwAAagAAAHa3hSTOf94/mI7zOkl/wD8AgAQ/5AEAAAAAAAABNAMAAGoAAAC1lydA0FPeP3jixic7csA/AEAEP+QBAAAAAAAAATUDAABqAAAA83fJW9In3j944sYnO3LAPwAABD/0AQAAAAAAAAE2AwAAagAAADFYa3fU+90/eOLGJztywD8AAAQ/9AEAAAAAAAABNwMAAGoAAABvOA2T1s/dP3jixic7csA/AAAEPwMCAAAAAAAAATgDAABqAAAA/k2kecem3T8gim0BH1jAPwAA/z4DAgAAAAAAAAE5AwAAagAAAN+YMCungN0/8N1A7hBLwD8AAPI+EwIAAAAAAAABOgMAAGoAAABjTqdyZGDdP/DdQO4QS8A/AADEPhMCAAAAAAAAATsDAABqAAAANjkThRBD3T8gim0BH1jAPwCAiD5CAgAAAAAAAAE8AwAAagAAAN0kKwEJ68Y/PF7+t3Y26z8AAIA9AAAAAAAAAAABPQMAAGoAAACspKmEOg7HPzxe/rd2Nus/AACwPRAAAAAAAAAAAT4DAABqAAAAeyQoCGwxxz88Xv63djbrPwAAyD0QAAAAAAAAAAE/AwAAagAAAGFk58kEQ8c/PF7+t3Y26z8AAMg9EAAAAAAAAAABQAMAAGoAAACkObz1v07HPzxe/rd2Nus/AADSPR8AAAAAAAAAAUEDAABqAAAA6w6RIXtaxz88Xv63djbrPwAABz4fAAAAAAAAAAFCAwAAagAAAC/kZU02Zsc/PF7+t3Y26z8AADQ+LwAAAAAAAAABQwMAAGoAAADRTlDjE2zHPzxe/rd2Nus/AABiPi8AAAAAAAAAAUQDAABqAAAA0U5Q4xNsxz88Xv63djbrPwAAiT4+AAAAAAAAAAFFAwAAagAAANFOUOMTbMc/Kghoru8v6z8AgJw+PgAAAAAAAAABRgMAAGoAAADRTlDjE2zHPxKy0aRoKes/AACuPj4AAAAAAAAAAUcDAABqAAAAL+RlTTZmxz/2MHAWnh/rPwAAtj4+AAAAAAAAAAFIAwAAagAAAEmkpoudVMc/6gWlkVoc6z8AALs+PgAAAAAAAAABSQMAAGoAAAC++fwzJz3HP8qEQwOQEus/AIDAPk4AAAAAAAAAAUoDAABqAAAAkuRoRtMfxz+sA+J0xQjrPwCAwz5OAAAAAAAAAAFLAwAAagAAACL6/yzE9sY/mK1Laz4C6z8AAMY+XgAAAAAAAAABTAMAAGoAAAAPpax918fGP4BXtWG3++o/AIDJPm0AAAAAAAAAAU0DAABqAAAAuHqEoi+Nxj9sAR9YMPXqPwAAzT5tAAAAAAAAAAFOAwAAagAAAHkQnQXvQMY/VquITqnu6j8AgNU+fQAAAAAAAAABTwMAAGoAAAD10OA88+jFP0yAvcll6+o/AADhPn0AAAAAAAAAAVADAABqAAAAFPwOCtWWxT9MgL3JZevqPwCA6T6NAAAAAAAAAAFRAwAAagAAAJG8UkHZPsU/VquITqnu6j8AAPE+jQAAAAAAAAABUgMAAGoAAACy54AOu+zEP2wBH1gw9eo/AID0PpwAAAAAAAAAAVMDAABqAAAAL6jERb+UxD94LOrcc/jqPwCA9j6cAAAAAAAAAAFUAwAAagAAAO893ah+SMQ/gFe1Ybf76j8AgPY+rAAAAAAAAAABVQMAAGoAAABSPuChGwLEP5itS2s+Aus/AAD2PqwAAAAAAAAAAVYDAABqAAAA+xO4xnPHwz+YrUtrPgLrPwAA9T67AAAAAAAAAAFXAwAAagAAAEZUeoGpksM/oNgW8IEF6z8AAPM+uwAAAAAAAAABWAMAAGoAAADVaRFommnDP6wD4nTFCOs/AIDzPssAAAAAAAAAAVkDAABqAAAAqVR9ekZMwz+sA+J0xQjrPwCA9D7LAAAAAAAAAAFaAwAAagAAAMMUvritOsM/rAPidMUI6z8AgPU+ywAAAAAAAAABWwMAAGoAAAAhqtMi0DTDP6wD4nTFCOs/AAD3PtsAAAAAAAAAAVwDAABqAAAAwxS+uK06wz+sA+J0xQjrPwCA+D7bAAAAAAAAAAFdAwAAagAAAO0pUqYBWMM/oNgW8IEF6z8AgPs+6gAAAAAAAAABXgMAAGoAAAC7qdApM3vDP5itS2s+Aus/AAD+PuoAAAAAAAAAAV8DAABqAAAAcWkOb/2vwz+YrUtrPgLrPwBAAD8KAQAAAAAAAAFgAwAAagAAACcpTLTH5MM/mK1Laz4C6z8AAAA/CgEAAAAAAAABYQMAAGoAAADDKEm7KivEP6DYFvCBBes/AAD/PgoBAAAAAAAAAWIDAABqAAAAo/0a7kh9xD+sA+J0xQjrPwCA/j4KAQAAAAAAAAFjAwAAagAAAIbS7CBnz8Q/wll4fkwP6z8AAP8+GQEAAAAAAAABZAMAAGoAAABmp75ThSHFP9SvDojTFes/AID/PhkBAAAAAAAAAWUDAABqAAAAphGm8MVtxT/qBaWRWhzrPwCA/z4pAQAAAAAAAAFmAwAAagAAAEERo/cotMU/6gWlkVoc6z8AgAA/KQEAAAAAAAABZwMAAGoAAAA8prVorvTFP/YwcBaeH+s/AEABPzgBAAAAAAAAAWgDAABqAAAA8GXzrXgpxj/+Wzub4SLrPwDAAT84AQAAAAAAAAFpAwAAagAAAKYlMfNCXsY//ls7m+Ei6z8AgAI/SAEAAAAAAAABagMAAGoAAAC4eoSiL43GP/5bO5vhIus/AEADP0gBAAAAAAAAAWsDAABqAAAAKGXtuz62xj/+Wzub4SLrPwBABD9YAQAAAAAAAAFsAwAAagAAAFV6gamS08Y//ls7m+Ei6z8AwAQ/WAEAAAAAAAABbQMAAGoAAADdJCsBCevGP/5bO5vhIus/AIAFP2cBAAAAAAAAAW4DAABqAAAAIvr/LMT2xj/+Wzub4SLrPwDABT9nAQAAAAAAAAFvAwAAagAAAH+PFZfm8MY//ls7m+Ei6z8AwAU/dwEAAAAAAAABcAMAAGoAAADdJCsBCevGP/5bO5vhIus/AAAGP3cBAAAAAAAAAXEDAABqAAAA+ORrP3DZxj/+Wzub4SLrPwCABj+HAQAAAAAAAAFyAwAAagAAAChl7bs+tsY//ls7m+Ei6z8AwAY/hwEAAAAAAAABcwMAAGoAAAB0pa92dIHGP/5bO5vhIus/AIAHP4cBAAAAAAAAAXQDAABqAAAAeRCdBe9Axj/+Wzub4SLrPwBACD+WAQAAAAAAAAF1AwAAagAAAPXQ4Dzz6MU/9jBwFp4f6z8AQAk/lgEAAAAAAAABdgMAAGoAAAAuvE9IPIXFP+oFpZFaHOs/AEAKP6YBAAAAAAAAAXcDAABqAAAAZqe+U4UhxT/qBaWRWhzrPwDACz+mAQAAAAAAAAF4AwAAagAAAKCSLV/OvcQ/yoRDA5AS6z8AAA4/tQEAAAAAAAABeQMAAGoAAADVfZxqF1rEP8JZeH5MD+s/AIARP7UBAAAAAAAAAXoDAABqAAAAsNP1Cz78wz+g2BbwgQXrPwCAFD/FAQAAAAAAAAF7AwAAagAAAIspT61knsM/mK1Laz4C6z8AwBc/xQEAAAAAAAABfAMAAGoAAABLv2cQJFLDP3gs6txz+Oo/AEAZP+QBAAAAAAAAAX0DAABqAAAAUypVn54Rwz9Wq4hOqe7qPwBAGj/kAQAAAAAAAAF+AwAAagAAAJ1qF1rU3MI/RFXyRCLo6j8AQBs/5AEAAAAAAAABfwMAAGoAAADP6pjWornCPzgqJ8De5Oo/AMAcP+QBAAAAAAAAAYADAABqAAAA56rZFAqowj8w/1s7m+HqPwBAGz/0AQAAAAAAAAGBAwAAagAAAOeq2RQKqMI/MP9bO5vh6j8AABk/9AEAAAAAAAABggMAAGoAAABxVYNsgL/CP0RV8kQi6Oo/AMANPwQCAAAAAAAAAYMDAABqAAAA4j/shY/owj9sAR9YMPXqPwCA/T4EAgAAAAAAAAGEAwAAagAAANrU/vYUKcM/mK1Laz4C6z8AALA+MgIAAAAAAAABhQMAAGoAAABmvkLzuxHSP2YKK8uEQ+s/AAAoPgAAAAAAAAAAAYYDAABqAAAArJMXH3cd0j88Xv63djbrPwAAZz4PAAAAAAAAAAGHAwAAagAAAP3IDOplINI/Ht2cKaws6z8AAII+DwAAAAAAAAABiAMAAGoAAABN/gG1VCPSP/5bO5vhIus/AICBPg8AAAAAAAAAAYkDAABqAAAAnzP3f0Mm0j/+Wzub4SLrPwAAhz4fAAAAAAAAAAGKAwAAagAAAPBo7EoyKdI//ls7m+Ei6z8AAIk+HwAAAAAAAAABiwMAAGoAAACS09bgDy/SP/5bO5vhIus/AICJPi4AAAAAAAAAAYwDAABqAAAANT7Bdu000j8SstGkaCnrPwCAiD4uAAAAAAAAAAGNAwAAagAAANeoqwzLOtI/Ht2cKaws6z8AAIg+PgAAAAAAAAABjgMAAGoAAADXqKsMyzrSPx7dnCmsLOs/AACIPj4AAAAAAAAAAY8DAABqAAAA16irDMs60j8e3ZwprCzrPwAAiD4+AAAAAAAAAAGQAwAAagAAAIZztkHcN9I/Ht2cKaws6z8AAIg+PgAAAAAAAAABkQMAAGoAAACS09bgDy/SPx7dnCmsLOs/AACLPj4AAAAAAAAAAZIDAABqAAAArJMXH3cd0j8SstGkaCnrPwAAkD5OAAAAAAAAAAGTAwAAagAAAH9+gzEjANI//ls7m+Ei6z8AgJY+XQAAAAAAAAABlAMAAGoAAABhyQ/jAtrRP+oFpZFaHOs/AICePl0AAAAAAAAAAZUDAABqAAAA8N6myfOw0T/qBaWRWhzrPwCApz5tAAAAAAAAAAGWAwAAagAAAN2JUxoHgtE/1K8OiNMV6z8AALE+bQAAAAAAAAABlwMAAGoAAADJNABrGlPRP9SvDojTFes/AIC4Pn0AAAAAAAAAAZgDAABqAAAAZqq38D4h0T/Urw6I0xXrPwCAwD59AAAAAAAAAAGZAwAAagAAAGC1hOCF6dA/1K8OiNMV6z8AAMY+jAAAAAAAAAABmgMAAGoAAAAIi1wF3q7QP8qEQwOQEus/AADLPowAAAAAAAAAAZsDAABqAAAAXys/X0dx0D/CWXh+TA/rPwAAzT6cAAAAAAAAAAGcAwAAagAAAAgBF4SfNtA/wll4fkwP6z8AgM4+nAAAAAAAAAABnQMAAGoAAABSQdk+1QHQP6DYFvCBBes/AIDPPqsAAAAAAAAAAZ4DAABqAAAAOwM38xWazz+YrUtrPgLrPwCAzz6rAAAAAAAAAAGfAwAAagAAALnDeioaQs8/eCzq3HP46j8AANA+uwAAAAAAAAABoAMAAGoAAAB5WZON2fXOP2wBH1gw9eo/AADRPrsAAAAAAAAAAaEDAABqAAAAxZlVSA/Bzj9MgL3JZevqPwCA0T7LAAAAAAAAAAGiAwAAagAAAPcZ18Tdnc4/RFXyRCLo6j8AANM+ywAAAAAAAAABowMAAGoAAACxRAKZIpLOPzgqJ8De5Oo/AADZPuoAAAAAAAAAAaQDAABqAAAAU6/sLgCYzj8w/1s7m+HqPwCA2z7qAAAAAAAAAAGlAwAAagAAADnvq/CYqc4/ItSQtlfe6j8AgN0+6gAAAAAAAAABpgMAAGoAAADFmVVID8HOPxB++qzQ1+o/AADgPvoAAAAAAAAAAacDAABqAAAA767pNWPezj/6J2SjSdHqPwAA4z76AAAAAAAAAAGoAwAAagAAAKVuJ3stE88/7vyYHgbO6j8AAOc++gAAAAAAAAABqQMAAGoAAAD9mE9W1U3PP9ymAhV/x+o/AADsPgkBAAAAAAAAAaoDAABqAAAA9S1ix1qOzz/GUGwL+MDqPwCA8T4JAQAAAAAAAAGrAwAAagAAANcCNPp44M8/qM8KfS236j8AgPc+KAEAAAAAAAABrAMAAGoAAACLto3LXBbQP7L61QFxuuo/AAD5PigBAAAAAAAAAa0DAABqAAAAnQvheklF0D/GUGwL+MDqPwAA+j4oAQAAAAAAAAGuAwAAagAAALBgNCo2dNA/1Hs3kDvE6j8AgPY+KAEAAAAAAAABrwMAAGoAAABmIHJvAKnQP+bRzZnCyuo/AADzPjgBAAAAAAAAAbADAABqAAAAD4CPFZfm0D8Qfvqs0NfqPwCA7T44AQAAAAAAAAGxAwAAagAAAGaqt/A+IdE/OConwN7k6j8AAOg+SAEAAAAAAAABsgMAAGoAAABtn+oA+FjRP2wBH1gw9eo/AIDlPkgBAAAAAAAAAbMDAABqAAAA0Ckze9OK0T+YrUtrPgLrPwAA5T5XAQAAAAAAAAG0AwAAagAAAJJJkV/RttE/wll4fkwP6z8AgOU+VwEAAAAAAAABtQMAAGoAAABhyQ/jAtrRP+oFpZFaHOs/AIDlPmcBAAAAAAAAAbYDAABqAAAAO6muBWj00T/2MHAWnh/rPwAA6T5nAQAAAAAAAAG3AwAAagAAAHMeY5LvCNI/ErLRpGgp6z8AAO8+dwEAAAAAAAABuAMAAGoAAAAJKS2JmRfSPyoIaK7vL+s/AADzPncBAAAAAAAAAbkDAABqAAAA/cgM6mUg0j88Xv63djbrPwAA9j6GAQAAAAAAAAG6AwAAagAAAP3IDOplINI/UrSUwf086z8AgPg+hgEAAAAAAAABuwMAAGoAAABbXiJUiBrSP2YKK8uEQ+s/AID7PpYBAAAAAAAAAbwDAABqAAAAxFNYXd4L0j+QtlfeklDrPwAA/z6WAQAAAAAAAAG9AwAAagAAADuprgVo9NE/qAzu5xlX6z8AAAI/pQEAAAAAAAABvgMAAGoAAABtKTCCNtHRP9zj5X9rZ+s/AEAEP6UBAAAAAAAAAb8DAABqAAAA/D7HaCeo0T/4ZEcONnHrPwCABj+1AQAAAAAAAAHAAwAAagAAAOnpc7k6edE/DrvdF7136z8AAAk/tQEAAAAAAAABwQMAAGoAAADWlCAKTkrRPyARdCFEfus/AMALP8UBAAAAAAAAAcIDAABqAAAAcwrYj3IY0T8qPD+mh4HrPwBADj/FAQAAAAAAAAHDAwAAagAAAL1Kmkqo49A/OGcKK8uE6z8AABE/1AEAAAAAAAABxAMAAGoAAABZwFHQzLHQP0KS1a8OiOs/AEASP9QBAAAAAAAAAcUDAABqAAAA9jUJVvF/0D9MvaA0UovrPwBAEz/UAQAAAAAAAAHGAwAAagAAADQWq3HzU9A/YhM3PtmR6z8AgBY/9AEAAAAAAAABxwMAAGoAAAAUYTcj0y3QP2ITNz7Zkes/AIAaP/QBAAAAAAAAAcgDAABqAAAA6UujNX8Q0D9iEzc+2ZHrPwDAHj8DAgAAAAAAAAHJAwAAagAAAL9C87sR8s8/aj4CwxyV6z8AgCM/AwIAAAAAAAABygMAAGoAAADxwnQ44M7PP2o+AsMcles/AEAnPwMCAAAAAAAAAcsDAABqAAAAT1iKogLJzz9iEzc+2ZHrPwDAKj8TAgAAAAAAAAHMAwAAagAAAJMtX8691M8/TL2gNFKL6z8AwCw/EwIAAAAAAAABzQMAAGoAAAAd2AgmNOzPP0KS1a8OiOs/AAAtPyICAAAAAAAAAc4DAABqAAAAmBauapAN0D9CktWvDojrPwAALT8iAgAAAAAAAAHPAwAAagAAAMMrQljkKtA/TL2gNFKL6z8AwCo/MgIAAAAAAAAB0AMAAGoAAACRq8DbFU7QP2o+AsMcles/AIAnPzICAAAAAAAAAdEDAABqAAAAsGA0KjZ00D+AlJjMo5vrPwCAID9CAgAAAAAAAAHSAwAAagAAAHKAkg40oNA/qEDF37Go6z8AgBc/QgIAAAAAAAAB0wMAAGoAAAAoQNBT/tTQP+ZCiPxGvOs/AAAFP1ECAAAAAAAAAdQDAABqAAAA0Z/t+ZQS0T86m+EiY9brPwCA3D5RAgAAAAAAAAHVAwAAagAAAHj/CqArUNE/fJ2kP/jp6z8AAJQ+gAIAAAAAAAAB1gMAAGoAAABS08VOqmvhP7A/+OmzQr8/AACYPQAAAAAAAAAAAdcDAABqAAAA+21AtCFt4T8AmFEQ0Fy/PwAA1D0QAAAAAAAAAAHYAwAAagAAAKMIuxmZbuE/AJhRENBcvz8AAPA9EAAAAAAAAAAB2QMAAGoAAACjCLsZmW7hP1Dwqjbsdr8/AAAAPhAAAAAAAAAAAdoDAABqAAAAowi7GZlu4T9Q8Ko27Ha/PwAAEz4QAAAAAAAAAAHbAwAAagAAAKMIuxmZbuE/UPCqNux2vz8AACM+HwAAAAAAAAAB3AMAAGoAAABMozV/EHDhP6BIBF0Ikb8/AAA0Ph8AAAAAAAAAAd0DAABqAAAATKM1fxBw4T9Q+bapQMW/PwAATz4vAAAAAAAAAAHeAwAAagAAAPU9sOSHceE/oFEQ0Fzfvz8AAG8+LwAAAAAAAAAB3wMAAGoAAADirf91un7hP8gxFNsCPsA/AICZPgAAAAAAAAAAAeADAABqAAAALbNkcQ+G4T8gim0BH1jAPwAArz4QAAAAAAAAAAHhAwAAagAAAHm4yWxkjeE/eOLGJztywD8AAMA+EAAAAAAAAAAB4gMAAGoAAADDvS5ouZThP3jixic7csA/AADKPhAAAAAAAAAAAeMDAABqAAAADcOTYw6c4T944sYnO3LAPwCA0j4gAAAAAAAAAAHkAwAAagAAAFrI+F5jo+E/IIptAR9YwD8AANc+IAAAAAAAAAAB5QMAAGoAAABNaNi/L6zhP/DdQO4QS8A/AADaPj8AAAAAAAAAAeYDAABqAAAA6aIyhnO24T/IMRTbAj7APwCA3T4/AAAAAAAAAAHnAwAAagAAAIXdjEy3wOE/mIXnx/QwwD8AAOI+PwAAAAAAAAAB6AMAAGoAAAAgGOcS+8rhP3jZurTmI8A/AIDnPj8AAAAAAAAAAekDAABqAAAAFbjGc8fT4T9QLY6h2BbAPwCA7j5OAAAAAAAAAAHqAwAAagAAAF+9K28c2+E/IIFhjsoJwD8AAPE+TgAAAAAAAAAB6wMAAGoAAAABKBYF+uDhP/CpafZ4+b8/AADyPl4AAAAAAAAAAewDAABqAAAApJIAm9fm4T+gURDQXN+/PwAA8j5eAAAAAAAAAAHtAwAAagAAAJ5icMs96+E/UPm2qUDFvz8AAPM+bgAAAAAAAAAB7gMAAGoAAADvl2WWLO7hPwChXYMkq78/AIDyPm4AAAAAAAAAAe8DAABqAAAA75dllizu4T+gSARdCJG/PwAA8j59AAAAAAAAAAHwAwAAagAAAEb96jC17OE/oEgEXQiRvz8AAPE+fQAAAAAAAAAB8QMAAGoAAABNLXsAT+jhP6BIBF0Ikb8/AADwPo0AAAAAAAAAAfIDAABqAAAAq8KQanHi4T+gSARdCJG/PwAA8D6NAAAAAAAAAAHzAwAAagAAALYisQml2eE/oEgEXQiRvz8AAPA+jQAAAAAAAAAB9AMAAGoAAAAb6FZDYc/hPwChXYMkq78/AADxPp0AAAAAAAAAAfUDAABqAAAA1hKCF6bD4T9Q+bapQMW/PwCA8j6sAAAAAAAAAAH2AwAAagAAAJdtPbuEs+E/UPm2qUDFvz8AAPI+rAAAAAAAAAAB9wMAAGoAAABayPheY6PhP1D5tqlAxb8/AADyPrwAAAAAAAAAAfgDAABqAAAAGiO0AkKT4T+gURDQXN+/PwAA8j68AAAAAAAAAAH5AwAAagAAAIQY6guYhOE/8Klp9nj5vz8AAPM+ywAAAAAAAAAB+gMAAGoAAADwDSAV7nXhP/CpafZ4+b8/AIDzPssAAAAAAAAAAfsDAABqAAAAqjhL6TJq4T8ggWGOygnAPwCA8z7bAAAAAAAAAAH8AwAAagAAAA/+8CLvX+E/IIFhjsoJwD8AAPQ+2wAAAAAAAAAB/QMAAGoAAADD+IsnmljhP1AtjqHYFsA/AAD0PtsAAAAAAAAAAf4DAABqAAAAePMmLEVR4T9QLY6h2BbAPwAA9T76AAAAAAAAAAH/AwAAagAAAH4jt/veTOE/UC2OodgWwD8AgPY++gAAAAAAAAABAAQAAGoAAAAu7sEw8EnhP1AtjqHYFsA/AID7PvoAAAAAAAAAAQEEAABqAAAAhVNHy3hI4T9QLY6h2BbAPwBAAT/6AAAAAAAAAAECBAAAagAAAC7uwTDwSeE/UC2OodgWwD8AgAM/CgEAAAAAAAABAwQAAGoAAAAnvjFhVk7hP1AtjqHYFsA/AIAFPwoBAAAAAAAAAQQEAABqAAAAccOWXKtV4T8ggWGOygnAPwAABj8KAQAAAAAAAAEFBAAAagAAAA/+8CLvX+E/8Klp9nj5vz8AAAY/KQEAAAAAAAABBgQAAGoAAABS08VOqmvhP/CpafZ4+b8/AIAFPykBAAAAAAAAAQcEAABqAAAAmKiaemV34T/wqWn2ePm/PwAABT8pAQAAAAAAAAEIBAAAagAAANx9b6Ygg+E/IIFhjsoJwD8AgAU/OQEAAAAAAAABCQQAAGoAAAAhU0TS247hPyCBYY7KCcA/AEAGPzkBAAAAAAAAAQoEAABqAAAAZSgZ/paa4T9QLY6h2BbAPwDABj9IAQAAAAAAAAELBAAAagAAAAJjc8TapOE/eNm6tOYjwD8AwAY/SAEAAAAAAAABDAQAAGoAAAD1AlMlp63hP3jZurTmI8A/AEAGP1gBAAAAAAAAAQ0EAABqAAAAl209u4Sz4T942bq05iPAPwCABT9YAQAAAAAAAAEOBAAAagAAAJI9revqt+E/eNm6tOYjwD8AwAA/WAEAAAAAAAABDwQAAGoAAACSPa3r6rfhP3jZurTmI8A/AID0PmgBAAAAAAAAARAEAABqAAAAkj2t6+q34T942bq05iPAPwAA2D5oAQAAAAAAAAERBAAAagAAAEAIuCD8tOE/eNm6tOYjwD8AgLU+dwEAAAAAAAABEgQAAGoAAADu0sJVDbLhP5iF58f0MMA/AAB1PncBAAAAAAAAARMEAABqAAAA43Kittm64T8AoV2DJKu/PwAABD4AAAAAAAAAAAEUBAAAagAAAONyorbZuuE/AJhRENBcvz8AADU+EAAAAAAAAAABFQQAAGoAAACLDR0cUbzhP7A/+OmzQr8/AABMPhAAAAAAAAAAARYEAABqAAAANKiXgci94T+wP/jps0K/PwAASD4QAAAAAAAAAAEXBAAAagAAADSol4HIveE/sD/46bNCvz8AAEw+HwAAAAAAAAABGAQAAGoAAADcQhLnP7/hP7A/+OmzQr8/AABMPh8AAAAAAAAAARkEAABqAAAALXgHsi7C4T+wP/jps0K/PwAATj4vAAAAAAAAAAEaBAAAagAAAH6t/HwdxeE/sD/46bNCvz8AAE0+LwAAAAAAAAABGwQAAGoAAAB4fWytg8nhP7A/+OmzQr8/AABMPi8AAAAAAAAAARwEAABqAAAAc03c3enN4T8AmFEQ0Fy/PwAATD4/AAAAAAAAAAEdBAAAagAAABW4xnPH0+E/AJhRENBcvz8AAFk+TgAAAAAAAAABHgQAAGoAAAC2IrEJpdnhP1Dwqjbsdr8/AABuPk4AAAAAAAAAAR8EAABqAAAAWI2bn4Lf4T+gSARdCJG/PwAAhD5OAAAAAAAAAAEgBAAAagAAAKSSAJvX5uE/AKFdgySrvz8AAJI+TgAAAAAAAAABIQQAAGoAAACXMuD7o+/hP1D5tqlAxb8/AACePk4AAAAAAAAAASIEAABqAAAANG06wuf54T/wqWn2ePm/PwCAqT5eAAAAAAAAAAEjBAAAagAAANCnlIgrBOI/UC2OodgWwD8AALE+XgAAAAAAAAABJAQAAGoAAABt4u5Obw7iP5iF58f0MMA/AIC2Pm4AAAAAAAAAASUEAABqAAAAsbfDeioa4j/w3UDuEEvAPwAAuz59AAAAAAAAAAEmBAAAagAAAPaMmKblJeI/eOLGJztywD8AAMA+fQAAAAAAAAABJwQAAGoAAACLl2KdjzTiP8g6IE5XjMA/AIDDPo0AAAAAAAAAASgEAABqAAAAyjyn+bBE4j8Qk3l0c6bAPwAAxj6cAAAAAAAAAAEpBAAAagAAALF8ZrtJVuI/aOvSmo/AwD8AgMo+nAAAAAAAAAABKgQAAGoAAACYvCV94mfiP5CX/62dzcA/AADQPpwAAAAAAAAAASsEAABqAAAAfvzkPnt54j+Ql/+tnc3APwCA1j6sAAAAAAAAAAEsBAAAagAAAA7XHmaLjOI/kJf/rZ3NwD8AgN4+rAAAAAAAAAABLQQAAGoAAABNfGPCrJziP5CX/62dzcA/AADjPrwAAAAAAAAAAS4EAABqAAAAjCGoHs6s4j+Ql/+tnc3APwAA5z68AAAAAAAAAAEvBAAAagAAAMnG7HrvvOI/aOvSmo/AwD8AAOo+ywAAAAAAAAABMAQAAGoAAAAIbDHXEM3iP0A/poeBs8A/AIDtPssAAAAAAAAAATEEAABqAAAAn3b7zbrb4j/w5kxhZZnAPwAA8D7bAAAAAAAAAAEyBAAAagAAAN0bQCrc6+I/mI7zOkl/wD8AgPI+2wAAAAAAAAABMwQAAGoAAABs9nlR7P7iP3jixic7csA/AIDzPtsAAAAAAAAAATQEAABqAAAApGsu3nMT4z8gim0BH1jAPwAA9T7rAAAAAAAAAAE1BAAAagAAADRGaAWEJuM/8N1A7hBLwD8AgPY+6wAAAAAAAAABNgQAAGoAAAAchifHHDjjP8gxFNsCPsA/AID4PvoAAAAAAAAAATcEAABqAAAAA8bmiLVJ4z+YhefH9DDAPwCA+j76AAAAAAAAAAE4BAAAagAAAOoFpkpOW+M/eNm6tOYjwD8AgP0+CgEAAAAAAAABOQQAAGoAAADQRWUM52zjP1AtjqHYFsA/AAAAPwoBAAAAAAAAAToEAABqAAAAt4Ukzn9+4z8ggWGOygnAPwDAAT8pAQAAAAAAAAE7BAAAagAAAEdgXvWPkeM/oFEQ0Fzfvz8AAAM/KQEAAAAAAAABPAQAAGoAAADYOpgcoKTjPwChXYMkq78/AMAEPykBAAAAAAAAAT0EAABqAAAAv3pX3ji24z+gSARdCJG/PwCABj8pAQAAAAAAAAE+BAAAagAAAE5VkQVJyeM/UPCqNux2vz8AgAg/OQEAAAAAAAABPwQAAGoAAACBmrXCNuLjP1Dwqjbsdr8/AIAJPzkBAAAAAAAAAUAEAABqAAAACUVfGq354z+gSARdCJG/PwBACj9IAQAAAAAAAAFBBAAAagAAAOQk/jwSFOQ/UPm2qUDFvz8AQAs/SAEAAAAAAAABQgQAAGoAAAAWaiL6/yzkPyCBYY7KCcA/AMAMP1gBAAAAAAAAAUMEAABqAAAAR69Gt+1F5D/IMRTbAj7APwBADD9YAQAAAAAAAAFEBAAAagAAAHr0anTbXuQ/mI7zOkl/wD8AwAs/aAEAAAAAAAABRQQAAGoAAACtOY8xyXfkP2jr0pqPwMA/AEALP2gBAAAAAAAAAUYEAABqAAAA3n6z7raQ5D8QnIXnx/TAPwCACz93AQAAAAAAAAFHBAAAagAAAAqUR9wKruQ/uEw4NAApwT8AwAs/dwEAAAAAAAABSAQAAGoAAACNDmFk58nkP4ipF5RGasE/AIAMP4cBAAAAAAAAAUkEAABqAAAAae7/hkzk5D8wWsrgfp7BPwBADT+HAQAAAAAAAAFKBAAAagAAAJozJEQ6/eQ/2Ap9LbfSwT8AQA4/lgEAAAAAAAABSwQAAGoAAAB7Q1M2ORPlP6BnXI39E8I/AEAQP5YBAAAAAAAAAUwEAABqAAAACx6NXUkm5T9wxDvtQ1XCPwAAEz+mAQAAAAAAAAFNBAAAagAAAEjD0blqNuU/6MjBJm58wj8AwBQ/pgEAAAAAAAABTgQAAGoAAAA2MyFLnUPlP3DNR2CYo8I/AAAWP7YBAAAAAAAAAU8EAABqAAAAewj2dlhP5T/AJaGGtL3CPwDAFj+2AQAAAAAAAAFQBAAAagAAAG6o1dckWOU/QConwN7kwj8AwBY/tgEAAAAAAAABUQQAAGoAAAARE8BtAl7lP5CCgOb6/sI/AIASP8UBAAAAAAAAAVIEAABqAAAAua0603lf5T+4Lq35CAzDPwAADD/FAQAAAAAAAAFTBAAAagAAAGl4RQiLXOU/kIKA5vr+wj8AgOM+1QEAAAAAAAABVAQAAGoAAADGDVtyrVblP8AloYa0vcI/AICePtUBAAAAAAAAAVUEAABqAAAAjpim5SVC5T+AsiMHm7jBPwAAQD4YAgAAAAAAAAFWBAAAagAAAB9sfcY1cdc/SInJPLo56z8AAKA8AAAAAAAAAAABVwQAAGoAAAB8AZMwWGvXPxKy0aRoKes/AAD4PB0AAAAAAAAAAVgEAABqAAAA25aomnpl1z/2MHAWnh/rPwAAED0dAAAAAAAAAAFZBAAAagAAADgsvgSdX9c/1K8OiNMV6z8AANA8HQAAAAAAAAABWgQAAGoAAADn9sg5rlzXP8qEQwOQEus/AABgPB0AAAAAAAAAAVsEAABqAAAAdgxgIJ8z1z9sAR9YMPXqPwAAwD0AAAAAAAAAAAFcBAAAagAAANWhdYrBLdc/bAEfWDD16j8AAAY+DwAAAAAAAAABXQQAAGoAAACDbIC/0irXP2wBH1gw9eo/AAAYPg8AAAAAAAAAAV4EAABqAAAA4AGWKfUk1z9Wq4hOqe7qPwAAJD4PAAAAAAAAAAFfBAAAagAAAI/MoF4GItc/VquITqnu6j8AAD0+DwAAAAAAAAABYAQAAGoAAAA+l6uTFx/XP0yAvcll6+o/AABhPg8AAAAAAAAAAWEEAABqAAAA7mG2yCgc1z9EVfJEIujqPwAAhT4PAAAAAAAAAAFiBAAAagAAAEr3yzJLFtc/OConwN7k6j8AAJY+DwAAAAAAAAABYwQAAGoAAAD5wdZnXBPXPzgqJ8De5Oo/AICmPh8AAAAAAAAAAWQEAABqAAAAV1fs0X4N1z84KifA3uTqPwAArj4fAAAAAAAAAAFlBAAAagAAALbsATyhB9c/OConwN7k6j8AgLY+HwAAAAAAAAABZgQAAGoAAABwFy0Q5vvWPzgqJ8De5Oo/AIC/Ph8AAAAAAAAAAWcEAABqAAAA2wxjGTzt1j9EVfJEIujqPwCAxD4+AAAAAAAAAAFoBAAAagAAAPTMo1ej29Y/VquITqnu6j8AAMg+PgAAAAAAAAABaQQAAGoAAAANjeSVCsrWP3gs6txz+Oo/AADIPk4AAAAAAAAAAWoEAABqAAAAJE0l1HG41j+YrUtrPgLrPwAAyD5OAAAAAAAAAAFrBAAAagAAAOzXcEfqo9Y/oNgW8IEF6z8AAMk+TgAAAAAAAAABbAQAAGoAAAC1Yry6Yo/WP8JZeH5MD+s/AIDKPk4AAAAAAAAAAW0EAABqAAAA2oIdmP101j/CWXh+TA/rPwCAzD5tAAAAAAAAAAFuBAAAagAAAK5tiaqpV9Y/yoRDA5AS6z8AgM8+bQAAAAAAAAABbwQAAGoAAADUjeqHRD3WP8qEQwOQEus/AADTPm0AAAAAAAAAAXAEAABqAAAAS+NAMM4l1j/Urw6I0xXrPwAA1z5tAAAAAAAAAAFxBAAAagAAAMA4l9hXDtY/6gWlkVoc6z8AANw+fQAAAAAAAAABcgQAAGoAAAA3ju2A4fbVP+oFpZFaHOs/AADjPn0AAAAAAAAAAXMEAABqAAAAXK5OXnzc1T/2MHAWnh/rPwAA5z6MAAAAAAAAAAF0BAAAagAAACU5mtH0x9U//ls7m+Ei6z8AAOs+jAAAAAAAAAABdQQAAGoAAADrw+VEbbPVPxKy0aRoKes/AADsPpwAAAAAAAAAAXYEAABqAAAAs04xuOWe1T8e3ZwprCzrPwAA6z6cAAAAAAAAAAF3BAAAagAAAM4OcvZMjdU/Ht2cKaws6z8AgOo+rAAAAAAAAAABeAQAAGoAAAA3BKj/on7VPx7dnCmsLOs/AADrPqwAAAAAAAAAAXkEAABqAAAA8i7T0+dy1T8e3ZwprCzrPwCA6z67AAAAAAAAAAF6BAAAagAAAP+O83IbatU/Ht2cKaws6z8AAO0+uwAAAAAAAAABewQAAGoAAABcJAndPWTVPxKy0aRoKes/AIDuPssAAAAAAAAAAXwEAABqAAAADO8TEk9h1T8SstGkaCnrPwCA8D7LAAAAAAAAAAF9BAAAagAAAAzvExJPYdU/ErLRpGgp6z8AgPU+ywAAAAAAAAABfgQAAGoAAAD/jvNyG2rVPx7dnCmsLOs/AID8PssAAAAAAAAAAX8EAABqAAAA5s6yNLR71T88Xv63djbrPwCA/j7aAAAAAAAAAAGABAAAagAAAG95XIwqk9U/UrSUwf086z8AgP4+6gAAAAAAAAABgQQAAGoAAACbjvB5frDVP3xgwdQLSus/AID+PuoAAAAAAAAAAYIEAABqAAAAGNl5MsHQ1T+oDO7nGVfrPwAA/z76AAAAAAAAAAGDBAAAagAAADeO7YDh9tU/3OPlf2tn6z8AgP4++gAAAAAAAAABhAQAAGoAAAAFDmwEExrWPw673Re9d+s/AAD+PgkBAAAAAAAAAYUEAABqAAAAdvjUHSJD1j9MvaA0UovrPwAA/z4JAQAAAAAAAAGGBAAAagAAAObiPTcxbNY/aj4CwxyV6z8AQAA/GQEAAAAAAAABhwQAAGoAAABXzaZQQJXWP4CUmMyjm+s/AAAAPxkBAAAAAAAAAYgEAABqAAAAx7cPak++1j+AlJjMo5vrPwAAAD8pAQAAAAAAAAGJBAAAagAAADeieINe59Y/gJSYzKOb6z8AgAE/KQEAAAAAAAABigQAAGoAAABXV+zRfg3XP4CUmMyjm+s/AIAEPzgBAAAAAAAAAYsEAABqAAAA1aF1isEt1z92ac1HYJjrPwDACD84AQAAAAAAAAGMBAAAagAAAFHs/kIETtc/dmnNR2CY6z8AgA0/SAEAAAAAAAABjQQAAGoAAAAszJ1laWjXP3ZpzUdgmOs/AMAQP0gBAAAAAAAAAY4EAABqAAAAZEFS8vB81z92ac1HYJjrPwBAEz9XAQAAAAAAAAGPBAAAagAAAPpLHOmai9c/dmnNR2CY6z8AQBM/VwEAAAAAAAABkAQAAGoAAAA+IfEUVpfXP3ZpzUdgmOs/AMASP3cBAAAAAAAAAZEEAABqAAAAnbYGf3iR1z9qPgLDHJXrPwDAET93AQAAAAAAAAGSBAAAagAAAFjhMVO9hdc/YhM3PtmR6z8AwBE/dwEAAAAAAAABkwQAAGoAAADNNoj7Rm7XP0y9oDRSi+s/AEASP4YBAAAAAAAAAZQEAABqAAAAUez+QgRO1z84Zwory4TrPwBAEz+WAQAAAAAAAAGVBAAAagAAADI3i/TjJ9c/IBF0IUR+6z8AABM/lgEAAAAAAAABlgQAAGoAAADBTCLb1P7WPw673Re9d+s/AIASP6YBAAAAAAAAAZcEAABqAAAAUWK5wcXV1j/4ZEcONnHrPwDAEj+mAQAAAAAAAAGYBAAAagAAAOzXcEfqo9Y/5A6xBK9q6z8AwBM/pgEAAAAAAAABmQQAAGoAAADagh2Y/XTWP864GvsnZOs/AAAUP7UBAAAAAAAAAZoEAABqAAAAdvjUHSJD1j+6YoTxoF3rPwAAFD+1AQAAAAAAAAGbBAAAagAAABJujKNGEdY/muEiY9ZT6z8AgBQ/xQEAAAAAAAABnAQAAGoAAAD+GDn0WeLVP5C2V96SUOs/AEAVP8UBAAAAAAAAAZ0EAABqAAAA4GPFpTm81T+QtlfeklDrPwDAFT/UAQAAAAAAAAGeBAAAagAAAMCuUVcZltU/fGDB1AtK6z8AgBY/1AEAAAAAAAABnwQAAGoAAACWmb1pxXjVP2YKK8uEQ+s/AMAWP+QBAAAAAAAAAaAEAABqAAAADO8TEk9h1T9mCivLhEPrPwDAFj/kAQAAAAAAAAGhBAAAagAAACWvVFC2T9U/UrSUwf086z8AgBc/AwIAAAAAAAABogQAAGoAAADf2X8k+0PVPzxe/rd2Nus/AMAYPwMCAAAAAAAAAaMEAABqAAAA39l/JPtD1T88Xv63djbrPwAAGz8DAgAAAAAAAAGkBAAAagAAAIJEarrYSdU/Kghoru8v6z8AQBw/EwIAAAAAAAABpQQAAGoAAAAXTzSxgljVPx7dnCmsLOs/AEAdPxMCAAAAAAAAAaYEAABqAAAAofndCPlv1T8SstGkaCnrPwDAHT8TAgAAAAAAAAGnBAAAagAAAHzZfCteitU/ErLRpGgp6z8AgB4/IwIAAAAAAAABqAQAAGoAAACbjvB5frDVPx7dnCmsLOs/AMAePzICAAAAAAAAAakEAABqAAAADHlZk43Z1T8qCGiu7y/rPwCAHz8yAgAAAAAAAAGqBAAAagAAAG8Dog1pC9Y/PF7+t3Y26z8AwB8/QgIAAAAAAAABqwQAAGoAAAB2+NQdIkPWP1K0lMH9POs/AIAgP0ICAAAAAAAAAawEAABqAAAAK7gSY+x31j9uNfZPyEbrPwBAIT9RAgAAAAAAAAGtBAAAagAAAOF3UKi2rNY/kLZX3pJQ6z8AwCI/UQIAAAAAAAABrgQAAGoAAABFApkikt7WP7pihPGgXes/AAAkP1ECAAAAAAAAAa8EAABqAAAAtuwBPKEH1z/OuBr7J2TrPwDAJT9xAgAAAAAAAAGwBAAAagAAANWhdYrBLdc/5A6xBK9q6z8AgCY/cQIAAAAAAAABsQQAAGoAAABR7P5CBE7XP+QOsQSvaus/AEAnP3ECAAAAAAAAAbIEAABqAAAALMydZWlo1z/kDrEEr2rrPwBAKD9xAgAAAAAAAAGzBAAAagAAAGRBUvLwfNc/5A6xBK9q6z8AQCk/gAIAAAAAAAABtAQAAGoAAAD6SxzpmovXP9zj5X9rZ+s/AAApP4ACAAAAAAAAAbUEAABqAAAA+ksc6ZqL1z/OuBr7J2TrPwAAKD+gAgAAAAAAAAG2BAAAagAAAAasPIjOgtc/zrga+ydk6z8AwCY/oAIAAAAAAAABtwQAAGoAAADNNoj7Rm7XP864GvsnZOs/AMAhP6ACAAAAAAAAAbgEAABqAAAAUez+QgRO1z/OuBr7J2TrPwBAGz+vAgAAAAAAAAG5BAAAagAAAD6Xq5MXH9c/3OPlf2tn6z8AgP4+rwIAAAAAAAABugQAAGoAAACJ121OTerWP864GvsnZOs/AACzPr8CAAAAAAAAAbsEAABqAAAAGe0ENT7B1j88Xv63djbrPwAAWz6/AgAAAAAAAAs="/>
</p:tagLst>
</file>

<file path=ppt/tags/tag4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9817|recordLength=263081|start=0|end=9817|audioFormat={00001610-0000-0010-8000-00AA00389B71}|audioRate=44100|muted=false|volume=0.8|fadeIn=0|fadeOut=0|videoFormat={34363248-0000-0010-8000-00AA00389B71}|videoRate=15|videoWidth=256|videoHeight=256"/>
</p:tagLst>
</file>

<file path=ppt/tags/tag43.xml><?xml version="1.0" encoding="utf-8"?>
<p:tagLst xmlns:a="http://schemas.openxmlformats.org/drawingml/2006/main" xmlns:r="http://schemas.openxmlformats.org/officeDocument/2006/relationships" xmlns:p="http://schemas.openxmlformats.org/presentationml/2006/main">
  <p:tag name="ATHENA.MIXSHAPE" val="|streamable=true|audioOnly=true|recordStart=9817|recordEnd=63503|recordLength=263081|start=9817|end=63503|audioFormat={00001610-0000-0010-8000-00AA00389B71}|audioRate=44100|muted=false|volume=0.8|fadeIn=0|fadeOut=0|videoFormat={34363248-0000-0010-8000-00AA00389B71}|videoRate=15|videoWidth=256|videoHeight=256"/>
</p:tagLst>
</file>

<file path=ppt/tags/tag44.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wAAAAaAAAABwMAAAAAAQAAABAAAAAECUlua0F0b21WMQIAAAAJBAAAAAkFAAAACQYAAAAJBwAAAAkIAAAACQkAAAAJCgAAAAkLAAAACQwAAAAJDQAAAAkOAAAACQ8AAAANBAUEAAAAC1BlblN0cm9rZVYxBAAAAApBdHRyaWJ1dGVzBVRyYWNlCVN0YXJ0VGltZQRUeXBlBAQABA9QZW5BdHRyaWJ1dGVzVjECAAAACklua1RyYWNlVjECAAAAEAxBY3Rpb25UeXBlVjECAAAAAgAAAAkQAAAACREAAADIJQAAAAAAAAXu////DEFjdGlvblR5cGVWMQEAAAAHdmFsdWVfXwAIAgAAAAAAAAABBQAAAAQAAAAJEwAAAAkUAAAAkyYAAAAAAAAB6////+7///8AAAAAAQYAAAAEAAAACRYAAAAJFwAAAHgqAAAAAAAAAej////u////AAAAAAEHAAAABAAAAAkZAAAACRoAAACBKwAAAAAAAAHl////7v///wAAAAABCAAAAAQAAAAJHAAAAAkdAAAAXS8AAAAAAAAB4v///+7///8AAAAAAQkAAAAEAAAACR8AAAAJIAAAAFYwAAAAAAAAAd/////u////AAAAAAEKAAAABAAAAAkiAAAACSMAAACvOgAAAAAAAAHc////7v///wAAAAABCwAAAAQAAAAJJQAAAAkmAAAALmcAAAAAAAAB2f///+7///8AAAAAAQwAAAAEAAAACSgAAAAJKQAAANtpAAAAAAAAAdb////u////AAAAAAENAAAABAAAAAkrAAAACSwAAACxfwAAAAAAAAHT////7v///wAAAAABDgAAAAQAAAAJLgAAAAkvAAAA/38AAAAAAAAB0P///+7///8AAAAAAQ8AAAAEAAAACTEAAAAJMgAAALeuAAAAAAAAAc3////u////AAAAAAUQAAAAD1BlbkF0dHJpYnV0ZXNWMQoAAAAHX2NvbG9yQQdfY29sb3JSB19jb2xvckcHX2NvbG9yQgpGaXRUb0N1cnZlBkhlaWdodA5JZ25vcmVQcmVzc3VyZQ1Jc0hpZ2hsaWdodGVyBVNoYXBlBVdpZHRoAAAAAAAAAAAEAAICAgIBBgEBDEJydXNoU2hhcGVWMQIAAAAGAgAAAP8AAAAAAAAAAAAACEAAAAXM////DEJydXNoU2hhcGVWMQEAAAAHdmFsdWVfXwAIAgAAAAEAAAAAAAAAAAAIQAURAAAACklua1RyYWNlVjEDAAAADUxpc3RgMStfaXRlbXMMTGlzdGAxK19zaXplD0xpc3RgMStfdmVyc2lvbgQAABhTaGFyZWQuSW5raW5nLklua1BvaW50W10CAAAACAgCAAAACTUAAAAPAAAADwAAAAETAAAAEAAAAP8AAAAAAAAAAAAACEAAAAHK////zP///wEAAAAAAAAAAAAIQAEUAAAAEQAAAAk3AAAAHQAAAB0AAAABFgAAABAAAAD/AAAAAAAAAAAAAAhAAAAByP///8z///8BAAAAAAAAAAAACEABFwAAABEAAAAJOQAAABUAAAAVAAAAARkAAAAQAAAA/wAAAAAAAAAAAAAIQAAAAcb////M////AQAAAAAAAAAAAAhAARoAAAARAAAACTsAAAAgAAAAIAAAAAEcAAAAEAAAAP8AAAAAAAAAAAAACEAAAAHE////zP///wEAAAAAAAAAAAAIQAEdAAAAEQAAAAk9AAAAFAAAABQAAAABHwAAABAAAAD/AAAAAAAAAAAAAAhAAAABwv///8z///8BAAAAAAAAAAAACEABIAAAABEAAAAJPwAAABsAAAAbAAAAASIAAAAQAAAA/wAAAAAAAAAAAAAIQAAAAcD////M////AQAAAAAAAAAAAAhAASMAAAARAAAACUEAAACdAAAAnQAAAAElAAAAEAAAAP8AAAAAAAAAAAAACEAAAAG+////zP///wEAAAAAAAAAAAAIQAEmAAAAEQAAAAlDAAAALAAAACwAAAABKAAAABAAAAD/AAAAAAAAAAAAAAhAAAABvP///8z///8BAAAAAAAAAAAACEABKQAAABEAAAAJRQAAAEkAAABJAAAAASsAAAAQAAAA/wAAAAAAAAAAAAAIQAAAAbr////M////AQAAAAAAAAAAAAhAASwAAAARAAAACUcAAAAJAAAACQAAAAEuAAAAEAAAAP8AAAAAAAAAAAAACEAAAAG4////zP///wEAAAAAAAAAAAAIQAEvAAAAEQAAAAlJAAAAgQAAAIEAAAABMQAAABAAAAD/AAAAAAAAAAAAAAhAAAABtv///8z///8BAAAAAAAAAAAACEABMgAAABEAAAAJSwAAAEgAAABIAAAABzUAAAAAAQAAABAAAAAECklua1BvaW50VjECAAAACUwAAAAJTQAAAAlOAAAACU8AAAAJUAAAAAlRAAAACVIAAAAJUwAAAAlUAAAACVUAAAAJVgAAAAlXAAAACVgAAAAJWQAAAAlaAAAACgc3AAAAAAEAAAAgAAAABApJbmtQb2ludFYxAgAAAAlbAAAACVwAAAAJXQAAAAleAAAACV8AAAAJYAAAAAlhAAAACWIAAAAJYwAAAAlkAAAACWUAAAAJZgAAAAlnAAAACWgAAAAJaQAAAAlqAAAACWsAAAAJbAAAAAltAAAACW4AAAAJbwAAAAlwAAAACXEAAAAJcgAAAAlzAAAACXQAAAAJdQAAAAl2AAAACXcAAAANAwc5AAAAAAEAAAAgAAAABApJbmtQb2ludFYxAgAAAAl4AAAACXkAAAAJegAAAAl7AAAACXwAAAAJfQAAAAl+AAAACX8AAAAJgAAAAAmBAAAACYIAAAAJgwAAAAmEAAAACYUAAAAJhgAAAAmHAAAACYgAAAAJiQAAAAmKAAAACYsAAAAJjAAAAA0LBzsAAAAAAQAAACAAAAAECklua1BvaW50VjECAAAACY0AAAAJjgAAAAmPAAAACZAAAAAJkQAAAAmSAAAACZMAAAAJlAAAAAmVAAAACZYAAAAJlwAAAAmYAAAACZkAAAAJmgAAAAmbAAAACZwAAAAJnQAAAAmeAAAACZ8AAAAJoAAAAAmhAAAACaIAAAAJowAAAAmkAAAACaUAAAAJpgAAAAmnAAAACagAAAAJqQAAAAmqAAAACasAAAAJrAAAAAc9AAAAAAEAAAAgAAAABApJbmtQb2ludFYxAgAAAAmtAAAACa4AAAAJrwAAAAmwAAAACbEAAAAJsgAAAAmzAAAACbQAAAAJtQAAAAm2AAAACbcAAAAJuAAAAAm5AAAACboAAAAJuwAAAAm8AAAACb0AAAAJvgAAAAm/AAAACcAAAAANDAc/AAAAAAEAAAAgAAAABApJbmtQb2ludFYxAgAAAAnBAAAACcIAAAAJwwAAAAnEAAAACcUAAAAJxgAAAAnHAAAACcgAAAAJyQAAAAnKAAAACcsAAAAJzAAAAAnNAAAACc4AAAAJzwAAAAnQAAAACdEAAAAJ0gAAAAnTAAAACdQAAAAJ1QAAAAnWAAAACdcAAAAJ2AAAAAnZAAAACdoAAAAJ2wAAAA0FB0EAAAAAAQAAAAABAAAECklua1BvaW50VjEC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NYwdDAAAAAAEAAABAAAAABApJbmtQb2ludFYxAgA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NFAdFAAAAAAEAAACAAAAABApJbmtQb2ludFYxAgA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DTcHRwAAAAABAAAAEAAAAAQKSW5rUG9pbnRWMQIAAAAJ7gEAAAnvAQAACfABAAAJ8QEAAAnyAQAACfMBAAAJ9AEAAAn1AQAACfYBAAANBwdJAAAAAAEAAAAAAQAABApJbmtQb2ludFYxAgAAAAn3AQAACfgBAAAJ+QEAAAn6AQAACfsBAAAJ/AEAAAn9AQAACf4BAAAJ/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1/B0sAAAAAAQAAAIAAAAAECklua1BvaW50VjECAA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AgAADTgFTAAAAApJbmtQb2ludFYxBAAAAAFYAVkOUHJlc3N1cmVGYWN0b3IJVGltZVN0YW1wAAAAAAYGCxACAAAA0MafOAoy1D9Y10srm4qjPwAAgD0AAAAAAAAAAAFNAAAATAAAAPEve5sNNtQ/CGHS7GEfpD8AALY9DwAAAAAAAAABTgAAAEwAAAAxAjJhFD7UP9DqWK4otKQ/AADQPQ8AAAAAAAAAAU8AAABMAAAAtaaf7CFO1D+Q5YpCS02mPwAA2D0PAAAAAAAAAAFQAAAATAAAABbiMRUsWtQ/KLTUZHUspz8AAPA9DwAAAAAAAAABUQAAAEwAAAC673oDPW7UP6DH4ecCVqg/AAD6PR8AAAAAAAAAAVIAAABMAAAAfWafVFGG1D9owhN8Je+pPwAAAT4fAAAAAAAAAAFTAAAATAAAAGJGnwhpotQ/cKRqId33qz8AAAM+LgAAAAAAAAABVAAAAEwAAACK+FWCh8bUP/goI3fGJa4/AAAGPi4AAAAAAAAAAVUAAABMAAAAsKoM/KXq1D/0p56+cDywPwAABT4+AAAAAAAAAAFWAAAATAAAANZcw3XEDtU/NOp6aWVTsT8AAAI+PgAAAAAAAAABVwAAAEwAAAD8Dnrv4jLVPwiK9WMoRbI/AADiPU4AAAAAAAAAAVgAAABMAAAAQyoMzARb1T+cWD+GUiSzPwAAuD1OAAAAAAAAAAFZAAAATAAAAKuueQsqh9U/cPi5gBUWtD8AAHg9XQAAAAAAAAABWgAAAEwAAAASM+dKT7PVP2RTcRp1vbQ/AADgPF0AAAAAAAAAAVsAAABMAAAAHxLmniSw1j/4sA9qQ5i0PwAACD4AAAAAAAAAAAFcAAAATAAAAGYteHtG2NY/cPi5gBUWtD8AADw+DwAAAAAAAAABXQAAAEwAAADIaAqkUOTWP6jJ6liuKLQ/AABUPg8AAAAAAAAAAV4AAABMAAAAKqSczFrw1j+Qs/YfssuzPwAAUj4PAAAAAAAAAAFfAAAATAAAAGt2U5Jh+NY/cPi5gBUWtD8AAFk+HwAAAAAAAAABYAAAAEwAAACsSApYaADXPxhsTAngTbQ/AABbPh8AAAAAAAAAAWEAAABMAAAAD4ScgHIM1z/U9dLKpuK0PwAAWz4vAAAAAAAAAAFiAAAATAAAAHC/Lql8GNc/ACK7PJ+ctT8AAFw+LwAAAAAAAAABYwAAAEwAAADT+sDRhiTXP9DBNTdijrY/AABcPj4AAAAAAAAAAWQAAABMAAAAVp8uXZQ01z/cMuEJvpK3PwAAXD4+AAAAAAAAAAFlAAAATAAAANpDnOihRNc/4KOM3BmXuD8AAGA+TgAAAAAAAAABZgAAAEwAAAA7fy4RrFDXP+wUOK91m7k/AABmPk4AAAAAAAAAAWcAAABMAAAAviOcnLlg1z/AtLKpOI26PwAAbj5OAAAAAAAAAAFoAAAATAAAAP71UmLAaNc/iFQtpPt+uz8AAHY+XQAAAAAAAAABaQAAAEwAAAAgXy7Fw2zXP4Cv5D1bJrw/AAB6Pl0AAAAAAAAAAWoAAABMAAAA/vVSYsBo1z9AOWv/Ibu8PwAAfT5tAAAAAAAAAAFrAAAATAAAAJ66wDm2XNc/VE9fOB4YvT8AgIA+bQAAAAAAAAABbAAAAEwAAAC52sCFnkDXP/jC8cDoT70/AICCPn0AAAAAAAAAAW0AAABMAAAAcL8uqXwY1z80lCKZgWK9PwCAhz59AAAAAAAAAAFuAAAATAAAAIaWU95J3NY/NJQimYFivT8AgI8+jAAAAAAAAAABbwAAAEwAAAB7BJ2wE5zWP/jC8cDoT70/AICVPpwAAAAAAAAAAXAAAABMAAAAcHLmgt1b1j+QIJAQtyq9PwAAnD6cAAAAAAAAAAFxAAAATAAAAEV3VPKjF9Y/IH4uYIUFvT8AgJ8+nAAAAAAAAAABcgAAAEwAAAAXfMJhatPVP3AKnNe6zbw/AICjPpwAAAAAAAAAAXMAAABMAAAAyxdVbi2L1T8sI3fGJV68PwAApD6sAAAAAAAAAAF0AAAATAAAAF9KDBjtPtU/TN6zZcITvD8AAKQ+rAAAAAAAAAABdQAAAEwAAAAR5p4ksPbUP/z2jlQtpLs/AICKPssAAAAAAAAAAXYAAABMAAAAgq96a2ym1D9EbQiTZg+7PwAAJj7LAAAAAAAAAAF3AAAATAAAAHgdxD02ZtQ/4G/vSNVCuj8AAJI9ywAAAAAAAAABeAAAAEwAAABDNLlpRPLdP/DNa91mfp0/AADYPQAAAAAAAAAAAXkAAABMAAAAIcvdBkHu3T8wiah8AzSdPwAAFT4PAAAAAAAAAAF6AAAATAAAACHL3QZB7t0/MImofAM0nT8AACg+DwAAAAAAAAABewAAAEwAAABDNLlpRPLdP+ASLz7KyJ0/AAA2Pg8AAAAAAAAAAXwAAABMAAAAhQZwL0v63T+A4Xhg9KeePwAAUz4PAAAAAAAAAAF9AAAATAAAAOdBAlhVBt4/8PSF44HRnz8AAG0+HwAAAAAAAAABfgAAAEwAAABr5m/jYhbePxDJDBTrx6A/AACDPh8AAAAAAAAAAX8AAABMAAAADfS40XMq3j/gwz6oDWGiPwAAjT4vAAAAAAAAAAGAAAAATAAAALEBAsCEPt4/CGHS7GEfpD8AAJc+LwAAAAAAAAABgQAAAEwAAACV4QF0nFreP2C5otBSk6U/AICbPj4AAAAAAAAAAYIAAABMAAAAmyrdird63j+YVjYVp1GnPwCAnz4+AAAAAAAAAAGDAAAATAAAAH8K3T7Plt4/0PPJWfsPqT8AgKQ+PgAAAAAAAAABhAAAAEwAAABn6tzy5rLeP3Azv06B86o/AICnPj4AAAAAAAAAAYUAAABMAAAAS8rcpv7O3j84LvHio4ysPwCAqz5OAAAAAAAAAAGGAAAATAAAAC+q3FoW694/+Cgjd8Ylrj8AgKk+TgAAAAAAAAABhwAAAEwAAAAVitwOLgffPyjGtrsa5K8/AICmPl0AAAAAAAAAAYgAAABMAAAA+WncwkUj3z94YPSnnr6wPwCAlT5dAAAAAAAAAAGJAAAATAAAAEGFbp9nS98/FC8+ysidsT8AAH8+bQAAAAAAAAABigAAAEwAAACHoAB8iXPfP0BbJjzBV7I/AABBPm0AAAAAAAAAAYsAAABMAAAAi+nbkqST3z/EE3wl79myPwAA0j2cAAAAAAAAAAGMAAAATAAAAJEyt6m/s98/EPugNoRJsz8AADQ9nAAAAAAAAAABjQAAAEwAAABVqdv608vfP7gjVQvpvq8/AADQPQAAAAAAAAAAAY4AAABMAAAA+7Yk6eTf3z9wPDD6U0+vPwAADj4QAAAAAAAAAAGPAAAATAAAAHcSt13Xz98/CJrOSSIqrz8AACA+EAAAAAAAAAABkAAAAEwAAAC55G0j3tffPwiazkkiKq8/AAAhPhAAAAAAAAAAAZEAAABMAAAAueRtI97X3z8Ims5JIiqvPwAAKj4gAAAAAAAAAAGSAAAATAAAALnkbSPe198/CJrOSSIqrz8AADk+IAAAAAAAAAABkwAAAEwAAADZTUmG4dvfP1CB81q3ma8/AABMPiAAAAAAAAAAAZQAAABMAAAA2U1JhuHb3z8oxra7GuSvPwAAXz4vAAAAAAAAAAGVAAAATAAAANlNSYbh298/9KeevnA8sD8AAHA+LwAAAAAAAAABlgAAAEwAAAD7tiTp5N/fPwi+kvdsmbA/AAB+Pj8AAAAAAAAAAZcAAABMAAAAGyAATOjj3z/ERxm5My6xPwCAhT4/AAAAAAAAAAGYAAAATAAAADuJ267r598/KEUyA8X6sT8AgIg+TgAAAAAAAAABmQAAAEwAAABb8rYR7+vfP/zkrP2H7LI/AICJPk4AAAAAAAAAAZoAAABMAAAAfVuSdPLv3z/IhCf4St6zPwAAij5OAAAAAAAAAAGbAAAATAAAAL8tSTr5998/ZFNxGnW9tD8AAIo+XgAAAAAAAAABnAAAAEwAAADfliSd/PvfP6SVTcVp1LU/AACLPl4AAAAAAAAAAZ0AAABMAAAA35Yknfz73z94Nci/LMa2PwCAij5uAAAAAAAAAAGeAAAATAAAAN+WJJ38+98/pGGwMSWAtz8AAIk+bgAAAAAAAAABnwAAAEwAAAC/LUk6+fffP5i8Z8uEJ7g/AACOPn0AAAAAAAAAAaAAAABMAAAAO4nbruvn3z/go4zcGZe4PwCAlj59AAAAAAAAAAGhAAAATAAAAHcSt13Xz98//LmAFRb0uD8AgKE+jQAAAAAAAAABogAAAEwAAABxydtGvK/fP9j+Q3Z5Prk/AICuPo0AAAAAAAAAAaMAAABMAAAASxclzZ2L3z9EoaUmq2O5PwAAuT6hAAAAAAAAAAGkAAAATAAAAOWSt414X98/DNB0ThJRuT8AAMM+sAAAAAAAAAABpQAAAEwAAABbpW7rTy/fP/y5gBUW9Lg/AIDGPrAAAAAAAAAAAaYAAABMAAAAkeVugyD33j/go4zcGZe4PwCAxz6wAAAAAAAAAAGnAAAATAAAAIdTuFXqtt4/mLxny4QnuD8AAMg+sAAAAAAAAAABqAAAAEwAAAB7wQEotHbeP9wy4Qm+krc/AADJPsAAAAAAAAAAAakAAABMAAAADfS40XMq3j8gqVpI9/22PwCAyD7AAAAAAAAAAAGqAAAATAAAAMGPS9424t0/LE6jrpdWtj8AAMc+zwAAAAAAAAABqwAAAEwAAAC3/ZSwAKLdPzjz6xQ4r7U/AAC4Ps8AAAAAAAAAAawAAABMAAAA6z2VSNFp3T94aWVTcRq1PwAApD7+AAAAAAAAAAGtAAAATAAAAH4RahWxMOM/QMFX8p4tcz8AADA+AAAAAAAAAAABrgAAAEwAAABQmI6MuTrjP4ANYdLsYW8/AAByPg8AAAAAAAAAAa8AAABMAAAA4Uz8Pbs84z9Amj3sg9pwPwAAiD4PAAAAAAAAAAGwAAAATAAAAHEBau+8PuM/QMFX8p4tcz8AgIc+DwAAAAAAAAABsQAAAEwAAABxAWrvvD7jP0Docfi5gHU/AACNPg8AAAAAAAAAAbIAAABMAAAAcQFq77w+4z8ANqYE8CZ6PwAAkT4PAAAAAAAAAAGzAAAATAAAAAK216C+QOM/AN8ATeckgT8AAJY+HwAAAAAAAAABtAAAAEwAAACSakVSwELjPwAtNVkdy4U/AACdPh8AAAAAAAAAAbUAAABMAAAAs9MgtcNG4z/goYNrbsSMPwCApD4vAAAAAAAAAAG2AAAATAAAAIVaRSzMUOM/8Nky4Qm+kj8AAKg+LwAAAAAAAAABtwAAAEwAAAB3SkUG2F7jP7BsKk6jrpc/AACuPj4AAAAAAAAAAbgAAABMAAAA+e6ykeVu4z/wzWvdZn6dPwCAtT4+AAAAAAAAAAG5AAAATAAAAJz8+3/2guM/iNwZl3jxoT8AgLk+PgAAAAAAAAABugAAAEwAAADRvrIfCZnjPxjSfb+9I6U/AIC8Pk4AAAAAAAAAAbsAAABMAAAAdcz7DRqt4z8wJYA30TCoPwCAvT5OAAAAAAAAAAG8AAAATAAAAIcl10opv+M/wBrkXxZjqz8AAL8+XQAAAAAAAAABvQAAAEwAAAALykTWNs/jP7iyqTiNuq4/AAC6Pl0AAAAAAAAAAb4AAABMAAAAbAXX/kDb4z94YPSnnr6wPwCAsz5tAAAAAAAAAAG/AAAATAAAAD+M+3VJ5eM/tKLQUpPVsT8AgJc+bQAAAAAAAAABwAAAAEwAAACBXrI7UO3jP1RxGnW9tLI/AABmPpwAAAAAAAAAAcEAAABMAAAA4Bv7a5xH5D+QhsHGlACuPwAAQD4AAAAAAAAAAAHCAAAATAAAAAGF1s6fS+Q/GHO0QwfXrD8AgIM+DwAAAAAAAAABwwAAAEwAAAAh7rExo0/kP6DQUpPVsaw/AACUPg8AAAAAAAAAAcQAAABMAAAAkTlEgKFN5D+g0FKT1bGsPwCAlj4PAAAAAAAAAAHFAAAATAAAAJE5RIChTeQ/oNBSk9WxrD8AgKI+DwAAAAAAAAABxgAAAEwAAACROUSAoU3kP4gVFvQ4/Kw/AICrPh8AAAAAAAAAAccAAABMAAAAkTlEgKFN5D8Y5F8WY9utPwAAtT4fAAAAAAAAAAHIAAAATAAAACHusTGjT+Q/IFUL6b7frj8AgLo+LwAAAAAAAAAByQAAAEwAAABBV42UplPkP2RKAG+iYbA/AAC+Pi8AAAAAAAAAAcoAAABMAAAAYsBo96lX5D/cXQ3yL4uxPwCAvz4+AAAAAAAAAAHLAAAATAAAAIQpRFqtW+Q/xBN8Je/Zsj8AAME+PgAAAAAAAAABzAAAAEwAAAA1R41usmHkP6jJ6liuKLQ/AIDCPj4AAAAAAAAAAc0AAABMAAAAVbBo0bVl5D9Yrii01GS1PwCAwz5OAAAAAAAAAAHOAAAATAAAAHUZRDS5aeQ/lPAEX8l7tj8AAMU+TgAAAAAAAAABzwAAAEwAAAAGzrHlumvkP6RhsDElgLc/AIDFPk4AAAAAAAAAAdAAAABMAAAABs6x5bpr5D84MPpTT1+4PwAAxz5dAAAAAAAAAAHRAAAATAAAAHUZRDS5aeQ/ZFzixUcZuT8AgMg+XQAAAAAAAAAB0gAAAEwAAABVsGjRtWXkP+wUOK91m7k/AIDLPm0AAAAAAAAAAdMAAABMAAAAFN6xC69d5D/IWfsP2eW5PwCA0j5tAAAAAAAAAAHUAAAATAAAALGiH+OkUeQ/PPxcwAoLuj8AANw+fQAAAAAAAAAB1QAAAEwAAAAw/rFXl0HkPzz8XMAKC7o/AADkPn0AAAAAAAAAAdYAAABMAAAAHKXWGogv5D8AKyzocfi5PwCA7D6MAAAAAAAAAAHXAAAATAAAAOfiH3t1GeQ/WLeZX6fAuT8AAPI+nAAAAAAAAAAB2AAAAEwAAAACAyDHXf3jPwzQdE4SUbk/AAD3PpwAAAAAAAAAAdkAAABMAAAATJz7mz3X4z/E6E89feG4PwCA9z6cAAAAAAAAAAHaAAAATAAAAAaBab8br+M/dAErLOhxuD8AAPg+rAAAAAAAAAAB2wAAAEwAAAAtsWkx+ITjP2DrNvPrFLg/AAC1PqwAAAAAAAAAAdwAAABMAAAAAn3ptZ6ywz8gkBC3Kr3FPwAAwDwAAAAAAAAAAAHdAAAATAAAAIQhV0GswsM/vvgoI3fGxT8AAAw9EAAAAAAAAAAB3gAAAEwAAADF8w0Hs8rDP44ycmdc4sU/AAAgPRAAAAAAAAAAAd8AAABMAAAAhCFXQazCwz+OMnJnXOLFPwAAUD0QAAAAAAAAAAHgAAAATAAAAIQhV0GswsM/jjJyZ1zixT8AAJA9EAAAAAAAAAAB4QAAAEwAAACEIVdBrMLDP44ycmdc4sU/AAC6PR8AAAAAAAAAAeIAAABMAAAAhCFXQazCwz8qm4rTqOvFPwAA6D0fAAAAAAAAAAHjAAAATAAAAENPoHulusM/yAOjP/X0xT8AAAc+LwAAAAAAAAAB5AAAAEwAAAACfem1nrLDPwLV0xeOB8Y/AAAaPi8AAAAAAAAAAeUAAABMAAAAvqoy8Jeqwz8C1dMXjgfGPwAAMD4+AAAAAAAAAAHmAAAATAAAAL6qMvCXqsM/yAOjP/X0xT8AAEk+PgAAAAAAAAAB5wAAAEwAAAB92HsqkaLDPyqbitOo68U/AABgPj4AAAAAAAAAAegAAABMAAAAfdh7KpGiwz+OMnJnXOLFPwAAdT4+AAAAAAAAAAHpAAAATAAAAH3YeyqRosM/jjJyZ1zixT8AAIU+TgAAAAAAAAAB6gAAAEwAAAB92HsqkaLDP774KCN3xsU/AACPPk4AAAAAAAAAAesAAABMAAAAOwbFZIqawz8gkBC3Kr3FPwCAkz5OAAAAAAAAAAHsAAAATAAAAPszDp+DksM/IJAQtyq9xT8AgJk+TgAAAAAAAAAB7QAAAEwAAAC6YVfZfIrDP1BWx3JFocU/AICgPl4AAAAAAAAAAe4AAABMAAAAOL3pTW96wz+w7a4G+ZfFPwAApj5eAAAAAAAAAAHvAAAATAAAAHJGxfxaYsM/3LNlwhN8xT8AAKw+bQAAAAAAAAAB8AAAAEwAAABu/enlP0LDP0ZLTVbHcsU/AICwPn0AAAAAAAAAAfEAAABMAAAAJuJXCR4awz/WqOullU3FPwAAtT59AAAAAAAAAAHyAAAATAAAABtQodvn2cI/ZAaK9WMoxT8AALc+jQAAAAAAAAAB8wAAAEwAAACOGX0ipInCP5TMQLF+DMU/AIC4PpwAAAAAAAAAAfQAAABMAAAAez7r3VIpwj8kKt8ATefEPwCAuj6sAAAAAAAAAAH1AAAATAAAAOe+6w30uME/sod9UBvCxD8AgLw+rAAAAAAAAAAB9gAAAEwAAAATbTV4jkDBP0LlG6DpnMQ/AIC9PqwAAAAAAAAAAfcAAABMAAAAvHYRVxu4wD/YQrrvt3fEPwCAvT67AAAAAAAAAAH4AAAATAAAAGOA7TWoL8A/Ls8nZ+0/xD8AAL8+uwAAAAAAAAAB+QAAAEwAAAAYFJMpak6/P8Asxra7GsQ/AIDAPssAAAAAAAAAAfoAAABMAAAA5ILdW3Ytvj+GW5XeIgjEPwCAwj7LAAAAAAAAAAH7AAAATAAAAC5NugJ1/Lw/tiFMmj3swz8AgMU+2wAAAAAAAAAB/AAAAEwAAAB6F5epc8u7Pxi5My7x4sM/AADHPtsAAAAAAAAAAf0AAABMAAAASIbh23+quj+2IUyaPezDPwCAyD7qAAAAAAAAAAH+AAAATAAAABCsUPdwabk/TopkBor1wz8AgMk+6gAAAAAAAAAB/wAAAEwAAABadi2ebzi4P8Asxra7GsQ/AIDJPvoAAAAAAAAAAQABAABMAAAAqonlW4kntz8uzydn7T/EPwAAyj76AAAAAAAAAAEBAQAATAAAAPycnRmjFrY/2EK677d3xD8AAMo+CgEAAAAAAAABAgEAAEwAAADUnZ555TW1PwoU68dQisQ/AADKPgoBAAAAAAAAAQMBAABMAAAALEMNZTVltD98tkx4gq/EPwAAyj4ZAQAAAAAAAAEEAQAATAAAAAyN6duSpLM/UPCVvGfLxD8AAMs+GQEAAAAAAAABBQEAAEwAAAD0H6FpCwSzPyQq3wBN58Q/AIDMPikBAAAAAAAAAQYBAABMAAAAWFfGgpFzsj/0YyhFMgPFPwCAzj4pAQAAAAAAAAEHAQAATAAAAMTXxrIyA7I/lMxAsX4MxT8AgNE+OAEAAAAAAAABCAEAAEwAAAC2/DRu4aKxP2QGivVjKMU/AADUPjgBAAAAAAAAAQkBAABMAAAAJsYQtZ1SsT/+bqJhsDHFPwCA1z5IAQAAAAAAAAEKAQAATAAAAJiP7PtZArE/1qjrpZVNxT8AANk+SAEAAAAAAAABCwEAAEwAAAAKWchCFrKwP9ao66WVTcU/AIDZPlgBAAAAAAAAAQwBAABMAAAAeiKkidJhsD9uEQQS4lbFPwAA2j5YAQAAAAAAAAENAQAATAAAAOzrf9COEbA/DHocfi5gxT8AANo+ZwEAAAAAAAABDgEAAEwAAADFs5JFsaKvP0ZLTVbHcsU/AADaPmcBAAAAAAAAAQ8BAABMAAAAr48l6kQirz9GS01Wx3LFPwAA2j53AQAAAAAAAAEQAQAATAAAAJ20k6Xzwa4/RktNVsdyxT8AANs+dwEAAAAAAAABEQEAAEwAAACXIt13vYGuP9yzZcITfMU/AIDcPncBAAAAAAAAARIBAABMAAAAg0dLM2whrj+w7a4G+ZfFPwCA3z53AQAAAAAAAAETAQAATAAAAHe1lAU24a0/5r7f3pGqxT8AAOQ+hwEAAAAAAAABFAEAAEwAAABxbLnuGsGtP774KCN3xsU/AIDmPocBAAAAAAAAARUBAABMAAAAbSPe1/+grT8C1dMXjgfGPwCA5z6WAQAAAAAAAAEWAQAATAAAAGHaAsHkgK0/okhmoFg/xj8AAOk+lgEAAAAAAAABFwEAAEwAAABhkSeqyWCtP7peWtlUnMY/AIDqPqYBAAAAAAAAARgBAABMAAAAW0hMk65ArT8GRn/q6QvHPwAA6j61AQAAAAAAAAEZAQAATAAAAFtITJOuQK0/usSLjzJyxz8AAOo+tQEAAAAAAAABGgEAAEwAAABbSEyTrkCtPzp94Xhg9Mc/AADqPsUBAAAAAAAAARsBAABMAAAAW0hMk65ArT/2Bmg6J4nIPwAA6z7FAQAAAAAAAAEcAQAATAAAAGGRJ6rJYK0/hso3QNM5yT8AgOs+1QEAAAAAAAABHQEAAEwAAABtI97X/6CtPyKZgWL9GMo/AADtPtUBAAAAAAAAAR4BAABMAAAAd7WUBTbhrT+OoRTJDBTLPwCA7T7kAQAAAAAAAAEfAQAATAAAAINHSzNsIa4/XkGPw88FzD8AgO0+5AEAAAAAAAABIAEAAEwAAACXIt13vYGuP2qyOpYrCs0/AADvPgMCAAAAAAAAASEBAABMAAAAnbSTpfPBrj92I+Zohw7OPwCA8D4DAgAAAAAAAAEiAQAATAAAAK+PJepEIq8/4it5z5YJzz8AgPE+AwIAAAAAAAABIwEAAEwAAADDarculoKvP3VOElH5BtA/AADzPhMCAAAAAAAAASQBAABMAAAAyfxtXMzCrz+Vb4Cmc5LQPwCA9D4TAgAAAAAAAAElAQAATAAAAGxHEkWBAbA/GyjWj6EU0T8AgPY+IgIAAAAAAAABJgEAAEwAAABwkO1bnCGwP0+sH0MpktE/AID6PiICAAAAAAAAAScBAABMAAAA+n02/sRRsD/rx1CKZAbSPwCAAD8yAgAAAAAAAAEoAQAATAAAAIJrf6DtgbA/IUyaPeyD0j8AAAI/MgIAAAAAAAABKQEAAEwAAAAKWchCFrKwP28zv06B89I/AEADP0ECAAAAAAAAASoBAABMAAAAFut+cEzysD+PVC2k+37TPwBABD9BAgAAAAAAAAErAQAATAAAACB9NZ6CMrE/xdh2V4P80z8AQAU/UQIAAAAAAAABLAEAAEwAAAAsD+zLuHKxP0uRzECxftQ/AAAFP1ECAAAAAAAAAS0BAABMAAAANqGi+e6ysT8bfi5ghQXVPwAABT9wAgAAAAAAAAEuAQAATAAAAEIzWScl87E/UwJ4Ew2D1T8AgAU/cAIAAAAAAAABLwEAAEwAAABOxQ9VWzOyP9m6zfw6BdY/AEAGP3ACAAAAAAAAATABAABMAAAAWFfGgpFzsj8NPxewwoLWPwDABj9wAgAAAAAAAAExAQAATAAAAGTpfLDHs7I/LWCFBT0O1z8AgAc/gAIAAAAAAAABMgEAAEwAAABuezPe/fOyPxmwwoIeh9c/AMAIP4ACAAAAAAAAATMBAABMAAAA9mh8gCYksz8XY9tdDfLXPwCACj+QAgAAAAAAAAE0AQAATAAAAP6xV5dBRLM/Y0oAb6Jh2D8AAAw/kAIAAAAAAAABNQEAAEwAAACAVsUiT1SzP8eUAN5Ew9g/AEANP58CAAAAAAAAATYBAABMAAAAgFbFIk9Usz+NdujgmhvZPwAADT+fAgAAAAAAAAE3AQAATAAAAIBWxSJPVLM/ue+3d6Rq2T8AAA0/rwIAAAAAAAABOAEAAEwAAACAVsUiT1SzP+dohw6uudk/AIAMP68CAAAAAAAAATkBAABMAAAAgFbFIk9Usz/FrUpvEQTaPwAADD++AgAAAAAAAAE6AQAATAAAAP6xV5dBRLM/U74Bms5J2j8AgAw/vgIAAAAAAAABOwEAAEwAAAB4DeoLNDSzPxug6Zwkoto/AMANP84CAAAAAAAAATwBAABMAAAA9mh8gCYksz+XTcVp1PXaPwCADj/OAgAAAAAAAAE9AQAATAAAAPZofIAmJLM/XS+tbCpO2z8AwA4/3gIAAAAAAAABPgEAAEwAAAB0xA71GBSzP4uofAM0nds/AAAPP94CAAAAAAAAAT8BAABMAAAAdMQO9RgUsz8ZuTMu8eLbPwAADz/eAgAAAAAAAAFAAQAATAAAAPQfoWkLBLM/+f32jlQt3D8AQA4/7QIAAAAAAAABQQEAAEwAAAD0H6FpCwSzPzvaoYNrbtw/AAAOP+0CAAAAAAAAAUIBAABMAAAAbnsz3v3zsj8vgkBC3KrcPwCADT/9AgAAAAAAAAFDAQAATAAAAG57M97987I/hcHGlADe3D8AAA0//QIAAAAAAAABRAEAAEwAAADs1sVS8OOyP5HMQLF+DN0/AIANPxwDAAAAAAAAAUUBAABMAAAAajJYx+LTsj//bqJhsDHdPwBADj8cAwAAAAAAAAFGAQAATAAAAOSN6jvVw7I/bxEEEuJW3T8AwA4/HAMAAAAAAAABRwEAAEwAAABk6Xywx7OyP5F/WYxtd90/AIAPPxwDAAAAAAAAAUgBAABMAAAAZOl8sMezsj+x7a4G+ZfdPwBADz8sAwAAAAAAAAFJAQAATAAAAGTpfLDHs7I/hSf4St6z3T8AAA8/LAMAAAAAAAABSgEAAEwAAABk6Xywx7OyP6eVTcVp1N0/AAAPPzsDAAAAAAAAAUsBAABMAAAAZOl8sMezsj8rm4rTqOvdPwAADz87AwAAAAAAAAFMAQAATAAAAGTpfLDHs7I/r6DH4ecC3j8AAA8/SwMAAAAAAAABTQEAAEwAAABk6Xywx7OyP+dx+LmAFd4/AIAPP0sDAAAAAAAAAU4BAABMAAAAZOl8sMezsj8hQymSGSjePwDADz9LAwAAAAAAAAFPAQAATAAAAGTpfLDHs7I/u6tB/mUx3j8AgBA/WwMAAAAAAAABUAEAAEwAAABk6Xywx7OyP1kUWmqyOt4/AMAQP1sDAAAAAAAAAVEBAABMAAAAZOl8sMezsj/1fHLW/kPePwDAED9bAwAAAAAAAAFSAQAATAAAAOBEDyW6o7I/QbF+DKVI3j8AgBE/agMAAAAAAAABUwEAAEwAAADgRA8luqOyP0GxfgylSN4/AEASP2oDAAAAAAAAAVQBAABMAAAA4EQPJbqjsj9BsX4MpUjePwDAEj96AwAAAAAAAAFVAQAATAAAAGTpfLDHs7I/KU6jrpdW3j8AgBM/egMAAAAAAAABVgEAAEwAAABqMljH4tOyP3mCr+Q9W94/AEAUP4oDAAAAAAAAAVcBAABMAAAAbnsz3v3zsj/Ftrsa5F/ePwDAFT+KAwAAAAAAAAFYAQAATAAAAPZofIAmJLM/xba7GuRf3j8AgBY/mQMAAAAAAAABWQEAAEwAAAAC+zKuXGSzP8W2uxrkX94/AEAXP5kDAAAAAAAAAVoBAABMAAAADI3p25Kksz9jH9SGMGnePwDAFz+pAwAAAAAAAAFbAQAATAAAAKIM6avxFLQ/Yx/UhjBp3j8AwBc/qQMAAAAAAAABXAEAAEwAAAA41cOSa6W0P2Mf1IYwad4/AAAYP7gDAAAAAAAAAV0BAABMAAAA1J2eeeU1tT9jH9SGMGnePwAAGD/IAwAAAAAAAAFeAQAATAAAAPAK5+ts1rU/Yx/UhjBp3j8AABk/yAMAAAAAAAABXwEAAEwAAACMHJ3pAYe2P2Mf1IYwad4/AIAaP9gDAAAAAAAAAWABAABMAAAAstLAcqRHtz9jH9SGMGnePwCAGz/YAwAAAAAAAAFhAQAATAAAANKI5PtGCLg/Yx/UhjBp3j8AQBw/5wMAAAAAAAABYgEAAEwAAAB243UQ99i4P2Mf1IYwad4/AEAcP+cDAAAAAAAAAWMBAABMAAAAHD4HJaepuT9jH9SGMGnePwAAHD/3AwAAAAAAAAFkAQAATAAAALpPvSI8Wro/sVPgvNZt3j8AgBw/9wMAAAAAAAABZQEAAEwAAABaYXMg0Qq7P7FT4LzWbd4/AMAdPwcEAAAAAAAAAWYBAABMAAAA+HIpHma7uz/9h+zyfHLePwAAHz8HBAAAAAAAAAFnAQAATAAAAJA7BAXgS7w//Yfs8nxy3j8AwCA/FgQAAAAAAAABaAEAAEwAAAAkuwPVPry8P/2H7PJ8ct4/AIAhPxYEAAAAAAAAAWkBAABMAAAARnEnXuF8vT/9h+zyfHLePwBAIj8mBAAAAAAAAAFqAQAATAAAAGYnS+eDPb4//Yfs8nxy3j8AwCM/JgQAAAAAAAABawEAAEwAAAAC8CXO/c2+P/2H7PJ8ct4/AIAlPzUEAAAAAAAAAWwBAABMAAAAGBSTKWpOvz9LvPgoI3fePwCAJj81BAAAAAAAAAFtAQAATAAAACbvJG67rr8/S7z4KCN33j8AwCY/RQQAAAAAAAABbgEAAEwAAAC2JUkn//6/P5nwBF/Je94/AEAmP0UEAAAAAAAAAW8BAABMAAAA4dt/qpofwD+Z8ARfyXvePwAAJj9VBAAAAAAAAAFwAQAATAAAAOYkW8G1P8A/mfAEX8l73j8AgCY/VQQAAAAAAAABcQEAAEwAAACrm38SylfAP0u8+Cgjd94/AEAnP2QEAAAAAAAAAXIBAABMAAAALUDtnddnwD9LvPgoI3fePwCAJj9kBAAAAAAAAAFzAQAATAAAALHkWinld8A//Yfs8nxy3j8AQCU/ZAQAAAAAAAABdAEAAEwAAAAyici08ofAP7FT4LzWbd4/AMAhP2QEAAAAAAAAAXUBAABMAAAAMonItPKHwD+xU+C81m3ePwBAHT9kBAAAAAAAAAF2AQAATAAAADKJyLTyh8A/sVPgvNZt3j8AQAw/dAQAAAAAAAABdwEAAEwAAAB1W396+Y/AP0u8+Cgjd94/AIDrPnQEAAAAAAAAAXgBAABMAAAA9//sBQegwD83WR3LFYXePwCAnj50BAAAAAAAAAF5AQAATAAAAAUsNIB7WcI/6nppZVNx5j8AALg9AAAAAAAAAAABegEAAEwAAADEWX26dFHCP5xGXS+tbOY/AAD+PQ8AAAAAAAAAAXsBAABMAAAAxFl9unRRwj92LFcUWmrmPwAAED4PAAAAAAAAAAF8AQAATAAAAL0QoqNZMcI/2sM+qA1h5j8AABw+DwAAAAAAAAABfQEAAEwAAAB7PuvdUinCP7SpOI26XuY/AAA1Ph8AAAAAAAAAAX4BAABMAAAA+pl9UkUZwj+MjzJyZ1zmPwAAUD4fAAAAAAAAAAF/AQAATAAAALnHxow+EcI/ZHUsVxRa5j8AAGw+LgAAAAAAAAABgAEAAEwAAAB49Q/HNwnCPz5bJjzBV+Y/AACGPi4AAAAAAAAAAYEBAABMAAAAMyNZATEBwj8YQSAhblXmPwCAmD4uAAAAAAAAAAGCAQAATAAAAPJQojsq+cE/8iYaBhtT5j8AgKc+LgAAAAAAAAABgwEAAEwAAACyfut1I/HBP/ImGgYbU+Y/AAC1Pj4AAAAAAAAAAYQBAABMAAAAL9p96hXhwT/yJhoGG1PmPwAAuz4+AAAAAAAAAAGFAQAATAAAAGljWZkBycE/8iYaBhtT5j8AgL8+PgAAAAAAAAABhgEAAEwAAABmGn6C5qjBP/ImGgYbU+Y/AADDPk4AAAAAAAAAAYcBAABMAAAAm1p+GrdwwT/yJhoGG1PmPwAAxz5dAAAAAAAAAAGIAQAATAAAAFD2ECd6KME/8iYaBhtT5j8AAMs+XQAAAAAAAAABiQEAAEwAAAD9SMgcIsDAP/ImGgYbU+Y/AADOPm0AAAAAAAAAAYoBAABMAAAAaMnITMNPwD/yJhoGG1PmPwCA0T5tAAAAAAAAAAGLAQAATAAAAKZKt+Ktnr8/GEEgIW5V5j8AANY+fQAAAAAAAAABjAEAAEwAAADwFJSJrG2+Pz5bJjzBV+Y/AADdPn0AAAAAAAAAAY0BAABMAAAAujoDpZ0svT9kdSxXFFrmPwAA4T6MAAAAAAAAAAGOAQAATAAAAHoXl6lzy7s/jI8ycmdc5j8AAOU+jAAAAAAAAAABjwEAAEwAAACwvQb1BRq6P7SpOI26XuY/AADpPpwAAAAAAAAAAZABAABMAAAAYL8ItYpYuD/awz6oDWHmPwAA7j6cAAAAAAAAAAGRAQAATAAAAIwcnekBh7Y/2sM+qA1h5j8AAPY+qwAAAAAAAAABkgEAAEwAAAA0jOh7UIW0P7SpOI26XuY/AAD/PqsAAAAAAAAAAZMBAABMAAAAzml94GhDsj+MjzJyZ1zmPwDAAj+7AAAAAAAAAAGUAQAATAAAAGxHEkWBAbA/PlsmPMFX5j8AAAY/uwAAAAAAAAABlQEAAEwAAAALSk5TM3+rP/ImGgYbU+Y/AMAHP8sAAAAAAAAAAZYBAABMAAAARQV4HGT7pj962Ae1IUzmPwDACT/LAAAAAAAAAAGXAQAATAAAAIubMyrm16I/LqT7fntH5j8AgAo/2gAAAAAAAAABmAEAAEwAAADGGQL5cimePwiK9WMoReY/AEALP9oAAAAAAAAAAZkBAABMAAAAokR3VPKjlz8IivVjKEXmPwDACz/aAAAAAAAAAAGaAQAATAAAAK5JfZSAX5I/LqT7fntH5j8AgAw/6gAAAAAAAAABmwEAAEwAAADsLbsWzzeMP1a+AZrOSeY/AEANP+oAAAAAAAAAAZwBAABMAAAArDTDFuIxhT+i8g3QdE7mPwDADj8XAQAAAAAAAAGdAQAATAAAAMDLf4SmLYA/PlsmPMFX5j8AgA8/FwEAAAAAAAABngEAAEwAAAAgVi1Sh1R4P4yPMnJnXOY/AMAPPxcBAAAAAAAAAZ8BAABMAAAAOKUPCXNPcj8C3kTDYGPmPwBADz8XAQAAAAAAAAGgAQAATAAAAGCZAcnRmW4/UBJR+QZo5j8AAA8/JwEAAAAAAAABoQEAAEwAAADgVy8SDJNmP3YsVxRaauY/AAAJPycBAAAAAAAAAaIBAABMAAAA4FcvEgyTZj8o+Eres2XmPwAAyj4nAQAAAAAAAAGjAQAATAAAAGB4mO1ulmo/tKk4jbpe5j8AAE4+JwEAAAAAAAABpAEAAEwAAADIFFubwU1wP/ImGgYbU+Y/AACmPUYBAAAAAAAAAaUBAABMAAAAkDsEBeBLvD/W/kN2eT7lPwAAoD0AAAAAAAAAAAGmAQAATAAAAA6XlnnSO7w/ruQ9WyY85T8AAOI9EAAAAAAAAAABpwEAAEwAAAAITrtitxu8P4rKN0DTOeU/AAAAPhAAAAAAAAAAAagBAABMAAAAhqlN16kLvD+KyjdA0znlPwAAAj4QAAAAAAAAAAGpAQAATAAAAIapTdepC7w/iso3QNM55T8AAA0+IAAAAAAAAAABqgEAAEwAAACGqU3XqQu8P4rKN0DTOeU/AAAaPiAAAAAAAAAAAasBAABMAAAABAXgS5z7uz+KyjdA0znlPwAAKT4gAAAAAAAAAAGsAQAATAAAAAQF4Euc+7s/iso3QNM55T8AADg+IAAAAAAAAAABrQEAAEwAAAAEBeBLnPu7P2KwMSWAN+U/AABIPi8AAAAAAAAAAa4BAABMAAAAhqlN16kLvD88lisKLTXlPwAAXz4vAAAAAAAAAAGvAQAATAAAAAhOu2K3G7w/PJYrCi015T8AAHs+LwAAAAAAAAABsAEAAEwAAACI8ijuxCu8PzyWKwotNeU/AICIPi8AAAAAAAAAAbEBAABMAAAADpeWedI7vD88lisKLTXlPwAAkz4/AAAAAAAAAAGyAQAATAAAAA6XlnnSO7w/PJYrCi015T8AgJc+PwAAAAAAAAABswEAAEwAAAAOl5Z50ju8PzyWKwotNeU/AICaPj8AAAAAAAAAAbQBAABMAAAAkDsEBeBLvD9isDElgDflPwCAnD4/AAAAAAAAAAG1AQAATAAAABLgcZDtW7w/iso3QNM55T8AgJ8+TwAAAAAAAAABtgEAAEwAAACYhN8b+2u8P4rKN0DTOeU/AACjPk8AAAAAAAAAAbcBAABMAAAAnM26MhaMvD+u5D1bJjzlPwAApj5PAAAAAAAAAAG4AQAATAAAAKQWlkkxrLw/1v5Ddnk+5T8AgKg+XgAAAAAAAAABuQEAAEwAAACmX3FgTMy8P/4YSpHMQOU/AICrPm4AAAAAAAAAAboBAABMAAAArqhMd2fsvD8mM1CsH0PlPwAArz59AAAAAAAAAAG7AQAATAAAALLxJ46CDL0/TE1Wx3JF5T8AALQ+jQAAAAAAAAABvAEAAEwAAAC6OgOlnSy9P3JnXOLFR+U/AAC7Po0AAAAAAAAAAb0BAABMAAAAQihMR8ZcvT/otW4zv07lPwAAwD6dAAAAAAAAAAG+AQAATAAAAMYVlenujL0/Nup6aWVT5T8AAMU+nQAAAAAAAAABvwEAAEwAAADa8CYuQO29P9BSk9WxXOU/AADHPrwAAAAAAAAAAcABAABMAAAA7Mu4cpFNvj9uu6tB/mXlPwCAyD68AAAAAAAAAAHBAQAATAAAAPqmSrfirb4/fHLW/kN25T8AgMg+vAAAAAAAAAABwgEAAEwAAACOJkqHQR6/P2gP+6A2hOU/AADHPswAAAAAAAAAAcMBAABMAAAApkq34q2evz92xiVefJTlPwCAyj7bAAAAAAAAAAHEAQAATAAAAF43Eh+ND8A/1rFcUWip5T8AANI+2wAAAAAAAAABxQEAAEwAAACrm38SylfAP4LRn3r6wuU/AIDXPvoAAAAAAAAAAcYBAABMAAAAONKjyw2owD/gvNZt5tflPwAA3j76AAAAAAAAAAHHAQAATAAAAMcIyIRR+MA/ZsITfCXv5T8AgOE++gAAAAAAAAAByAEAAEwAAABVP+w9lUjBP56TRFS+AeY/AIDlPvoAAAAAAAAAAckBAABMAAAAJUjHvN+gwT/8fntHqhbmPwAA6j4KAQAAAAAAAAHKAQAATAAAALJ+63Uj8cE/DDamBPAm5j8AAPE+CgEAAAAAAAABywEAAEwAAAD94lhpYDnCP0YH19yIOeY/AAD2PhoBAAAAAAAAAcwBAABMAAAACXUPl5Z5wj8IivVjKEXmPwAA+z4aAQAAAAAAAAHNAQAATAAAANI0D//FscI/ovIN0HRO5j8AAP8+KQEAAAAAAAABzgEAAEwAAABcIlih7uHCPz5bJjzBV+Y/AAACPykBAAAAAAAAAc8BAABMAAAApD3qfRAKwz+0qTiNul7mPwBAAz85AQAAAAAAAAHQAQAATAAAAGe0Ds8kIsM/KPhK3rNl5j8AwAM/OQEAAAAAAAAB0QEAAEwAAADoWHxaMjLDP5xGXS+tbOY/AAAEPzkBAAAAAAAAAdIBAABMAAAALSszIDk6wz8SlW+ApnPmPwAABD9JAQAAAAAAAAHTAQAATAAAAC0rMyA5OsM/rv2H7PJ85j8AQAM/SQEAAAAAAAAB1AEAAEwAAACnhsWUKyrDP0hmoFg/huY/AAADP0kBAAAAAAAAAdUBAABMAAAAJuJXCR4awz/mzrjEi4/mPwAAAz9YAQAAAAAAAAHWAQAATAAAACKZfPIC+sI/0GvdZn6d5j8AAAM/WAEAAAAAAAAB1wEAAEwAAABY2XyK08HCP7gIAglxq+Y/AIADP3cBAAAAAAAAAdgBAABMAAAAjhl9IqSJwj98iyCQELfmPwDABD93AQAAAAAAAAHZAQAATAAAAP3iWGlgOcI/jEJLTVbH5j8AwAc/dwEAAAAAAAAB2gEAAEwAAACuNRBfCNHBP5z5dQqc1+Y/AMALP4cBAAAAAAAAAdsBAABMAAAAlhGjA5xQwT8g/7IY2+7mPwAAET+HAQAAAAAAAAHcAQAATAAAAP1IyBwiwMA/zh72QW0I5z8AQBc/lwEAAAAAAAAB3QEAAEwAAABjgO01qC/AP8hyRaGlJuc/AEAbP5cBAAAAAAAAAd4BAABMAAAAGBSTKWpOvz8Q+6A2hEnnPwDAHj+mAQAAAAAAAAHfAQAATAAAAOzLuHKRTb4/WIP8y2Js5z8AgCI/pgEAAAAAAAAB4AEAAEwAAAC8g967uEy9P8glXnyUkec/AMAmP7YBAAAAAAAAAeEBAABMAAAAGilNpwh8vD/ok7P2H7LnPwAAKz+2AQAAAAAAAAHiAQAATAAAAHoXl6lzy7s/us38OgXO5z8AAC8/xgEAAAAAAAAB4wEAAEwAAABcqk437Cq7P2jtP2SX5+c/AAAxP8YBAAAAAAAAAeQBAABMAAAAxOFzUHKauj8UDYONKQHoPwBAMj/VAQAAAAAAAAHlAQAATAAAADJidIATKro/mBLAm2gY6D8AwDI/1QEAAAAAAAAB5gEAAEwAAAAeh+I7wsm5P6jJ6liuKOg/AMAyP+UBAAAAAAAAAecBAABMAAAAklC+gn55uT+6gBUW9DjoPwBAMj/lAQAAAAAAAAHoAQAATAAAAAhjdeBVSbk/fgM0nZNE6D8AADI/9AEAAAAAAAAB6QEAAEwAAAD+0L6yHwm5PxhsTAngTeg/AEAwP/QBAAAAAAAAAeoBAABMAAAA+ofjmwTpuD+Oul5a2VToPwDALT8EAgAAAAAAAAHrAQAATAAAAPQ+CIXpyLg/BAlxq9Jb6D8AgB8/BAIAAAAAAAAB7AEAAEwAAABwmpr527i4P7TUZHUsV+g/AMALPwQCAAAAAAAAAe0BAABMAAAAcJqa+du4uD+kHTq45kboPwCAvz4EAgAAAAAAAAHuAQAATAAAAIB6+Y/QtOU/Nsi/LMa25z8AAKA9AAAAAAAAAAAB7wEAAEwAAADOXLB7y67lPw6uuRFztOc/AADcPRAAAAAAAAAAAfABAABMAAAAzlywe8uu5T82yL8sxrbnPwAA+D0QAAAAAAAAAAHxAQAATAAAAM5csHvLruU/Nsi/LMa25z8AAA0+EAAAAAAAAAAB8gEAAEwAAADOXLB7y67lPzbIvyzGtuc/AAAuPhAAAAAAAAAAAfMBAABMAAAAXxEeLc2w5T9e4sVHGbnnPwAATT4fAAAAAAAAAAH0AQAATAAAAO/Fi97OsuU/hPzLYmy75z8AAGs+HwAAAAAAAAAB9QEAAEwAAAAQL2dB0rblP6wW0n2/vec/AACCPh8AAAAAAAAAAfYBAABMAAAAoOPU8tO45T/QMNiYEsDnPwCAjT4fAAAAAAAAAAH3AQAATAAAAOG1i7jawOU/+Eres2XC5z8AgKQ+AAAAAAAAAAAB+AEAAEwAAAC0PLAv48rlP0h/6ukLx+c/AACvPhAAAAAAAAAAAfkBAABMAAAAhcPUpuvU5T9umfAEX8nnPwCAtT4QAAAAAAAAAAH6AQAATAAAAFZK+R303uU/bpnwBF/J5z8AgLk+EAAAAAAAAAAB+wEAAEwAAAAp0R2V/OjlP5az9h+yy+c/AAC8PhAAAAAAAAAAAfwBAABMAAAAigywvQb15T+6zfw6Bc7nPwCAvj4gAAAAAAAAAAH9AQAATAAAAO1HQuYQAeY/CgIJcavS5z8AgL8+IAAAAAAAAAAB/gEAAEwAAABPg9QOGw3mP1g2FadR1+c/AIC/Pi8AAAAAAAAAAf8BAABMAAAAsb5mNyUZ5j9+UBvCpNnnPwAAwT4vAAAAAAAAAAEAAgAATAAAABT6+F8vJeY/pmoh3ffb5z8AgMI+TgAAAAAAAAABAQIAAEwAAADlgB3XNy/mP8yEJ/hK3uc/AADCPk4AAAAAAAAAAQICAABMAAAAtgdCTkA55j/0ni0TnuDnPwAAwj5OAAAAAAAAAAEDAgAATAAAAImOZsVIQ+Y/9J4tE57g5z8AgMY+TgAAAAAAAAABBAIAAEwAAABaFYs8UU3mP/SeLROe4Oc/AIDNPl4AAAAAAAAAAQUCAABMAAAAvFAdZVtZ5j/0ni0TnuDnPwCA0z5eAAAAAAAAAAEGAgAATAAAAB+Mr41lZeY/9J4tE57g5z8AANo+bgAAAAAAAAABBwIAAEwAAACAx0G2b3HmP/SeLROe4Oc/AIDdPm4AAAAAAAAAAQgCAABMAAAA4wLU3nl95j/0ni0TnuDnPwAA4D59AAAAAAAAAAEJAgAATAAAAEQ+ZgeEieY/9J4tE57g5z8AAOA+fQAAAAAAAAABCgIAAEwAAACmefgvjpXmPxq5My7x4uc/AADgPo0AAAAAAAAAAQsCAABMAAAAmmn4CZqj5j8auTMu8eLnPwAA4z6NAAAAAAAAAAEMAgAATAAAAPukijKkr+Y/QNM5SUTl5z8AAOk+nQAAAAAAAAABDQIAAEwAAADulIoMsL3mP2jtP2SX5+c/AADtPp0AAAAAAAAAAQ4CAABMAAAAT9AcNbrJ5j9o7T9kl+fnPwAA8T6sAAAAAAAAAAEPAgAATAAAAEPAHA/G1+Y/aO0/ZJfn5z8AAPU+rAAAAAAAAAABEAIAAEwAAAA1sBzp0eXmP0DTOUlE5ec/AAD5PrwAAAAAAAAAARECAABMAAAAl+uuEdzx5j8auTMu8eLnPwAA+z68AAAAAAAAAAESAgAATAAAAPkmQTrm/eY/zIQn+Ere5z8AgPs+ywAAAAAAAAABEwIAAEwAAABbYtNi8AnnP35QG8Kk2ec/AAD8PssAAAAAAAAAARQCAABMAAAAvp1li/oV5z9YNhWnUdfnPwAA/T7bAAAAAAAAAAEVAgAATAAAAB/Z97MEIuc/MBwPjP7U5z8AgPw+2wAAAAAAAAABFgIAAEwAAACCFIrcDi7nPwoCCXGr0uc/AAD8PtsAAAAAAAAAARcCAABMAAAAdASKtho85z/i5wJWWNDnPwAA/T76AAAAAAAAAAEYAgAATAAAAGb0iZAmSuc/4ucCVljQ5z8AgP4++gAAAAAAAAABGQIAAEwAAABZ5IlqMljnP+LnAlZY0Oc/AAD+PvoAAAAAAAAAARoCAABMAAAAStSJRD5m5z/i5wJWWNDnPwAA/j76AAAAAAAAAAEbAgAATAAAAK4PHG1Icuc/CgIJcavS5z8AAP4+CQEAAAAAAAABHAIAAEwAAACf/xtHVIDnPwoCCXGr0uc/AAD/PgkBAAAAAAAAAR0CAABMAAAAI6SJ0mGQ5z8KAglxq9LnPwCA/z4ZAQAAAAAAAAEeAgAATAAAABWUiaxtnuc/CgIJcavS5z8AgAA/GQEAAAAAAAABHwIAAEwAAAAIhImGeaznPwoCCXGr0uc/AMAAPygBAAAAAAAAASACAABMAAAA+XOJYIW65z8KAglxq9LnPwCAAT8oAQAAAAAAAAEhAgAATAAAAF2vG4mPxuc/CgIJcavS5z8AwAE/OAEAAAAAAAABIgIAAEwAAABPnxtjm9TnPwoCCXGr0uc/AMABPzgBAAAAAAAAASMCAABMAAAAQo8bPafi5z8wHA+M/tTnPwAAAj9HAQAAAAAAAAEkAgAATAAAADR/Gxez8Oc/MBwPjP7U5z8AAAI/RwEAAAAAAAABJQIAAEwAAADYjGQFxAToP1g2FadR1+c/AEABP1cBAAAAAAAAASYCAABMAAAAepqt89QY6D9+UBvCpNnnPwAAAT9XAQAAAAAAAAEnAgAATAAAAI7ziDDkKug/pmoh3ffb5z8AAAE/ZwEAAAAAAAABKAIAAEwAAACiTGRt8zzoP8yEJ/hK3uc/AAABP2cBAAAAAAAAASkCAABMAAAAtKU/qgJP6D/0ni0TnuDnPwAAAT92AQAAAAAAAAEqAgAATAAAAMf+GucRYeg/9J4tE57g5z8AgAE/dgEAAAAAAAABKwIAAEwAAADaV/YjIXPoP/SeLROe4Oc/AEABP3YBAAAAAAAAASwCAABMAAAAXvxjry6D6D/0ni0TnuDnPwAAAT+GAQAAAAAAAAEtAgAATAAAAN+g0To8k+g/9J4tE57g5z8AAAE/hgEAAAAAAAABLgIAAEwAAADz+ax3S6XoP/SeLROe4Oc/AIABP5YBAAAAAAAAAS8CAABMAAAAlwf2ZVy56D/0ni0TnuDnPwDAAT+WAQAAAAAAAAEwAgAATAAAADoVP1Rtzeg/GrkzLvHi5z8AwAE/pQEAAAAAAAABMQIAAEwAAADeIohCfuHoP0DTOUlE5ec/AAACP6UBAAAAAAAAATICAABMAAAAEuU+4pD36D+2IUyaPeznPwAAAj/EAQAAAAAAAAEzAgAATAAAAGYQ0eSmEek/BFZY0OPw5z8AAAI/xAEAAAAAAAABNAIAAEwAAABN8NCYvi3pPypwXus28+c/AIACP8QBAAAAAAAAATUCAABMAAAAnxtjm9RH6T96pGoh3ffnPwBAAj/EAQAAAAAAAAE2AgAATAAAAPRG9Z3qYek/oL5wPDD65z8AAAI/1AEAAAAAAAABNwIAAEwAAADYJvVRAn7pP8bYdleD/Oc/AAACP9QBAAAAAAAAATgCAABMAAAAvgb1BRqa6T/G2HZXg/znPwAAAj/kAQAAAAAAAAE5AgAATAAAAKPm9Lkxtuk/xth2V4P85z8AAAI/5AEAAAAAAAABOgIAAEwAAACHxvRtSdLpP8bYdleD/Oc/AAACP/MBAAAAAAAAATsCAABMAAAAbab0IWHu6T/G2HZXg/znPwAAAj/zAQAAAAAAAAE8AgAATAAAAMLRhiR3COo/xth2V4P85z8AAAI/AwIAAAAAAAABPQIAAEwAAAAW/RgnjSLqP8bYdleD/Oc/AEABPwMCAAAAAAAAAT4CAABMAAAAHEb0PahC6j/G2HZXg/znPwAAAT8TAgAAAAAAAAE/AgAATAAAAJHaYaPBYOo/7PJ8ctb+5z8AAAE/EwIAAAAAAAABQAIAAEwAAAAn2Kpr3oLqPxQNg40pAeg/AIABPyICAAAAAAAAAUECAABMAAAALCGGgvmi6j88J4mofAPoPwDAAT8iAgAAAAAAAAFCAgAATAAAAKK18+cSweo/iluV3iII6D8AgAI/MgIAAAAAAAABQwIAAEwAAAAXSmFNLN/qP7B1m/l1Cug/AMACPzICAAAAAAAAAUQCAABMAAAAHZM8ZEf/6j+wdZv5dQroPwDAAj9BAgAAAAAAAAFFAgAATAAAAAFzPBhfG+s/sHWb+XUK6D8AAAM/QQIAAAAAAAABRgIAAEwAAADmUjzMdjfrP7B1m/l1Cug/AAADP1ECAAAAAAAAAUcCAABMAAAAPH7OzoxR6z+KW5XeIgjoPwAAAz9RAgAAAAAAAAFIAgAATAAAACBezoKkbes/PCeJqHwD6D8AAAM/UQIAAAAAAAABSQIAAEwAAACV8jvovYvrPxQNg40pAeg/AAADP2ECAAAAAAAAAUoCAABMAAAAe9I7nNWn6z/s8nxy1v7nPwCAAz9hAgAAAAAAAAFLAgAATAAAAO9mqQHvxes/oL5wPDD65z8AQAM/cAIAAAAAAAABTAIAAEwAAABm+xZnCOTrP3qkaiHd9+c/AAADP3ACAAAAAAAAAU0CAABMAAAAStsWGyAA7D9SimQGivXnPwAAAz+AAgAAAAAAAAFOAgAATAAAAL9vhIA5Huw/UopkBor15z8AAAM/gAIAAAAAAAABTwIAAEwAAACjT4Q0UTrsP1KKZAaK9ec/AEACP5ACAAAAAAAAAVACAABMAAAAhy+E6GhW7D9SimQGivXnPwAAAj+QAgAAAAAAAAFRAgAATAAAANxaFut+cOw/UopkBor15z8AAAI/nwIAAAAAAAABUgIAAEwAAAAyhqjtlIrsP1KKZAaK9ec/AIACP58CAAAAAAAAAVMCAABMAAAAx4PxtbGs7D9SimQGivXnPwDAAj+vAgAAAAAAAAFUAgAATAAAAO01qC/Q0Ow/KnBe6zbz5z8AgAM/rwIAAAAAAAABVQIAAEwAAACFM/H37PLsPwRWWNDj8Oc/AMADP74CAAAAAAAAAVYCAABMAAAAGjE6wAkV7T/cO1K1kO7nPwCABD++AgAAAAAAAAFXAgAATAAAALAug4gmN+0/tiFMmj3s5z8AQAU/zgIAAAAAAAABWAIAAEwAAAC1d16fQVftP7YhTJo97Oc/AMAGP84CAAAAAAAAAVkCAABMAAAAu8A5tlx37T+2IUyaPeznPwAACD/eAgAAAAAAAAFaAgAATAAAAMAJFc13l+0/BFZY0OPw5z8AQAk/3gIAAAAAAAABWwIAAEwAAADGUvDjkrftP1KKZAaK9ec/AEAKP+0CAAAAAAAAAVwCAABMAAAAXFA5rK/Z7T/G2HZXg/znPwBACz/tAgAAAAAAAAFdAgAATAAAAIEC8CXO/e0/PCeJqHwD6D8AAAs/7QIAAAAAAAABXgIAAEwAAACptKaf7CHuP9aPoRTJDOg/AAALPw0DAAAAAAAAAV8CAABMAAAAz2ZdGQtG7j+YEsCbaBjoPwAACz8NAwAAAAAAAAFgAgAATAAAANWvODAmZu4/hK/kPVsm6D8AAAs/DQMAAAAAAAABYQIAAEwAAADb+BNHQYbuPyAY/amnL+g/AAALPw0DAAAAAAAAAWICAABMAAAAb/ZcD16o7j/gmhsxRzvoPwAACz8gAwAAAAAAAAFjAgAATAAAAFXWXMN1xO4/VuktgkBC6D8AgAs/IAMAAAAAAAABZAIAAEwAAACpAe/Fi97uP6QdOrjmRug/AEAMPzADAAAAAAAAAWUCAABMAAAAbXgTF6D27j/yUUbujEvoPwBADj8wAwAAAAAAAAFmAgAATAAAAKE6yrayDO8/GGxMCeBN6D8AgBE/PwMAAAAAAAABZwIAAEwAAAD1ZVy5yCbvPxhsTAngTeg/AAAUPz8DAAAAAAAAAWgCAABMAAAAS5Huu95A7z8YbEwJ4E3oPwAAFz9PAwAAAAAAAAFpAgAATAAAAA8IEw3zWO8/GGxMCeBN6D8AwBg/TwMAAAAAAAABagIAAEwAAABDysmsBW/vPxhsTAngTeg/AMAaP18DAAAAAAAAAWsCAABMAAAAdYyATBiF7z8YbEwJ4E3oPwAAHD9fAwAAAAAAAAFsAgAATAAAAInlW4knl+8/GGxMCeBN6D8AQB0/bgMAAAAAAAABbQIAAEwAAACfPjfGNqnvP0CGUiQzUOg/AAAdP24DAAAAAAAAAW4CAABMAAAAH+OkUUS57z+Oul5a2VToPwAAHT9+AwAAAAAAAAFvAgAATAAAABPTpCtQx+8/jrpeWtlU6D8AAB0/fgMAAAAAAAABcAIAAEwAAADlWcmiWNHvPwQJcavSW+g/AAAdP44DAAAAAAAAAXECAABMAAAAteDtGWHb7z9SPX3heGDoPwAAHT+OAwAAAAAAAAFyAgAATAAAAGf+Ni5m4e8/eFeD/Mti6D8AAB0/nQMAAAAAAAABcwIAAEwAAAAZHIBCa+fvP5xxiRcfZeg/AMAaP50DAAAAAAAAAXQCAABMAAAAqdDt82zp7z/spZVNxWnoPwCAFz+dAwAAAAAAAAF1AgAATAAAAKnQ7fNs6e8/Otqhg2tu6D8AgAc/nQMAAAAAAAABdgIAAEwAAAD5sqTfZ+PvP4gOrrkRc+g/AADkPq0DAAAAAAAAAXcCAABMAAAAJSyAaF/Z7z94V4P8y2LoPwAAmj6tAwAAAAAAAAF4AgAATAAAAM1uSjIM394/zNEOHVxz7z8AABQ+AAAAAAAAAAABeQIAAEwAAACLnJNsBdfePwpP8JW8Z+8/AABNPhAAAAAAAAAAAXoCAABMAAAAS8rcpv7O3j+UAN5Ew2DvPwAAaD4QAAAAAAAAAAF7AgAATAAAAIdTuFXqtt4/hkmzh31Q7z8AAGM+EAAAAAAAAAABfAIAAEwAAAAlGCYt4KreP14vrWwqTu8/AABoPh8AAAAAAAAAAX0CAABMAAAAwdyTBNae3j/ExpQA3kTvPwAAaj4fAAAAAAAAAAF+AgAATAAAAF+hAdzLkt4/TniCr+Q97z8AAG0+HwAAAAAAAAABfwIAAEwAAAD7ZW+zwYbeP9gpcF7rNu8/AAB1Pi8AAAAAAAAAAYACAABMAAAAmyrdird63j+K9WMoRTLvPwAAgT4vAAAAAAAAAAGBAgAATAAAADnvSmKtbt4/8IxLvPgo7z8AAIQ+PwAAAAAAAAABggIAAEwAAAD3HJScpmbeP/CMS7z4KO8/AACNPj8AAAAAAAAAAYMCAABMAAAAleEBdJxa3j/wjEu8+CjvPwAAmj5OAAAAAAAAAAGEAgAATAAAABM9lOiOSt4/FqdR10sr7z8AgKQ+TgAAAAAAAAABhQIAAEwAAABxL0v6fTbeP4r1YyhFMu8/AACvPk4AAAAAAAAAAYYCAABMAAAAq7gmqWke3j8oXnyUkTvvPwCAtD5eAAAAAAAAAAGHAgAATAAAAMfYJvVRAt4/dJKIyjdA7z8AALg+XgAAAAAAAAABiAIAAEwAAABfVLm1LNbdP+rgmhsxR+8/AIC6Pn0AAAAAAAAAAYkCAABMAAAAt/2UsACi3T9eL61sKk7vPwCAvD59AAAAAAAAAAGKAgAATAAAAOs9lUjRad0/Xi+tbCpO7z8AgME+fQAAAAAAAAABiwIAAEwAAAABFbp9ni3dP4ZJs4d9UO8/AIDIPn0AAAAAAAAAAYwCAABMAAAA94IDUGjt3D/4l8XYdlfvPwAAzD6cAAAAAAAAAAGNAgAATAAAAOvwTCIyrdw/+JfF2HZX7z8AgM4+nAAAAAAAAAABjgIAAEwAAADhXpb0+2zcPyKyy/PJWe8/AIDPPpwAAAAAAAAAAY8CAABMAAAA1MzfxsUs3D+UAN5Ew2DvPwAA0T6cAAAAAAAAAAGQAgAATAAAAOmjBPyS8Ns/uhrkXxZj7z8AgNI+rAAAAAAAAAABkQIAAEwAAAAg5ASUY7jbPwpP8JW8Z+8/AIDUPqwAAAAAAAAAAZICAABMAAAAeI3gjjeE2z+mtwgCCXHvPwCA1T68AAAAAAAAAAGTAgAATAAAAA8Jc08SWNs/zNEOHVxz7z8AgNU+vAAAAAAAAAABlAIAAEwAAADpVrzV8zPbP0IgIW5Veu8/AIDbPssAAAAAAAAAAZUCAABMAAAAA3e8IdwX2z9oOieJqHzvPwCA4z7LAAAAAAAAAAGWAgAATAAAAILSTpbOB9s/jlQtpPt+7z8AAO4+2wAAAAAAAAABlwIAAEwAAABiaXMzywPbP45ULaT7fu8/AID5PtsAAAAAAAAAAZgCAABMAAAAgtJOls4H2z9oOieJqHzvPwCAAD/bAAAAAAAAAAGZAgAATAAAAOIN4b7YE9s/9OsUOK917z8AQAM/2wAAAAAAAAABmgIAAEwAAACHGyqt6SfbP6a3CAIJce8/AAAFP+oAAAAAAAAAAZsCAABMAAAAbfspYQFE2z8KT/CVvGfvPwBABj/6AAAAAAAAAAGcAgAATAAAALMWvD0jbNs/bubXKXBe7z8AwAY/CgEAAAAAAAABnQIAAEwAAAAamyl9SJjbP4ZJs4d9UO8/AMAGPwoBAAAAAAAAAZ4CAABMAAAAw/FNgnTM2z/q4JobMUfvPwCABz8ZAQAAAAAAAAGfAgAATAAAAG1IcoegANw/dJKIyjdA7z8AQAg/GQEAAAAAAAABoAIAAEwAAABWcU1S0zzcPyhefJSRO+8/AEAKPykBAAAAAAAAAaECAABMAAAAo9W6RRCF3D+yD2pDmDTvPwAADT8pAQAAAAAAAAGiAgAATAAAAPE5KDlNzdw/ivVjKEUy7z8AQA4/OQEAAAAAAAABowIAAEwAAABdB3GPjRndP7IPakOYNO8/AMAOPzkBAAAAAAAAAaQCAABMAAAAy9S55c1l3T8oXnyUkTvvPwDADT85AQAAAAAAAAGlAgAATAAAAFcL3p4Rtt0/xMaUAN5E7z8AwAw/SAEAAAAAAAABpgIAAEwAAAClb0uSTv7dP4ZJs4d9UO8/AMAMP0gBAAAAAAAAAacCAABMAAAA0WrdIohC3j+UAN5Ew2DvPwDADT9YAQAAAAAAAAGoAgAATAAAALuTuO26ft4/Mmn2sA9q7z8AgA8/WAEAAAAAAAABqQIAAEwAAACHU7hV6rbeP/TrFDivde8/AAASP2cBAAAAAAAAAaoCAABMAAAAL6rcWhbr3j/eiDnaoYPvPwBAEz9nAQAAAAAAAAGrAgAATAAAANcAAWBCH98/ePFRRu6M7z8AQBQ/dwEAAAAAAAABrAIAAEwAAAAhHJM8ZEffP7DCgh6Hn+8/AEAVP3cBAAAAAAAAAa0CAABMAAAA5ZK3jXhf3z9yRaGlJqvvPwDAFj+kAQAAAAAAAAGuAgAATAAAAGc3JRmGb98/EK65EXO07z8AABc/pAEAAAAAAAABrwIAAEwAAABnNyUZhm/fP6oW0n2/ve8/AAAXP6QBAAAAAAAAAbACAABMAAAAJWVuU39n3z+Ss/YfssvvPwAAFz+kAQAAAAAAAAGxAgAATAAAAKHAAMhxV98/MBwPjP7U7z8AgBc/tAEAAAAAAAABsgIAAEwAAACddyWxVjffP35QG8Kk2e8/AEAYP7QBAAAAAAAAAbMCAABMAAAANfO3cTEL3z/yni0TnuDvPwDAGT/EAQAAAAAAAAG0AgAATAAAACthAUT7yt4/8p4tE57g7z8AABw/xAEAAAAAAAABtQIAAEwAAACbKt2Kt3reP/KeLROe4O8/AMAeP9MBAAAAAAAAAbYCAABMAAAAq7gmqWke3j/MhCf4St7vPwDAID/TAQAAAAAAAAG3AgAATAAAAJvdlGQYvt0/WDYVp1HX7z8AACI/4wEAAAAAAAABuAIAAEwAAACJAgMgx13dP5Kz9h+yy+8/AMAiP+MBAAAAAAAAAbkCAABMAAAAeSdx23X93D+qFtJ9v73vPwCAIz/yAQAAAAAAAAG6AgAATAAAAKcellwrpdw/Nsi/LMa27z8AwCM/8gEAAAAAAAABuwIAAEwAAAAc6HGj51TcPzbIvyzGtu8/AIAkPwICAAAAAAAAAbwCAABMAAAA7uzfEq4Q3D+qFtJ9v73vPwCAIz8CAgAAAAAAAAG9AgAATAAAAEeWuw2C3Ns/Rn/q6QvH7z8AwCI/EgIAAAAAAAABvgIAAEwAAAD/eikxYLTbP7zN/DoFzu8/AEAYPxICAAAAAAAAAb8CAABMAAAAGpspfUiY2z8wHA+M/tTvPwDACT9BAgAAAAAAAAs="/>
</p:tagLst>
</file>

<file path=ppt/tags/tag45.xml><?xml version="1.0" encoding="utf-8"?>
<p:tagLst xmlns:a="http://schemas.openxmlformats.org/drawingml/2006/main" xmlns:r="http://schemas.openxmlformats.org/officeDocument/2006/relationships" xmlns:p="http://schemas.openxmlformats.org/presentationml/2006/main">
  <p:tag name="ATHENA.MIXSHAPE" val="|streamable=true|audioOnly=true|recordStart=63503|recordEnd=91532|recordLength=263081|start=63503|end=91532|audioFormat={00001610-0000-0010-8000-00AA00389B71}|audioRate=44100|muted=false|volume=0.8|fadeIn=0|fadeOut=0|videoFormat={34363248-0000-0010-8000-00AA00389B71}|videoRate=15|videoWidth=256|videoHeight=256"/>
</p:tagLst>
</file>

<file path=ppt/tags/tag46.xml><?xml version="1.0" encoding="utf-8"?>
<p:tagLst xmlns:a="http://schemas.openxmlformats.org/drawingml/2006/main" xmlns:r="http://schemas.openxmlformats.org/officeDocument/2006/relationships" xmlns:p="http://schemas.openxmlformats.org/presentationml/2006/main">
  <p:tag name="ATHENA.MIXSHAPE" val="|streamable=true|audioOnly=true|recordStart=91532|recordEnd=131527|recordLength=263081|start=91532|end=131527|audioFormat={00001610-0000-0010-8000-00AA00389B71}|audioRate=44100|muted=false|volume=0.8|fadeIn=0|fadeOut=0|videoFormat={34363248-0000-0010-8000-00AA00389B71}|videoRate=15|videoWidth=256|videoHeight=256"/>
</p:tagLst>
</file>

<file path=ppt/tags/tag47.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KAAAABwMAAAAAAQAAAAgAAAAECUlua0F0b21WMQIAAAAJBAAAAAkFAAAACQYAAAAJBwAAAAkIAAAACQkAAAAJCgAAAAkLAAAABQQAAAALUGVuU3Ryb2tlVjEEAAAACkF0dHJpYnV0ZXMFVHJhY2UJU3RhcnRUaW1lBFR5cGUEBAAED1BlbkF0dHJpYnV0ZXNWMQIAAAAKSW5rVHJhY2VWMQIAAAAQDEFjdGlvblR5cGVWMQIAAAACAAAACQwAAAAJDQAAAKQRAAAAAAAABfL///8MQWN0aW9uVHlwZVYxAQAAAAd2YWx1ZV9fAAgCAAAAAAAAAAEFAAAABAAAAAkPAAAACRAAAABTFAAAAAAAAAHv////8v///wAAAAABBgAAAAQAAAAJEgAAAAkTAAAAPCAAAAAAAAAB7P////L///8AAAAAAQcAAAAEAAAACRUAAAAJFgAAAE4qAAAAAAAAAen////y////AAAAAAEIAAAABAAAAAkYAAAACRkAAAAfWwAAAAAAAAHm////8v///wAAAAABCQAAAAQAAAAJGwAAAAkcAAAAW2AAAAAAAAAB4/////L///8AAAAAAQoAAAAEAAAACR4AAAAJHwAAAFl7AAAAAAAAAeD////y////AAAAAAELAAAABAAAAAkhAAAACSIAAABjhwAAAAAAAAHd////8v///wAAAAAFDAAAAA9QZW5BdHRyaWJ1dGVzVjEKAAAAB19jb2xvckEHX2NvbG9yUgdfY29sb3JHB19jb2xvckIKRml0VG9DdXJ2ZQZIZWlnaHQOSWdub3JlUHJlc3N1cmUNSXNIaWdobGlnaHRlcgVTaGFwZQVXaWR0aAAAAAAAAAAABAACAgICAQYBAQxCcnVzaFNoYXBlVjECAAAABgIAAAD/AAAAAAAAAAAAAAhAAAAF3P///wxCcnVzaFNoYXBlVjEBAAAAB3ZhbHVlX18ACAIAAAABAAAAAAAAAAAACEAFDQAAAApJbmtUcmFjZVYxAwAAAA1MaXN0YDErX2l0ZW1zDExpc3RgMStfc2l6ZQ9MaXN0YDErX3ZlcnNpb24EAAAYU2hhcmVkLklua2luZy5JbmtQb2ludFtdAgAAAAgIAgAAAAklAAAAMwAAADMAAAABDwAAAAwAAAD/AAAAAAAAAAAAAAhAAAAB2v///9z///8BAAAAAAAAAAAACEABEAAAAA0AAAAJJwAAADYAAAA2AAAAARIAAAAMAAAA/wAAAAAAAAAAAAAIQAAAAdj////c////AQAAAAAAAAAAAAhAARMAAAANAAAACSkAAACiAAAAogAAAAEVAAAADAAAAP8AAAAAAAAAAAAACEAAAAHW////3P///wEAAAAAAAAAAAAIQAEWAAAADQAAAAkrAAAAXwAAAF8AAAABGAAAAAwAAAD/AAAAAAAAAAAAAAhAAAAB1P///9z///8BAAAAAAAAAAAACEABGQAAAA0AAAAJLQAAAEIAAABCAAAAARsAAAAMAAAA/wAAAAAAAAAAAAAIQAAAAdL////c////AQAAAAAAAAAAAAhAARwAAAANAAAACS8AAABJAAAASQAAAAEeAAAADAAAAP8AAAAAAAAAAAAACEAAAAHQ////3P///wEAAAAAAAAAAAAIQAEfAAAADQAAAAkxAAAAhwAAAIcAAAABIQAAAAwAAAD/AAAAAAAAAAAAAAhAAAABzv///9z///8BAAAAAAAAAAAACEABIgAAAA0AAAAJMwAAAGEAAABhAAAAByUAAAAAAQAAAEAAAAAECklua1BvaW50VjEC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DQ0HJwAAAAABAAAAQAAAAAQKSW5rUG9pbnRWMQI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NCgcpAAAAAAEAAAAAAQAABApJbmtQb2ludFYxAg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1eBysAAAAAAQAAAIAAAAAECklua1BvaW50VjECAA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0hBy0AAAAAAQAAAIAAAAAECklua1BvaW50VjECAA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DT4HLwAAAAABAAAAgAAAAAQKSW5rUG9pbnRWMQIAAAAJ4AEAAAnhAQAACeIBAAAJ4wEAAAnkAQAACeUBAAAJ5gEAAAnnAQAACegBAAAJ6QEAAAnqAQAACesBAAAJ7AEAAAntAQAACe4BAAAJ7wEAAAnwAQAACfEBAAAJ8gEAAAnzAQAACfQBAAAJ9QEAAAn2AQAACfcBAAAJ+AEAAAn5AQAACfoBAAAJ+wEAAAn8AQAACf0BAAAJ/gEAAAn/AQAACQACAAAJAQIAAAkCAgAACQMCAAAJBAIAAAkFAgAACQYCAAAJBwIAAAkIAgAACQkCAAAJCgIAAAkLAgAACQwCAAAJDQIAAAkOAgAACQ8CAAAJEAIAAAkRAgAACRICAAAJEwIAAAkUAgAACRUCAAAJFgIAAAkXAgAACRgCAAAJGQIAAAkaAgAACRsCAAAJHAIAAAkdAgAACR4CAAAJHwIAAAkgAgAACSECAAAJIgIAAAkjAgAACSQCAAAJJQIAAAkmAgAACScCAAAJKAIAAA03BzEAAAAAAQAAAAABAAAECklua1BvaW50VjECAA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DXkHMwAAAAABAAAAgAAAAAQKSW5rUG9pbnRWMQIAAAAJsAIAAAmxAgAACbIC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AIAAAn5AgAACfoCAAAJ+wIAAAn8AgAACf0CAAAJ/gIAAAn/AgAACQADAAAJAQMAAAkCAwAACQMDAAAJBAMAAAkFAwAACQYDAAAJBwMAAAkIAwAACQkDAAAJCgMAAAkLAwAACQwDAAAJDQMAAAkOAwAACQ8DAAAJEAMAAA0fBTQAAAAKSW5rUG9pbnRWMQQAAAABWAFZDlByZXNzdXJlRmFjdG9yCVRpbWVTdGFtcAAAAAAGBgsQAgAAAMBr5tgdGMg/hxKEV/SC5D8AAOg9AAAAAAAAAAABNQAAADQAAABIhu3qwR/IP+rbdYqfc+Q/AAAiPhAAAAAAAAAAATYAAAA0AAAA0KD0/GUnyD/q23WKn3PkPwAAOD4QAAAAAAAAAAE3AAAANAAAAAhAH2k+Vcg/tMkbRoNu5D8AAEQ+EAAAAAAAAAABOAAAADQAAAAYdS2NhmTIP7TJG0aDbuQ/AABgPhAAAAAAAAAAATkAAAA0AAAALKo7sc5zyD+0yRtGg27kPwAAfT4fAAAAAAAAAAE6AAAANAAAADzfSdUWg8g/tMkbRoNu5D8AgI4+HwAAAAAAAAABOwAAADQAAADE+VDnuorIP7TJG0aDbuQ/AICbPi8AAAAAAAAAATwAAAA0AAAASBRY+V6SyD/4GFMvz2zkPwCApz4vAAAAAAAAAAE9AAAANAAAANQuXwsDmsg/PWiKGBtr5D8AAK0+LwAAAAAAAAABPgAAADQAAADULl8LA5rIPz1oihgba+Q/AAC2Pi8AAAAAAAAAAT8AAAA0AAAA1C5fCwOayD9/t8EBZ2nkPwAAwD4/AAAAAAAAAAFAAAAANAAAAEgUWPleksg/wgb56rJn5D8AgMo+PwAAAAAAAAABQQAAADQAAAC0xELDcnvIPwdWMNT+ZeQ/AADWPk4AAAAAAAAAAUIAAAA0AAAA8AoRRfZFyD9LpWe9SmTkPwAA3j5OAAAAAAAAAAFDAAAANAAAADhR38Z5EMg/kPSeppZi5D8AgOU+XgAAAAAAAAABRAAAADQAAAD0fKY2WdPHP9JD1o/iYOQ/AIDrPm0AAAAAAAAAAUUAAAA0AAAAJI5mlJSOxz+Q9J6mlmLkPwCA8T5tAAAAAAAAAAFGAAAANAAAAEBqGM6HOsc/S6VnvUpk5D8AgPg+fQAAAAAAAAABRwAAADQAAABMEbzjMtfGPwdWMNT+ZeQ/AMAAP30AAAAAAAAAAUgAAAA0AAAASINR1ZVkxj9/t8EBZ2nkPwCABT+NAAAAAAAAAAFJAAAANAAAALCl0ZAM28U/PWiKGBtr5D8AAAs/jQAAAAAAAAABSgAAADQAAABoQy7yTivFP7TJG0aDbuQ/AIAOP5wAAAAAAAAAAUsAAAA0AAAAgJF1HaVkxD+0yRtGg27kPwBAET+cAAAAAAAAAAFMAAAANAAAAHh1oABrf8M/PWiKGBtr5D8AABM/rAAAAAAAAAABTQAAADQAAAAshZJTEF3CP5D0nqaWYuQ/AEAUP6wAAAAAAAAAAU4AAAA0AAAAWHp9lBEzwT+tblnw9VTkPwDAFD+sAAAAAAAAAAFPAAAANAAAAOB0tGKV878/DzhLI6FF5D8AgBU/ywAAAAAAAAABUAAAADQAAADgVUMwL1O9P/efqyjkMuQ/AEAVP8sAAAAAAAAAAVEAAAA0AAAA2DbS/ciyuj+duNRE2yHkPwAAFT/LAAAAAAAAAAFSAAAANAAAAPiBfRPzMLg/vDKPjjoU5D8AABU/ywAAAAAAAAABUwAAADQAAAAImBoF1Z+1P8pvbDNqDeQ/AAAVP+oAAAAAAAAAAVQAAAA0AAAAKOPFGv8dsz/Kb2wzag3kPwAAFz/qAAAAAAAAAAFVAAAANAAAAGBjf1Rxq7A//4HGd4YS5D8AQBo/6gAAAAAAAAABVgAAADQAAACIBcf0d82sPzWUILyiF+Q/AAAdP+oAAAAAAAAAAVcAAAA0AAAAuILkGL6fqD8lV0MXcx7kPwCAHz/6AAAAAAAAAAFYAAAANAAAACC7AcYWhaU/nbjURNsh5D8AACE/+gAAAAAAAAABWQAAADQAAADo4JAKntGhPxcaZnJDJeQ/AEAiPwoBAAAAAAAAAVoAAAA0AAAA4LWxvou2nD8XGmZyQyXkPwBAJD8KAQAAAAAAAAFbAAAANAAAABD7JKldvpY/FxpmckMl5D8AACc/GQEAAAAAAAABXAAAADQAAACQZbRk0veRPxcaZnJDJeQ/AIAnPxkBAAAAAAAAAV0AAAA0AAAA4JncoVHRiz8XGmZyQyXkPwAAKD8pAQAAAAAAAAFeAAAANAAAAKC5M7uAp4Q/FxpmckMl5D8AgCc/KQEAAAAAAAABXwAAADQAAACA96KsaM1+PxcaZnJDJeQ/AAAnPzkBAAAAAAAAAWAAAAA0AAAAgG6IpVYpdz8XGmZyQyXkPwDAJD85AQAAAAAAAAFhAAAANAAAAAA3Ud/GeXA/FxpmckMl5D8AACI/SAEAAAAAAAABYgAAADQAAACA5Ie3e09pPxcaZnJDJeQ/AIAZP0gBAAAAAAAAAWMAAAA0AAAAgKD6s3J9ZT8XGmZyQyXkPwAADz9YAQAAAAAAAAFkAAAANAAAAICg+rNyfWU/FxpmckMl5D8AAOc+WAEAAAAAAAABZQAAADQAAACAhk45gDhrPyVXQxdzHuQ/AICgPlgBAAAAAAAAAWYAAAA0AAAAQHve4s9LdD9441el7hXkPwAAQz5nAQAAAAAAAAFnAAAANAAAAFCAtb9pqcQ/S0ginLNC4z8AACA+AAAAAAAAAAABaAAAADQAAAA8S6ebIZrEP9TmkG5LP+M/AABfPg8AAAAAAAAAAWkAAAA0AAAAtDCgiX2SxD8WNshXlz3jPwAAfD4PAAAAAAAAAAFqAAAANAAAADAWmXfZisQ/FjbIV5c94z8AAHc+DwAAAAAAAAABawAAADQAAAAwFpl32YrEPxY2yFeXPeM/AAB+Ph8AAAAAAAAAAWwAAAA0AAAAMBaZd9mKxD8WNshXlz3jPwAAhj4fAAAAAAAAAAFtAAAANAAAADAWmXfZisQ/FjbIV5c94z8AAJA+HwAAAAAAAAABbgAAADQAAAAwFpl32YrEP4+XWYX/QOM/AACXPh8AAAAAAAAAAW8AAAA0AAAAtDCgiX2SxD+BWnzgz0fjPwCAnD4uAAAAAAAAAAFwAAAANAAAAMhlrq3FocQ/cR2fO6BO4z8AAJ8+LgAAAAAAAAABcQAAADQAAABktcPjsbjEPx6Riq0kV+M/AACkPj4AAAAAAAAAAXIAAAA0AAAAEDrnPebexD/LBHYfqV/jPwCAqj4+AAAAAAAAAAFzAAAANAAAALi+CpgaBcU/NSkqqOFp4z8AALI+PgAAAAAAAAABdAAAADQAAAB0eDwWlzrFP51N3jAadOM/AAC6Pk4AAAAAAAAAAXUAAAA0AAAARGd8uFt/xT9/0yPnuoHjPwCAwz5dAAAAAAAAAAF2AAAANAAAABRWvFogxMU/pqighqeN4z8AAM0+XQAAAAAAAAABdwAAADQAAAD0eQohLRjGP0TfrlP8nOM/AIDTPm0AAAAAAAAAAXgAAAA0AAAA2J1Y5zlsxj+exoU3Ba7jPwAA2j5tAAAAAAAAAAF5AAAANAAAAEwRvOMy18Y/cg/uSHbC4z8AgN4+fQAAAAAAAAABegAAADQAAADIhB/gK0LHP7y554dP2uM/AADkPn0AAAAAAAAAAXsAAAA0AAAARPiC3CStxz8IZOHGKPLjPwCA5j6MAAAAAAAAAAF8AAAANAAAADhR38Z5EMg/Ug7bBQIK5D8AgOc+jAAAAAAAAAABfQAAADQAAACkjzSfKmzIP+IHDC4nIOQ/AADoPpwAAAAAAAAAAX4AAAA0AAAAfLOCZTfAyD+1UHQ/mDTkPwAA6D6cAAAAAAAAAAF/AAAANAAAAEyiwgf8BMk/hpncUAlJ5D8AAOg+qwAAAAAAAAABgAAAADQAAACAQe1z1DLJPyXQ6h1eWOQ/AADoPqsAAAAAAAAAAYEAAAA0AAAAqKsJvGRRyT8HVjDU/mXkPwAA6D67AAAAAAAAAAGCAAAANAAAADDGEM4IWck/LSutc+tx5D8AAOk+uwAAAAAAAAABgwAAADQAAAAgkQKqwEnJP1IAKhPYfeQ/AADuPssAAAAAAAAAAYQAAAA0AAAA+CbmYTAryT//cxWFXIbkPwCA9T7LAAAAAAAAAAGFAAAANAAAALhSrdEP7sg/8DY44CyN5D8AAP4+2gAAAAAAAAABhgAAADQAAADULl8LA5rIPyZJkiRJkuQ/AIADP9oAAAAAAAAAAYcAAAA0AAAAaPAJM1I+yD9ZW+xoZZfkPwAACD/qAAAAAAAAAAGIAAAANAAAAACytFqh4sc/jm1GrYGc5D8AAAw/6gAAAAAAAAABiQAAADQAAAAAJEpMBHDHP4AwaQhSo+Q/AIAPP/oAAAAAAAAAAYoAAAA0AAAA/JXfPWf9xj9w84tjIqrkPwDAEj/6AAAAAAAAAAGLAAAANAAAAOjSZguCe8Y/HWd31aay5D8AQBY/CAEAAAAAAAABjAAAADQAAABI9ebG+PHFP8raYkcru+Q/AEAaPwgBAAAAAAAAAY0AAAA0AAAAnOJYXidZxT+tYKj9y8jkPwCAHD8IAQAAAAAAAAGOAAAANAAAAOzPyvVVwMQ/0TUlnbjU5D8AgB4/GAEAAAAAAAABjwAAADQAAAA4vTyNhCfEP3BsM2oN5OQ/AAAhPxgBAAAAAAAAAZAAAAA0AAAAKPrDWp+lwz9S8nggrvHkPwDAIz8nAQAAAAAAAAGRAAAANAAAAIgcRBYWHMM/rNlPBLcC5T8AwCY/JwEAAAAAAAABkgAAADQAAAAQqeAZHbHCP45flbpXEOU/AMApPzcBAAAAAAAAAZMAAAA0AAAAHFCEL8hNwj8slqOHrB/lPwBALD83AQAAAAAAAAGUAAAANAAAALQRL1cX8sE/U2sgJ5kr5T8AAC8/RwEAAAAAAAABlQAAADQAAABcCOiirqXBP3hAncaFN+U/AMAwP0cBAAAAAAAAAZYAAAA0AAAAjBmoAOpgwT8ltIg4CkDlPwAAMj9WAQAAAAAAAAGXAAAANAAAAEhFb3DJI8E/FXerk9pG5T8AwDI/VgEAAAAAAAABmAAAADQAAACIiz3yTO7AP0uJBdj2S+U/AMAyP2YBAAAAAAAAAZkAAAA0AAAAVOwShnTAwD/4/PBJe1TlPwAALz9mAQAAAAAAAAGaAAAANAAAAKhn7ytAmsA/cl6Cd+NX5T8AACo/dgEAAAAAAAABmwAAADQAAACI/dLjr3vAP+m/E6VLW+U/AIAXP3YBAAAAAAAAAZwAAAA0AAAA7K29rcNkwD+eFRpmckPlPwCAwj6kAQAAAAAAAAGdAAAANAAAAEQKqAInZeM/fwZWMNT+5T8AAMA8AAAAAAAAAAABngAAADQAAABetiL1a1/jP7QYsHTwA+Y/AAAMPRAAAAAAAAAAAZ8AAAA0AAAAvO+g8IJd4z9vyXiLpAXmPwAAID0QAAAAAAAAAAGgAAAANAAAANabG+PHV+M/pdvSz8AK5j8AADQ9EAAAAAAAAAABoQAAADQAAAA01Zne3lXjP2GMm+Z0DOY/AABoPSAAAAAAAAAAAaIAAAA0AAAA7keW1QxS4z/Z7SwU3Q/mPwAAkj0gAAAAAAAAAAGjAAAANAAAAGYtj8NoSuM/lp71KpER5j8AALY9IAAAAAAAAAABpAAAADQAAAA8TAat20DjP5ae9SqREeY/AADYPS8AAAAAAAAAAaUAAAA0AAAAbqT7kWU14z/Z7SwU3Q/mPwAA+D0vAAAAAAAAAAGmAAAANAAAAP41b3IGKOM/YYyb5nQM5j8AAAg+PwAAAAAAAAABpwAAADQAAADuAGFOvhjjP6Xb0s/ACuY/AAASPk8AAAAAAAAAAagAAAA0AAAAOgXRJY0H4z/pKgq5DAnmPwAAGD5PAAAAAAAAAAGpAAAANAAAAIYJQf1b9uI/6SoKuQwJ5j8AAB0+XgAAAAAAAAABqgAAADQAAACOgK3LWOHiP2/JeIukBeY/AAAlPl4AAAAAAAAAAasAAAA0AAAAUmoWkYPI4j+0GLB08APmPwAAMD5uAAAAAAAAAAGsAAAANAAAALYaAVuXseI/+GfnXTwC5j8AADk+bgAAAAAAAAABrQAAADQAAAB6BGogwpjiP8JVjRkg/eU/AABCPn0AAAAAAAAAAa4AAAA0AAAA4LRU6tWB4j8HpcQCbPvlPwAATD59AAAAAAAAAAGvAAAANAAAAKSeva8AaeI/0pJqvk/25T8AAFo+jQAAAAAAAAABsAAAADQAAAAKT6h5FFLiPxXioaeb9OU/AABkPo0AAAAAAAAAAbEAAAA0AAAAEsYUSBE94j+cgBB6M/HlPwAAcD6NAAAAAAAAAAGyAAAANAAAABg9gRYOKOI/4M9HY3/v5T8AAHU+nQAAAAAAAAABswAAADQAAADEem/p8xTiP+DPR2N/7+U/AAB3Pp0AAAAAAAAAAbQAAAA0AAAAbrhdvNkB4j/gz0djf+/lPwAAeD6sAAAAAAAAAAG1AAAANAAAABj2S4+/7uE/nIAQejPx5T8AAIA+rAAAAAAAAAABtgAAADQAAADCMzpipdvhP9KSar5P9uU/AICHPqwAAAAAAAAAAbcAAAA0AAAADjiqOXTK4T8HpcQCbPvlPwCAij7MAAAAAAAAAAG4AAAANAAAALd1mAxat+E/wlWNGSD95T8AgIo+zAAAAAAAAAABuQAAADQAAAAfJoPWbaDhP/hn5108AuY/AICKPswAAAAAAAAAAboAAAA0AAAAJp3vpGqL4T+0GLB08APmPwAAiz7MAAAAAAAAAAG7AAAANAAAAC4UXHNnduE/6SoKuQwJ5j8AgIs+2wAAAAAAAAABvAAAADQAAAA0i8hBZGHhP+kqCrkMCeY/AACNPtsAAAAAAAAAAb0AAAA0AAAA4ci2FEpO4T/pKgq5DAnmPwCAjz7rAAAAAAAAAAG+AAAANAAAAOg/I+NGOeE/b8l4i6QF5j8AAJQ+6wAAAAAAAAABvwAAADQAAADuto+xQyThP7QYsHTwA+Y/AICYPvoAAAAAAAAAAcAAAAA0AAAA9y38f0AP4T/4Z+ddPALmPwAAnj76AAAAAAAAAAHBAAAANAAAAKFr6lIm/OA/+GfnXTwC5j8AgKI++gAAAAAAAAABwgAAADQAAABKqdglDOngP/hn5108AuY/AACnPgoBAAAAAAAAAcMAAAA0AAAA9+bG+PHV4D/4Z+ddPALmPwAAqT4KAQAAAAAAAAHEAAAANAAAAP5dM8fuwOA/+GfnXTwC5j8AgKk+GgEAAAAAAAABxQAAADQAAAComyGa1K3gP2/JeIukBeY/AICoPhoBAAAAAAAAAcYAAAA0AAAADEwMZOiW4D/pKgq5DAnmPwAApz4pAQAAAAAAAAHHAAAANAAAANE1dSkTfuA/6SoKuQwJ5j8AgKc+KQEAAAAAAAAByAAAADQAAACVH97uPWXgP2GMm+Z0DOY/AICoPkkBAAAAAAAAAckAAAA0AAAAnZZKvTpQ4D/Z7SwU3Q/mPwCAqT5JAQAAAAAAAAHKAAAANAAAAKQNt4s3O+A/lp71KpER5j8AgKk+SQEAAAAAAAABywAAADQAAABPS6VeHSjgP5ae9SqREeY/AACrPkkBAAAAAAAAAcwAAAA0AAAAV8IRLRoT4D+WnvUqkRHmPwCArD5YAQAAAAAAAAHNAAAANAAAALxy/PYt/N8/lp71KpER5j8AgLE+WAEAAAAAAAABzgAAADQAAADMYNWTJ9LfP5ae9SqREeY/AIC4PmgBAAAAAAAAAc8AAAA0AAAADKejFauc3z/Z7SwU3Q/mPwAAvj5oAQAAAAAAAAHQAAAANAAAAJZ6daAAa98/YYyb5nQM5j8AAMQ+dwEAAAAAAAAB0QAAADQAAABi20o0KD3fP6Xb0s/ACuY/AIDGPncBAAAAAAAAAdIAAAA0AAAAcskj0SET3z/pKgq5DAnmPwCAyD6HAQAAAAAAAAHTAAAANAAAAMREAHft7N4/6SoKuQwJ5j8AgMk+hwEAAAAAAAAB1AAAADQAAADWMtkT58LeP+kqCrkMCeY/AIDJPpUBAAAAAAAAAdUAAAA0AAAAopOupw6V3j/pKgq5DAnmPwAAyz6VAQAAAAAAAAHWAAAANAAAAPQOi03abt4/6SoKuQwJ5j8AgMw+pAEAAAAAAAAB1wAAADQAAABIimfzpUjeP+kqCrkMCeY/AIDOPqQBAAAAAAAAAdgAAAA0AAAAngVEmXEi3j/pKgq5DAnmPwCA0D60AQAAAAAAAAHZAAAANAAAAPKAID89/N0/b8l4i6QF5j8AgNE+tAEAAAAAAAAB2gAAADQAAABE/PzkCNbdP/hn5108AuY/AADTPsQBAAAAAAAAAdsAAAA0AAAAVurVgQKs3T8HpcQCbPvlPwCA1D7EAQAAAAAAAAHcAAAANAAAACJLqxUqft0/0pJqvk/25T8AgNc+0wEAAAAAAAAB3QAAADQAAACmHn2gf0zdP+DPR2N/7+U/AADaPtMBAAAAAAAAAd4AAAA0AAAALvJOK9Ua3T+tve0eY+rlPwCA3T7jAQAAAAAAAAHfAAAANAAAAPhSJL/87Nw/u/rKw5Lj5T8AAOA+4wEAAAAAAAAB4AAAADQAAADIs/lSJL/cP4bocH923uU/AIDjPvIBAAAAAAAAAeEAAAA0AAAATofL3XmN3D8Qh99RDtvlPwAA5j7yAQAAAAAAAAHiAAAANAAAAI7NmV/9V9w/2XSFDfLV5T8AgOg+8gEAAAAAAAAB4wAAADQAAAAWoWvqUibcPx7EvPY91OU/AADoPgICAAAAAAAAAeQAAAA0AAAA4gFBfnr42z8exLz2PdTlPwAA6D4CAgAAAAAAAAHlAAAANAAAAKxiFhKiyts/YBP034nS5T8AAOc+EgIAAAAAAAAB5gAAADQAAADuqOSTJZXbP6ViK8nV0OU/AADlPhICAAAAAAAAAecAAAA0AAAAMO+yFalf2z8sAZqbbc3lPwCA5T4hAgAAAAAAAAHoAAAANAAAAHg1gZcsKts/+O4/V1HI5T8AgOY+IQIAAAAAAAAB6QAAADQAAAC4e08ZsPTaP8Hc5RI1w+U/AIDnPjECAAAAAAAAAeoAAAA0AAAAQE8hpAXD2j9Le1TlzL/lPwCA5z4xAgAAAAAAAAHrAAAANAAAAAqw9jctldo/Wbgxivy45T8AgOY+QQIAAAAAAAAB7AAAADQAAAAans/UJmvaP+JWoFyUteU/AADmPkECAAAAAAAAAe0AAAA0AAAA5P6kaE492j/iVqBclLXlPwAA5z5QAgAAAAAAAAHuAAAANAAAALRfevx1D9o/4lagXJS15T8AgOg+UAIAAAAAAAAB7wAAADQAAADCTVOZb+XZP1m4MYr8uOU/AIDpPmACAAAAAAAAAfAAAAA0AAAA0jssNmm72T9ZuDGK/LjlPwAA6z5gAgAAAAAAAAHxAAAANAAAACS3CNw0ldk/S3tU5cy/5T8AgOs+bwIAAAAAAAAB8gAAADQAAAB6MuWBAG/ZPwYsHfyAweU/AADtPm8CAAAAAAAAAfMAAAA0AAAAiiC+HvpE2T88PndAncblPwCA7D5/AgAAAAAAAAH0AAAANAAAAJoOl7vzGtk/cVDRhLnL5T8AAOw+fwIAAAAAAAAB9QAAADQAAABkb2xPG+3YP6ViK8nV0OU/AADrPo8CAAAAAAAAAfYAAAA0AAAA7EI+2nC72D8exLz2PdTlPwAA6j6PAgAAAAAAAAH3AAAANAAAADCJDFz0hdg/2XSFDfLV5T8AAOo+jwIAAAAAAAAB+AAAADQAAABwz9rdd1DYP1LWFjta2eU/AADqPp4CAAAAAAAAAfkAAAA0AAAAcIilVikX2D8exLz2PdTlPwAA6z6eAgAAAAAAAAH6AAAANAAAAOQmab021tc/pWIrydXQ5T8AgOw+rgIAAAAAAAAB+wAAADQAAACgUjAtFpnXP+mxYrIhz+U/AIDtPq4CAAAAAAAAAfwAAAA0AAAAnAv7pcdf1z9xUNGEucvlPwCA7T6+AgAAAAAAAAH9AAAANAAAAJzExR55Jtc/+O4/V1HI5T8AAPA+vgIAAAAAAAAB/gAAADQAAADgCpSg/PDWP/juP1dRyOU/AADzPs0CAAAAAAAAAf8AAAA0AAAAIFFiIoC71j+znwhuBcrlPwAA+D7NAgAAAAAAAAEAAQAANAAAAKgkNK3VidY/6bFisiHP5T8AgP0+3QIAAAAAAAABAQEAADQAAAByhQlB/VvWPx7EvPY91OU/AMAAP90CAAAAAAAAAQIBAAA0AAAAgnPi3fYx1j8Qh99RDtvlPwAAAj/sAgAAAAAAAAEDAQAANAAAAJRhu3rwB9Y//0kCrd7h5T8AwAI/7AIAAAAAAAABBAEAADQAAADo3JcgvOHVP+8MJQiv6OU/AMACP/wCAAAAAAAAAQUBAAA0AAAAOlh0xoe71T+cgBB6M/HlPwAAAz/8AgAAAAAAAAEGAQAANAAAAExGTWOBkdU/B6XEAmz75T8AAAM/DAMAAAAAAAABBwEAADQAAADSGR/u1l/VP2/JeIukBeY/AAADPwwDAAAAAAAAAQgBAAA0AAAAJpX7k6I51T+WnvUqkRHmPwAAAz8bAwAAAAAAAAEJAQAANAAAAHgQ2DluE9U/QxLhnBUa5j8AAAM/GwMAAAAAAAABCgEAADQAAABYprvx3fTUP6w2lSVOJOY/AAADPysDAAAAAAAAAQsBAAA0AAAAMjyfqU3W1D9ZqoCX0izmPwAAAz8rAwAAAAAAAAEMAQAANAAAABLSgmG9t9Q/Sm2j8qIz5j8AgAM/OwMAAAAAAAABDQEAADQAAABmTV8HiZHUP4B//Ta/OOY/AMADPzsDAAAAAAAAAQ4BAAA0AAAAuMg7rVRr1D/34I5kJzzmPwDAAz9KAwAAAAAAAAEPAQAANAAAAA5EGFMgRdQ/cEIgko8/5j8AAAQ/SgMAAAAAAAABEAEAADQAAABiv/T46x7UPy3z6KhDQeY/AIAEP1oDAAAAAAAAAREBAAA0AAAAcK3NleX00z8t8+ioQ0HmPwDABD9aAwAAAAAAAAESAQAANAAAAD4OoykNx9M/LfPoqENB5j8AwAQ/aQMAAAAAAAABEwEAADQAAAAIb3i9NJnTP3BCIJKPP+Y/AAAFP2kDAAAAAAAAARQBAAA0AAAAkEJKSIpn0z/34I5kJzzmPwAABT9pAwAAAAAAAAEVAQAANAAAAI77FME7LtM/gH/9Nr845j8AAAU/eQMAAAAAAAABFgEAADQAAADQQeNCv/jSP0pto/KiM+Y/AAAFP3kDAAAAAAAAARcBAAA0AAAAWBW1zRTH0j8VW0muhi7mPwBABD+JAwAAAAAAAAEYAQAANAAAACJ2imE8mdI/aOddPAIm5j8AAAQ/iQMAAAAAAAABGQEAADQAAABkvFjjv2PSP3YkO+ExH+Y/AAAEP5gDAAAAAAAAARoBAAA0AAAA6o8qbhUy0j+HYRiGYRjmPwCABD+YAwAAAAAAAAEbAQAANAAAALjw/wE9BNI/Uk++QUUT5j8AQAQ/rQMAAAAAAAABHAEAADQAAADI3tieNtrRP2GMm+Z0DOY/AAAEP60DAAAAAAAAAR0BAAA0AAAA2MyxOzCw0T/pKgq5DAnmPwAABT+9AwAAAAAAAAEeAQAANAAAAOa6itgphtE/b8l4i6QF5j8AgAY/vQMAAAAAAAABHwEAADQAAAD4qGN1I1zRP7QYsHTwA+Y/AIAIP8wDAAAAAAAAASABAAA0AAAATCRAG+810T/4Z+ddPALmPwCACj/MAwAAAAAAAAEhAQAANAAAAFoSGbjoC9E/+GfnXTwC5j8AAAw/3AMAAAAAAAABIgEAADQAAAAoc+5LEN7QP8JVjRkg/eU/AEANP9wDAAAAAAAAASMBAAA0AAAA9NPD3zew0D8HpcQCbPvlPwDADT/rAwAAAAAAAAEkAQAANAAAAL40mXNfgtA/0pJqvk/25T8AgA4/6wMAAAAAAAABJQEAADQAAACIlW4Hh1TQP+DPR2N/7+U/AEAOP/sDAAAAAAAAASYBAAA0AAAAzNs8iQof0D8zXFzx+ublPwCADT/7AwAAAAAAAAEnAQAANAAAAJQpDwR4y88/Qpk5lirg5T8AQA0/+wMAAAAAAAABKAEAADQAAAAYtqsHf2DPP1LWFjta2eU/AIANPwsEAAAAAAAAASkBAAA0AAAAnEJIC4b1zj/psWKyIc/lPwDADj8LBAAAAAAAAAEqAQAANAAAAKjp6yAxks4/+O4/V1HI5T8AABE/GgQAAAAAAAABKwEAADQAAABIq5ZIgDbOP8Hc5RI1w+U/AMASPxoEAAAAAAAAASwBAAA0AAAAZIdIgnPizT9Le1TlzL/lPwAAFD8qBAAAAAAAAAEtAQAANAAAAIBj+rtmjs0/Fmn6oLC65T8AwBU/KgQAAAAAAAABLgEAADQAAACgP6z1WTrNPxZp+qCwuuU/AIAXPzoEAAAAAAAAAS8BAAA0AAAATDZlQfHtzD8WafqgsLrlPwCAGD86BAAAAAAAAAEwAQAANAAAAPAsHo2Iocw/S3tU5cy/5T8AQBk/SQQAAAAAAAABMQEAADQAAACYI9fYH1XMP8Hc5RI1w+U/AAAcP0kEAAAAAAAAATIBAAA0AAAASBqQJLcIzD88PndAncblPwBAHz9ZBAAAAAAAAAEzAQAANAAAANjbOkwGrcs/PD53QJ3G5T8AACI/WQQAAAAAAAABNAEAADQAAABwneVzVVHLPzw+d0CdxuU/AAAlP2gEAAAAAAAAATUBAAA0AAAACF+Qm6T1yj88PndAncblPwDAJj9oBAAAAAAAAAE2AQAANAAAALRVSec7qco/PD53QJ3G5T8AACg/eAQAAAAAAAABNwEAADQAAABYTAIz01zKPzw+d0CdxuU/AMAoP3gEAAAAAAAAATgBAAA0AAAAGHjJorIfyj88PndAncblPwDAKD+IBAAAAAAAAAE5AQAANAAAAFS+lyQ26sk/+O4/V1HI5T8AACk/iAQAAAAAAAABOgEAADQAAACsOXTKAcTJP/juP1dRyOU/AIApP5cEAAAAAAAAATsBAAA0AAAAhM9XgnGlyT/47j9XUcjlPwBAJT+XBAAAAAAAAAE8AQAANAAAACQfbbhdvMk/+O4/V1HI5T8AgAg/lwQAAAAAAAABPQEAADQAAACIXcKQDhjKP0t7VOXMv+U/AADJPrcEAAAAAAAAAT4BAAA0AAAAjOssn6uKyj//0Fqm86flPwAAez63BAAAAAAAAAE/AQAANAAAAAhfkJuk9co/7ITHfBiUoj8AAIA8AAAAAAAAAAABQAEAADQAAABc2mxBcM/KP+y8i0fAxKA/AADAPA8AAAAAAAAAAUEBAAA0AAAALDtC1Zehyj8IdyQ74TGfPwAA4DwPAAAAAAAAAAFCAQAANAAAAOBmCUV3ZMo/+LeAHismmz8AAMg8DwAAAAAAAAABQwEAADQAAADQMfsgL1XKP0hCEuGcFZo/AADAPA8AAAAAAAAAAUQBAAA0AAAASBf0DotNyj+YnXfxCJiYPwAAHD0PAAAAAAAAAAFFAQAANAAAAMD87PzmRco/WOHGKPLjlj8AAIA9HwAAAAAAAAABRgEAADQAAAA44uXqQj7KP6g8LDleZpU/AADQPR8AAAAAAAAAAUcBAAA0AAAAwPzs/OZFyj9wgHtwR7KTPwAAGD4uAAAAAAAAAAFIAQAANAAAAOBmCUV3ZMo/MMTKpzD+kT8AAEs+LgAAAAAAAAABSQEAADQAAACM6yyfq4rKP9Cx21kouo8/AICAPj4AAAAAAAAAAUoBAAA0AAAAPHBQ+d+wyj9QOXrI+lGMPwAAjz4+AAAAAAAAAAFLAQAANAAAAGwPe2W43so/wGLA0sEPiD8AAJg+TgAAAAAAAAABTAEAADQAAAAwyazjNBTLP1DqXkGUp4Q/AACbPk4AAAAAAAAAAU0BAAA0AAAAgNLzl51gyz/QoClibKyBPwCAmz5dAAAAAAAAAAFOAQAANAAAAOwQSXBOvMs/IGuZzp8Wfz8AAJw+XQAAAAAAAAABTwEAADQAAABkhKxsRyfMP6CU39hm1Ho/AICaPm0AAAAAAAAAAVABAAA0AAAA8CwejYihzD9g2C4QUCB5PwAAmT5tAAAAAAAAAAFRAQAANAAAAAjwlr9tI80/YNguEFAgeT8AgJg+fQAAAAAAAAABUgEAADQAAACkzRYE96zNP4DyNz1yrns/AACZPn0AAAAAAAAAAVMBAAA0AAAAwJCPNtwuzj+wE6VLW2WAPwAAnj59AAAAAAAAAAFUAQAANAAAAFxuD3tluM4/EF3aKoNggz8AgKQ+jAAAAAAAAAABVQEAADQAAAAIgZ3jNlHPP+CR7ITHfIg/AACoPowAAAAAAAAAAVYBAAA0AAAALHkkOmTizz+wU4P1HOCOPwCAqT6cAAAAAAAAAAFXAQAANAAAAKy4VcjIOdA/+JeRScrokz8AgKg+nAAAAAAAAAABWAEAADQAAAC+NJlzX4LQPyC1jcqLzpg/AACnPqsAAAAAAAAAAVkBAAA0AAAAjCPZFSTH0D9Y0olLTbSdPwCApj6rAAAAAAAAAAFaAQAANAAAAJ6fHMG6D9E/hAPO0khooT8AAKY+uwAAAAAAAAABWwEAADQAAABwjlxjf1TRPxQSTJMp26M/AACmPrsAAAAAAAAAAVwBAAA0AAAAPn2cBUSZ0T90LFXAS2mmPwAApz7LAAAAAAAAAAFdAQAANAAAAMje2J422tE/VF50xvAtqT8AgKc+ywAAAAAAAAABXgEAADQAAACWzRhB+x7SP/ybHjnXDaw/AACpPssAAAAAAAAAAV8BAAA0AAAAIC9V2u1f0j+Mqpz5t4CuPwAArj7aAAAAAAAAAAFgAQAANAAAAGYDjmoOndI/Nu7df66isD8AgLU+2gAAAAAAAAABYQEAADQAAABoSsPxXNbSP2Z7Ypa/6bE/AIC6PuoAAAAAAAAAAWIBAAA0AAAA4nbxZgcI0z9WFHIZEkyzPwAAvz7qAAAAAAAAAAFjAQAANAAAANKIGMoNMtM/Rq2BnGSutD8AAME+CQEAAAAAAAABZAEAADQAAAD08jQSnlDTP57j7K7aVLY/AIDCPgkBAAAAAAAAAWUBAAA0AAAAkEJKSIpn0z/an5138Qi4PwCAwj4JAQAAAAAAAAFmAQAANAAAAKJ3WGzSdtM/bsp9HSaUuT8AAMI+CQEAAAAAAAABZwEAADQAAAAokl9+dn7TP+p6o3n7LLs/AADDPhkBAAAAAAAAAWgBAAA0AAAAKJJffnZ+0z+eHz5pj6q8PwCAxD4ZAQAAAAAAAAFpAQAANAAAAOQEXHWketM/+lWpewVRvj8AgMc+KAEAAAAAAAABagEAADQAAAAYXVFaLm/TPw/MT31eCcA/AADMPigBAAAAAAAAAWsBAAA0AAAACChDNuZf0z8Z7co8OurAPwCAzj44AQAAAAAAAAFsAQAANAAAAK5lMQnMTNM/N0sjoUXEwT8AgNA+OAEAAAAAAAABbQEAADQAAABKbhG4aSrTP2XmWKqAl8I/AIDQPkgBAAAAAAAAAW4BAAA0AAAAnuntXTUE0z+hvmtY62PDPwAA0D5IAQAAAAAAAAFvAQAANAAAAKzXxvou2tI/r9/mF8dExD8AANA+VwEAAAAAAAABcAEAADQAAAB6OJyOVqzSP916HCECGMU/AADRPlcBAAAAAAAAAXEBAAA0AAAAvH5qENp20j8pkAx0nN3FPwCA0T5nAQAAAAAAAAFyAQAANAAAALo3NYmLPdI/kx+3EJaVxj8AANM+ZwEAAAAAAAABcwEAADQAAAB2Y/z4agDSPydm+ZseOcc/AIDWPncBAAAAAAAAAXQBAAA0AAAA5gHAX3i/0T/N6RjM1tXHPwAA3D53AQAAAAAAAAF1AQAANAAAAE5rdaI9b9E/oyTQ6h1eyD8AgOA+hgEAAAAAAAABdgEAADQAAAD2YS7u1CLRP7FT/Jwjy8g/AADlPoYBAAAAAAAAAXcBAAA0AAAAnFjnOWzW0D8JtHqHFxbJPwAA6z6GAQAAAAAAAAF4AQAANAAAAL40mXNfgtA/YxT5cQthyT8AgPI+lgEAAAAAAAABeQEAADQAAAC6pi5lwg/QPxnjpjkdg8k/AAD4PpYBAAAAAAAAAXoBAAA0AAAA5BaBm6Yyzz8Z46Y5HYPJPwAA/j6lAQAAAAAAAAF7AQAANAAAANDFnVokPs4/YxT5cQthyT8AwAA/pQEAAAAAAAABfAEAADQAAAAwWrMH/kHNPxfxVyxHD8k/AAACP7UBAAAAAAAAAX0BAAA0AAAAiO7ItNdFzD/5hE7VEanIPwDAAj+1AQAAAAAAAAF+AQAANAAAAOiC3mGxScs/VQEvpVkMyD8AgAM/xQEAAAAAAAABfwEAADQAAACwx97YnjbKP8G67BnRaMc/AEAFP8UBAAAAAAAAAYABAAA0AAAAmHb7lxxCyT8ndKqOSMXGPwAACD/UAQAAAAAAAAGBAQAANAAAAAhAH2k+Vcg/r6ciTR8Uxj8AwAo/1AEAAAAAAAABggEAADQAAAAAJEpMBHDHPxth4MGWcMU/AMANP+QBAAAAAAAAAYMBAAA0AAAAgCJ8QW6Sxj+x0TUlnbjEPwBADz/kAQAAAAAAAAGEAQAANAAAAIg7tUh8vMU/R0KLiKMAxD8AQBA/9AEAAAAAAAABhQEAADQAAAAgb/VhLu7EP+3vvZDZQcM/AMAQP/QBAAAAAAAAAYYBAAA0AAAAUPJKscw2xD+f2s09P3zCPwDAED8DAgAAAAAAAAGHAQAANAAAAKDfvEj7ncM/dz+YNASpwT8AABE/AwIAAAAAAAABiAEAADQAAAAAAj0EchTDP3Vb+hlYwcA/AAARPxMCAAAAAAAAAYkBAAA0AAAA/HPS9dShwj+6RdIC81O/PwAAET8TAgAAAAAAAAGKAQAANAAAABxQhC/ITcI/jtSv0TUlvT8AgBE/IgIAAAAAAAABiwEAADQAAABsy2DVkyfCP8LRvH2Wzbo/AMARPyICAAAAAAAAAYwBAAA0AAAA6LBZw+8fwj8KSYRzVmi4PwCAEj8yAgAAAAAAAAGNAQAANAAAAGzLYNWTJ8I/JhdlbbGjtT8AwBI/MgIAAAAAAAABjgEAADQAAACEAG/52zbCPyprix2t7LI/AMASP0ICAAAAAAAAAY8BAAA0AAAApGqLQWxVwj9isyZhZxqwPwCAEz9CAgAAAAAAAAGQAQAANAAAAFDvrpuge8I/fOv43AF1qj8AQBQ/UQIAAAAAAAABkQEAADQAAAAg3u49ZcDCP7yHutC366Q/AEAVP1ECAAAAAAAAAZIBAAA0AAAAdOc18s0Mwz+YvWbGadWfPwDAFj9hAgAAAAAAAAGTAQAANAAAAGhAktwicMM/gD8fjf29lz8AgBg/YQIAAAAAAAABlAEAADQAAABszvzqv+LDP3gfMLicgJA/AAAbP2ECAAAAAAAAAZUBAAA0AAAAlMaDQe1zxD9wd+NXpe6FPwBAHD9xAgAAAAAAAAGWAQAANAAAANwoJ+CqI8U/ABx+Rzlsdz8AQB0/cQIAAAAAAAABlwEAADQAAABsXwMPiRDGP8AhZO93G2w/AIAaP4ACAAAAAAAAAZgBAAA0AAAAMDUKqj8rxz8A7VGVM/9mPwBAFj+AAgAAAAAAAAGZAQAANAAAAKSPNJ8qbMg/gEXEUQAqcz8AwAo/kAIAAAAAAAABmgEAADQAAADMo5ASkuLJP9CgKWJsrIE/AID5PpACAAAAAAAAAZsBAAA0AAAAICIJzol3yz/Qgq+nIk2PPwAA2D6fAgAAAAAAAAGcAQAANAAAANRQbFOV9cw/EFc1ZoD0lz8AALU+nwIAAAAAAAABnQEAADQAAAA4BPMy1ZnOP2zUoSBD+6A/AAB0Ps4CAAAAAAAAAZ4BAAA0AAAAyiGUHaHq6z/wk30BxK7lPwAAkD0AAAAAAAAAAAGfAQAANAAAAMohlB2h6us/8JN9AcSu5T8AAMw9DwAAAAAAAAABoAEAADQAAADKIZQdoerrP/CTfQHEruU/AADoPQ8AAAAAAAAAAaEBAAA0AAAAbOgVIors6z8147TqD63lPwAABT4PAAAAAAAAAAGiAQAANAAAAGzoFSKK7Os/NeO06g+t5T8AACQ+DwAAAAAAAAABowEAADQAAACwdRkrXPDrP/CTfQHEruU/AABGPh8AAAAAAAAAAaQBAAA0AAAA9AIdNC706z/wk30BxK7lPwAAbT4fAAAAAAAAAAGlAQAANAAAADqQID0A+Os/afUOLyyy5T8AAIE+HwAAAAAAAAABpgEAADQAAAB+HSRG0vvrP+JWoFyUteU/AACIPh8AAAAAAAAAAacBAAA0AAAAwqonT6T/6z9ZuDGK/LjlPwAAjT4uAAAAAAAAAAGoAQAANAAAAAY4K1h2A+w/S3tU5cy/5T8AAJE+LgAAAAAAAAABqQEAADQAAABMxS5hSAfsPwYsHfyAweU/AACTPj4AAAAAAAAAAaoBAAA0AAAA7IuwZTEJ7D88PndAncblPwCAlD4+AAAAAAAAAAGrAQAANAAAAJBSMmoaC+w/cVDRhLnL5T8AgJc+TgAAAAAAAAABrAEAADQAAACQUjJqGgvsP+mxYrIhz+U/AACZPk4AAAAAAAAAAa0BAAA0AAAAkFIyahoL7D+lYivJ1dDlPwCAmT5OAAAAAAAAAAGuAQAANAAAAOyLsGUxCew/6bFisiHP5T8AAJw+TgAAAAAAAAABrwEAADQAAACo/qxcXwXsPywBmpttzeU/AACfPk4AAAAAAAAAAbABAAA0AAAAwqonT6T/6z8sAZqbbc3lPwAAoT5dAAAAAAAAAAGxAQAANAAAADqQID0A+Os/6bFisiHP5T8AgKI+bQAAAAAAAAABsgEAADQAAAAOr5cmc+7rP2AT9N+J0uU/AICjPn0AAAAAAAAAAbMBAAA0AAAAnkALBxTh6z/ZdIUN8tXlPwAApT59AAAAAAAAAAG0AQAANAAAAEp++dn5zes/UtYWO1rZ5T8AgKY+jAAAAAAAAAABtQEAADQAAACWgmmxyLzrP8s3qGjC3OU/AICoPpwAAAAAAAAAAbYBAAA0AAAA4obZiJer6z+G6HB/dt7lPwCAqz6cAAAAAAAAAAG3AQAANAAAAC6LSWBmmus/huhwf3be5T8AAK8+qwAAAAAAAAABuAEAADQAAAB6j7k3NYnrP4bocH923uU/AAC0PqsAAAAAAAAAAbkBAAA0AAAAJM2nCht26z8Qh99RDtvlPwAAuz67AAAAAAAAAAG6AQAANAAAAM4Klt0AY+s/2XSFDfLV5T8AgMI+uwAAAAAAAAABuwEAADQAAAC81Ye5uFPrP+mxYrIhz+U/AIDLPssAAAAAAAAAAbwBAAA0AAAATmf7mVlG6z+znwhuBcrlPwCA0D7LAAAAAAAAAAG9AQAANAAAACKGcoPMPOs/PD53QJ3G5T8AANU+2gAAAAAAAAABvgEAADQAAACaa2txKDXrPwYsHfyAweU/AADXPtoAAAAAAAAAAb8BAAA0AAAAshfmY20v6z9Le1TlzL/lPwCA2D7aAAAAAAAAAAHAAQAANAAAABBRZF+ELes/Fmn6oLC65T8AgNs+6gAAAAAAAAABwQEAADQAAAAQUWRfhC3rPxZp+qCwuuU/AADgPuoAAAAAAAAAAcIBAAA0AAAA+KTpbD8z6z9Le1TlzL/lPwCA4j76AAAAAAAAAAHDAQAANAAAAIC/8H7jOus/wdzlEjXD5T8AgOQ++gAAAAAAAAABxAEAADQAAAAK2veQh0LrPzw+d0CdxuU/AIDlPgkBAAAAAAAAAcUBAAA0AAAA1oECrP1N6z88PndAncblPwCA5T4JAQAAAAAAAAHGAQAANAAAAEbwjstcW+s/PD53QJ3G5T8AAOY+GQEAAAAAAAABxwEAADQAAAD66x70jWzrPzw+d0CdxuU/AADmPigBAAAAAAAAAcgBAAA0AAAAUK4wIah/6z/B3OUSNcPlPwAA5j4oAQAAAAAAAAHJAQAANAAAAAKqwEnZkOs/S3tU5cy/5T8AAOc+OAEAAAAAAAABygEAADQAAAC2pVByCqLrPxZp+qCwuuU/AIDpPjgBAAAAAAAAAcsBAAA0AAAAaqHgmjuz6z9ZuDGK/LjlPwAA7j5IAQAAAAAAAAHMAQAANAAAAB6dcMNsxOs/S3tU5cy/5T8AgPA+SAEAAAAAAAABzQEAADQAAAAw0n7ntNPrP8Hc5RI1w+U/AIDxPlcBAAAAAAAAAc4BAAA0AAAAQAeNC/3i6z/47j9XUcjlPwCA8D5XAQAAAAAAAAHPAQAANAAAALB1GStc8Os/LAGam23N5T8AAPA+ZwEAAAAAAAAB0AEAADQAAAB+HSRG0vvrP6ViK8nV0OU/AADwPmcBAAAAAAAAAdEBAAA0AAAABjgrWHYD7D8exLz2PdTlPwAA8D5nAQAAAAAAAAHSAQAANAAAAOyLsGUxCew/UtYWO1rZ5T8AgO4+ZwEAAAAAAAAB0wEAADQAAAAyGbRuAw3sPxCH31EO2+U/AADuPncBAAAAAAAAAdQBAAA0AAAAMhm0bgMN7D9S1hY7WtnlPwAA7j53AQAAAAAAAAHVAQAANAAAAOyLsGUxCew/UtYWO1rZ5T8AAO8+dwEAAAAAAAAB1gEAADQAAABkcalTjQHsPx7EvPY91OU/AIDwPncBAAAAAAAAAdcBAAA0AAAAlsmeOBf26z+lYivJ1dDlPwCA8j6lAQAAAAAAAAHYAQAANAAAAJ5ACwcU4es/LAGam23N5T8AgPM+pQEAAAAAAAAB2QEAADQAAAAE8fXQJ8rrP7OfCG4FyuU/AAD1PqUBAAAAAAAAAdoBAAA0AAAAyNpellKx6z88PndAncblPwCA9T61AQAAAAAAAAHbAQAANAAAAIzEx1t9mOs/+O4/V1HI5T8AgPU+tQEAAAAAAAAB3AEAADQAAAAKIS0Y1nvrPywBmpttzeU/AID0PsUBAAAAAAAAAd0BAAA0AAAALEQU2Rdh6z9gE/TfidLlPwAA9D7FAQAAAAAAAAHeAQAANAAAAE5n+5lZRus/UtYWO1rZ5T8AgNg+1AEAAAAAAAAB3wEAADQAAAAQUWRfhC3rP0KZOZYq4OU/AICwPtQBAAAAAAAAAeABAAA0AAAA8E+K5tSj7z+7+srDkuPlPwAAUD0AAAAAAAAAAAHhAQAANAAAADTdje+mp+8//0kCrd7h5T8AAI49DwAAAAAAAAAB4gEAADQAAAC895QBS6/vP0KZOZYq4OU/AACgPQ8AAAAAAAAAAeMBAAA0AAAAAIWYCh2z7z+G6HB/dt7lPwAAwD0PAAAAAAAAAAHkAQAANAAAAACFmAods+8/huhwf3be5T8AAPY9HwAAAAAAAAAB5QEAADQAAAAAhZgKHbPvP4bocH923uU/AAAVPh8AAAAAAAAAAeYBAAA0AAAARBKcE++27z+G6HB/dt7lPwAALj4vAAAAAAAAAAHnAQAANAAAAOjYHRjYuO8/yzeoaMLc5T8AAD4+LwAAAAAAAAAB6AEAADQAAADOLKMlk77vPxCH31EO2+U/AABJPi8AAAAAAAAAAekBAAA0AAAAErqmLmXC7z9S1hY7WtnlPwAAWz4vAAAAAAAAAAHqAQAANAAAAFZHqjc3xu8/2XSFDfLV5T8AAHA+PgAAAAAAAAAB6wEAADQAAACc1K1ACcrvP9l0hQ3y1eU/AICDPj4AAAAAAAAAAewBAAA0AAAA3mGxSdvN7z/ZdIUN8tXlPwCAkD5OAAAAAAAAAAHtAQAANAAAAN5hsUnbze8/2XSFDfLV5T8AgJY+TgAAAAAAAAAB7gEAADQAAACAKDNOxM/vP9l0hQ3y1eU/AICcPl0AAAAAAAAAAe8BAAA0AAAAIu+0Uq3R7z8exLz2PdTlPwAAoz5dAAAAAAAAAAHwAQAANAAAACLvtFKt0e8/HsS89j3U5T8AAKg+XQAAAAAAAAAB8QEAADQAAADeYbFJ283vP2AT9N+J0uU/AACtPl0AAAAAAAAAAfIBAAA0AAAAnNStQAnK7z+lYivJ1dDlPwAAsj5tAAAAAAAAAAHzAQAANAAAALSAKDNOxO8/6bFisiHP5T8AgLc+bQAAAAAAAAAB9AEAADQAAADOLKMlk77vPywBmpttzeU/AIC7Pn0AAAAAAAAAAfUBAAA0AAAARBKcE++27z9xUNGEucvlPwAAvj6MAAAAAAAAAAH2AQAANAAAABoxE/1hre8/cVDRhLnL5T8AgMA+jAAAAAAAAAAB9wEAADQAAABOiQji66HvP3FQ0YS5y+U/AIDCPqwAAAAAAAAAAfgBAAA0AAAA3hp8woyU7z+znwhuBcrlPwCAxT6sAAAAAAAAAAH5AQAANAAAAG6s76Ith+8/+O4/V1HI5T8AAMk+rAAAAAAAAAAB+gEAADQAAABcd+F+5XfvPzw+d0CdxuU/AADMPrsAAAAAAAAAAfsBAAA0AAAA7ghVX4Zq7z8GLB38gMHlPwCAzz67AAAAAAAAAAH8AQAANAAAADoNxTZVWe8/S3tU5cy/5T8AANI+2gAAAAAAAAAB/QEAADQAAADkSrMJO0bvP1m4MYr8uOU/AIDUPtoAAAAAAAAAAf4BAAA0AAAA0hWl5fI27z/iVqBclLXlPwCA1j7aAAAAAAAAAAH/AQAANAAAAGSnGMaTKe8/afUOLyyy5T8AgNk+2gAAAAAAAAABAAIAADQAAAA4xo+vBiDvP/CTfQHEruU/AADcPuoAAAAAAAAAAQECAAA0AAAAsKuInWIY7z8147TqD63lPwCA3j7qAAAAAAAAAAECAgAANAAAALCriJ1iGO8/NeO06g+t5T8AgOA+6gAAAAAAAAABAwIAADQAAAA4xo+vBiDvP/CTfQHEruU/AIDiPgkBAAAAAAAAAQQCAAA0AAAAZKcYxpMp7z/wk30BxK7lPwCA5D4JAQAAAAAAAAEFAgAANAAAADBPI+EJNe8/JKbXReCz5T8AgOU+CQEAAAAAAAABBgIAADQAAABAhDEFUkTvP1m4MYr8uOU/AADnPhkBAAAAAAAAAQcCAAA0AAAA9n/BLYNV7z8WafqgsLrlPwCA6T4pAQAAAAAAAAEIAgAANAAAAKp7UVa0Zu8/S3tU5cy/5T8AAO4+KQEAAAAAAAABCQIAADQAAABcd+F+5XfvP0t7VOXMv+U/AIDxPjgBAAAAAAAAAQoCAAA0AAAAbqzvoi2H7z8WafqgsLrlPwCA9T44AQAAAAAAAAELAgAANAAAACCof8temO8/Fmn6oLC65T8AAPk+SAEAAAAAAAABDAIAADQAAACSFgzrvaXvPxZp+qCwuuU/AAD+PkgBAAAAAAAAAQ0CAAA0AAAAXr4WBjSx7z8WafqgsLrlPwDAAD9XAQAAAAAAAAEOAgAANAAAACxmISGqvO8/Fmn6oLC65T8AAAI/VwEAAAAAAAABDwIAADQAAABWR6o3N8bvP0t7VOXMv+U/AAACP1cBAAAAAAAAARACAAA0AAAA3mGxSdvN7z/B3OUSNcPlPwAAAj9nAQAAAAAAAAERAgAANAAAAMS1NleW0+8/PD53QJ3G5T8AgAE/ZwEAAAAAAAABEgIAADQAAAAKQzpgaNfvPzw+d0CdxuU/AAABP2cBAAAAAAAAARMCAAA0AAAArAm8ZFHZ7z88PndAncblPwAAAT93AQAAAAAAAAEUAgAANAAAAKwJvGRR2e8/wdzlEjXD5T8AAAE/dwEAAAAAAAABFQIAADQAAADEtTZXltPvP0t7VOXMv+U/AEAAP3cBAAAAAAAAARYCAAA0AAAAnNStQAnK7z9ZuDGK/LjlPwAAAD93AQAAAAAAAAEXAgAANAAAAM4soyWTvu8/JKbXReCz5T8AgAA/lgEAAAAAAAABGAIAADQAAAAaMRP9Ya3vP/CTfQHEruU/AEABP6YBAAAAAAAAARkCAAA0AAAAwm4B0Eea7z93MuzTW6vlPwDAAT+mAQAAAAAAAAEaAgAANAAAAMzlbZ5Ehe8/hW/JeIuk5T8AwAE/tQEAAAAAAAABGwIAADQAAABMQtNanWjvP1JdbzRvn+U/AAACP7UBAAAAAAAAARwCAAA0AAAADiw8IMhP7z/Y+90GB5zlPwAAAj/FAQAAAAAAAAEdAgAANAAAAHTcJurbOO8/HUsV8FKa5T8AAAI/xQEAAAAAAAABHgIAADQAAAB8U5O42CPvP2KaTNmemOU/AAACP9QBAAAAAAAAAR8CAAA0AAAAyFcDkKcS7z9imkzZnpjlPwCAAj/UAQAAAAAAAAEgAgAANAAAALgi9WtfA+8/YppM2Z6Y5T8AwAM/5AEAAAAAAAABIQIAADQAAADqeupQ6ffuPx1LFfBSmuU/AIAEP+QBAAAAAAAAASICAAA0AAAABCdlQy7y7j+WrKYdu53lPwDABD/0AQAAAAAAAAEjAgAANAAAAAQnZUMu8u4/QyCSjz+m5T8AgAU/9AEAAAAAAAABJAIAADQAAAAuCO5Zu/vuP2n1Di8ssuU/AMAGPwMCAAAAAAAAASUCAAA0AAAAPj38fQML7z9Le1TlzL/lPwDABD8DAgAAAAAAAAEmAgAANAAAAFJyCqJLGu8/cVDRhLnL5T8AAAE/EwIAAAAAAAABJwIAADQAAACoNBzPZS3vP8s3qGjC3OU/AIDsPhMCAAAAAAAAASgCAAA0AAAA/PYt/H9A7z8lH39My+3lPwAA0T4TAgAAAAAAAAEpAgAANAAAAGyypq+DxOg/Dvv01mph6j8AACg+AAAAAAAAAAABKgIAADQAAAD4zK3BJ8zoPw779NZqYeo/AABqPg8AAAAAAAAAASsCAAA0AAAAPFqxyvnP6D8O+/TWamHqPwAAhD4PAAAAAAAAAAEsAgAANAAAAN4gM8/i0eg/Dvv01mph6j8AgIE+DwAAAAAAAAABLQIAADQAAAB+57TTy9PoP1BKLMC2X+o/AACIPi4AAAAAAAAAAS4CAAA0AAAAfue008vT6D8eONJ7mlrqPwCAiz4uAAAAAAAAAAEvAgAANAAAAH7ntNPL0+g/YIcJZeZY6j8AAI4+LgAAAAAAAAABMAIAADQAAAB+57TTy9PoPyx1ryDKU+o/AICRPi4AAAAAAAAAATECAAA0AAAAfue008vT6D86sozF+UzqPwAAkz4uAAAAAAAAAAEyAgAANAAAAMJ0uNyd1+g/BqAygd1H6j8AAJk+PgAAAAAAAAABMwIAADQAAABkOzrhhtnoP0rvaWopRuo/AICiPj4AAAAAAAAAATQCAAA0AAAAqsg96ljd6D9YLEcPWT/qPwCArD5OAAAAAAAAAAE1AgAANAAAAEyPv+5B3+g/JBrtyjw66j8AgLY+TgAAAAAAAAABNgIAADQAAADuVUHzKuHoP2ZpJLSIOOo/AIC9Pk4AAAAAAAAAATcCAAA0AAAAkBzD9xPj6D92pgFZuDHqPwCAwj5dAAAAAAAAAAE4AgAANAAAAHhwSAXP6Og/iOPe/ecq6j8AAMY+XQAAAAAAAAABOQIAADQAAABexM0Siu7oP9hv84tjIuo/AIDJPm0AAAAAAAAAAToCAAA0AAAARBhTIEX06D+0mnbsdhbqPwAAzj59AAAAAAAAAAE7AgAANAAAACps2C0A+ug/BieLevIN6j8AANY+fQAAAAAAAAABPAIAADQAAAAQwF07u//oPxZkaB8iB+o/AADgPowAAAAAAAAAAT0CAAA0AAAA+hPjSHYF6T/gUQ7bBQLqPwAA6D6MAAAAAAAAAAE+AgAANAAAAIAu6loaDek/rD+0lun86T8AgO8+nAAAAAAAAAABPwIAADQAAAAISfFsvhTpP3YtWlLN9+k/AID0PpwAAAAAAAAAAUACAAA0AAAANip6g0se6T/ujut/NfvpPwAA+j6rAAAAAAAAAAFBAgAANAAAAGALA5rYJ+k/rD+0lun86T8AgPw+qwAAAAAAAAABQgIAADQAAACK7IuwZTHpP+BRDtsFAuo/AID+PrsAAAAAAAAAAUMCAAA0AAAA/FoY0MQ+6T+cAtfxuQPqPwCA/z7LAAAAAAAAAAFEAgAANAAAAAqQJvQMTuk/nALX8bkD6j8AgAA/ywAAAAAAAAABRQIAADQAAAAexTQYVV3pPxZkaB8iB+o/AEAAP9oAAAAAAAAAAUYCAAA0AAAAjDPBN7Rq6T/QFDE21gjqPwAAAD/aAAAAAAAAAAFHAgAANAAAAJ5oz1v8eek/0BQxNtYI6j8AgAA/6gAAAAAAAAABSAIAADQAAACund1/RInpP9AUMTbWCOo/AEABP+oAAAAAAAAAAUkCAAA0AAAAwtLro4yY6T/QFDE21gjqPwDAAj/6AAAAAAAAAAFKAgAANAAAAHTOe8y9qek/0BQxNtYI6j8AAAU/+gAAAAAAAAABSwIAADQAAACGA4rwBbnpP9AUMTbWCOo/AMAHPwkBAAAAAAAAAUwCAAA0AAAAPP8ZGTfK6T8GJ4t68g3qPwDACj8JAQAAAAAAAAFNAgAANAAAAOz6qUFo2+k/fogcqFoR6j8AwAw/GQEAAAAAAAABTgIAADQAAAAAMLhlsOrpP/jprdXCFOo/AMAOPxkBAAAAAAAAAU8CAAA0AAAAsitIjuH76T9wSz8DKxjqPwCADz8oAQAAAAAAAAFQAgAANAAAAMRgVrIpC+o/pF2ZR0cd6j8AQBA/KAEAAAAAAAABUQIAADQAAAAyz+LRiBjqP2AOYl77Huo/AMAQPzgBAAAAAAAAAVICAAA0AAAApD1v8ecl6j9gDmJe+x7qPwDAED84AQAAAAAAAAFTAgAANAAAABKs+xBHM+o/YA5iXvse6j8AABE/SAEAAAAAAAABVAIAADQAAACCGogwpkDqP6RdmUdHHeo/AAARP0gBAAAAAAAAAVUCAAA0AAAAkk+WVO5P6j9wSz8DKxjqPwBAED9XAQAAAAAAAAFWAgAANAAAAEZLJn0fYeo/wtdTkaYP6j8AABA/VwEAAAAAAAABVwIAADQAAAD6RralUHLqP9AUMTbWCOo/AIAQP1cBAAAAAAAAAVgCAAA0AAAAUAnI0mqF6j+cAtfxuQPqPwBAET9nAQAAAAAAAAFZAgAANAAAAAQFWPubluo/rD+0lun86T8AABE/ZwEAAAAAAAABWgIAADQAAAC4AOgjzafqP3YtWlLN9+k/AAARP3cBAAAAAAAAAVsCAAA0AAAADsP5UOe66j+8fJE7GfbpPwAAET93AQAAAAAAAAFcAgAANAAAAMK+iXkYzOo/vHyROxn26T8AgBE/hgEAAAAAAAABXQIAADQAAAB0uhmiSd3qP/7LyCRl9Ok/AEARP4YBAAAAAAAAAV4CAAA0AAAAKLapynru6j+8fJE7GfbpPwCAED+WAQAAAAAAAAFfAgAANAAAADrrt+7C/eo/7o7rfzX76T8AQBA/lgEAAAAAAAABYAIAADQAAABMIMYSCw3rP6w/tJbp/Ok/AIAQP6UBAAAAAAAAAWECAAA0AAAAXFXUNlMc6z+sP7SW6fzpPwDAED+lAQAAAAAAAAFiAgAANAAAAMzDYFayKes/rD+0lun86T8AwBA/tQEAAAAAAAABYwIAADQAAADe+G56+jjrP6w/tJbp/Ok/AAARP7UBAAAAAAAAAWQCAAA0AAAATmf7mVlG6z+sP7SW6fzpPwAAET/FAQAAAAAAAAFlAgAANAAAAF6cCb6hVes/7o7rfzX76T8AABE/xQEAAAAAAAABZgIAADQAAAASmJnm0mbrP3YtWlLN9+k/AAARP9QBAAAAAAAAAWcCAAA0AAAACiEtGNZ76z+8fJE7GfbpPwBADz/UAQAAAAAAAAFoAgAANAAAAGDjPkXwjus/7o7rfzX76T8AgA0/5AEAAAAAAAABaQIAADQAAAC2pVByCqLrP6w/tJbp/Ok/AAAMP+QBAAAAAAAAAWoCAAA0AAAAaqHgmjuz6z/gUQ7bBQLqPwBACz/0AQAAAAAAAAFrAgAANAAAAB6dcMNsxOs/nALX8bkD6j8AAAw/9AEAAAAAAAABbAIAADQAAADSmADsndXrP5wC1/G5A+o/AIANP/QBAAAAAAAAAW0CAAA0AAAAhpSQFM/m6z+OxflMigrqPwCADj8TAgAAAAAAAAFuAgAANAAAAJbJnjgX9us/jsX5TIoK6j8AQA8/EwIAAAAAAAABbwIAADQAAACo/qxcXwXsP36IHKhaEeo/AMAPPxMCAAAAAAAAAXACAAA0AAAAGG05fL4S7D+0mnbsdhbqPwCAED8TAgAAAAAAAAFxAgAANAAAAIbbxZsdIOw/cEs/AysY6j8AwBA/IgIAAAAAAAABcgIAADQAAACYENS/ZS/sP2AOYl77Huo/AMAQPyICAAAAAAAAAXMCAAA0AAAACH9g38Q87D/Yb/OLYyLqPwAAET8yAgAAAAAAAAF0AgAANAAAAHjt7P4jSuw/UtGEucsl6j8AgBE/MgIAAAAAAAABdQIAADQAAADmW3keg1fsP8oyFuczKeo/AMARP0ICAAAAAAAAAXYCAAA0AAAAVsoFPuJk7D9ClKcUnCzqPwDAET9CAgAAAAAAAAF3AgAANAAAAMY4kl1Bcuw/QpSnFJws6j8AQBE/UQIAAAAAAAABeAIAADQAAADWbaCBiYHsP0KUpxScLOo/AAARP1ECAAAAAAAAAXkCAAA0AAAARtwsoeiO7D9ClKcUnCzqPwAAET9hAgAAAAAAAAF6AgAANAAAAFgRO8Uwnuw/QpSnFJws6j8AgBE/YQIAAAAAAAABewIAADQAAAAMDcvtYa/sP0KUpxScLOo/AEARP3ECAAAAAAAAAXwCAAA0AAAAwAhbFpPA7D9ClKcUnCzqPwAAET9xAgAAAAAAAAF9AgAANAAAANA9aTrbz+w/QpSnFJws6j8AABE/gAIAAAAAAAABfgIAADQAAACEOfliDOHsP0KUpxScLOo/AIARP4ACAAAAAAAAAX8CAAA0AAAAODWJiz3y7D9ClKcUnCzqPwDAET+QAgAAAAAAAAGAAgAANAAAAI73mrhXBe0/QpSnFJws6j8AwBE/kAIAAAAAAAABgQIAADQAAABC8yrhiBbtP0KUpxScLOo/AIASP58CAAAAAAAAAYICAAA0AAAA9u66Cbon7T+69ThCBDDqPwBAEz+fAgAAAAAAAAGDAgAANAAAAO53Tju9PO0/uvU4QgQw6j8AABM/rwIAAAAAAAABhAIAADQAAABEOmBo10/tP3amAVm4Meo/AAATP68CAAAAAAAAAYUCAAA0AAAAPMPzmdpk7T92pgFZuDHqPwCAEj+vAgAAAAAAAAGGAgAANAAAADRMh8vdee0/NFfKb2wz6j8AABI/zgIAAAAAAAABhwIAADQAAAAs1Rr94I7tP2ZpJLSIOOo/AIASP84CAAAAAAAAAYgCAAA0AAAArHi1QIir7T+ce374pD3qPwBAEz/OAgAAAAAAAAGJAgAANAAAAIxVzn9Gxu0/WCxHD1k/6j8AABM/zgIAAAAAAAABigIAADQAAAAM+WjD7eLtP0rvaWopRuo/AAATP94CAAAAAAAAAYsCAAA0AAAA6tWBAqz97T9+AcSuRUvqPwAAEz/eAgAAAAAAAAGMAgAANAAAAMqymkFqGO4/OrKMxflM6j8AABM/7gIAAAAAAAABjQIAADQAAAAGyTF8PzHuPyx1ryDKU+o/AAATP+4CAAAAAAAAAY4CAAA0AAAAQt/IthRK7j+k1kBOMlfqPwAAEz/9AgAAAAAAAAGPAgAANAAAAN4u3uwAYe4/YIcJZeZY6j8AgBM//QIAAAAAAAABkAIAADQAAAB4fvMi7XfuPx440nuaWuo/AEAUPw0DAAAAAAAAAZECAAA0AAAAcAeHVPCM7j8eONJ7mlrqPwDAFD8NAwAAAAAAAAGSAgAANAAAAGiQGobzoe4/HjjSe5pa6j8AgBU/HAMAAAAAAAABkwIAADQAAAAajKquJLPuPx440nuaWuo/AEAWPxwDAAAAAAAAAZQCAAA0AAAAzoc611XE7j+UmWOpAl7qPwDAFz8wAwAAAAAAAAGVAgAANAAAACRKTARw1+4/lJljqQJe6j8AgBg/MAMAAAAAAAABlgIAADQAAAAc0981c+zuP5SZY6kCXuo/AMAYP0ADAAAAAAAAAZcCAAA0AAAAcpXxYo3/7j+UmWOpAl7qPwCAGT9AAwAAAAAAAAGYAgAANAAAACaRgYu+EO8/lJljqQJe6j8AQBo/TwMAAAAAAAABmQIAADQAAAA4xo+vBiDvPx440nuaWuo/AAAaP08DAAAAAAAAAZoCAAA0AAAASvud004v7z8eONJ7mlrqPwCAGT9fAwAAAAAAAAGbAgAANAAAALhpKvOtPO8/HjjSe5pa6j8AgBg/XwMAAAAAAAABnAIAADQAAAAo2LYSDUrvPx440nuaWuo/AEAYP28DAAAAAAAAAZ0CAAA0AAAA9n/BLYNV7z8eONJ7mlrqPwAAGD9vAwAAAAAAAAGeAgAANAAAAMAnzEj5YO8/YIcJZeZY6j8AgBg/fgMAAAAAAAABnwIAADQAAACQz9Zjb2zvP2CHCWXmWOo/AMAYP34DAAAAAAAAAaACAAA0AAAAurBfevx17z+k1kBOMlfqPwDAGD9+AwAAAAAAAAGhAgAANAAAAOaR6JCJf+8/LHWvIMpT6j8AABk/jgMAAAAAAAABogIAADQAAAAQc3GnFonvPyx1ryDKU+o/AAAZP44DAAAAAAAAAaMCAAA0AAAAPFT6vaOS7z8sda8gylPqPwCAGT+dAwAAAAAAAAGkAgAANAAAAGY1g9QwnO8/LHWvIMpT6j8AwBo/nQMAAAAAAAABpQIAADQAAADwT4rm1KPvPyx1ryDKU+o/AAAbP60DAAAAAAAAAaYCAAA0AAAAGjET/WGt7z8sda8gylPqPwAAGz+tAwAAAAAAAAGnAgAANAAAAKJLGg8Gte8/LHWvIMpT6j8AgBs/vQMAAAAAAAABqAIAADQAAAAsZiEhqrzvPyx1ryDKU+o/AEAcP70DAAAAAAAAAakCAAA0AAAAErqmLmXC7z8sda8gylPqPwAAHD+9AwAAAAAAAAGqAgAANAAAAPgNLDwgyO8/LHWvIMpT6j8AABw/zAMAAAAAAAABqwIAADQAAADeYbFJ283vPyx1ryDKU+o/AEAaP8wDAAAAAAAAAawCAAA0AAAAxLU2V5bT7z8sda8gylPqPwCAGD/cAwAAAAAAAAGtAgAANAAAAKwJvGRR2e8/LHWvIMpT6j8AAAc/3AMAAAAAAAABrgIAADQAAAA2JMN29eDvP2CHCWXmWOo/AADdPuwDAAAAAAAAAa8CAAA0AAAAYAVMjYLq7z8eONJ7mlrqPwCAkz7sAwAAAAAAAAGwAgAANAAAACad76Rqi+E/JIBRXW807z8AAIg+AAAAAAAAAAABsQIAADQAAACut/a2DpPhPySAUV1vNO8/AAC8Pg8AAAAAAAAAAbICAAA0AAAA8kT6v+CW4T8kgFFdbzTvPwAA1D4PAAAAAAAAAAGzAgAANAAAADbS/ciymuE/4DAadCM27z8AANA+DwAAAAAAAAABtAIAADQAAADbmH/Nm5zhP1aSq6GLOe8/AADUPh8AAAAAAAAAAbUCAAA0AAAA25h/zZuc4T9WkquhiznvPwAA1T4fAAAAAAAAAAG2AgAANAAAANuYf82bnOE/VpKroYs57z8AgNc+LwAAAAAAAAABtwIAADQAAADbmH/Nm5zhP1aSq6GLOe8/AADcPi8AAAAAAAAAAbgCAAA0AAAA25h/zZuc4T8UQ3S4PzvvPwAA4z4+AAAAAAAAAAG5AgAANAAAADbS/ciymuE/FEN0uD877z8AAOY+PgAAAAAAAAABugIAADQAAADyRPq/4JbhPxRDdLg/O+8/AIDxPj4AAAAAAAAAAbsCAAA0AAAAhNZtoIGJ4T/Q8zzP8zzvPwCAAD9OAAAAAAAAAAG8AgAANAAAALYuY4ULfuE/jKQF5qc+7z8AwAc/TgAAAAAAAAABvQIAADQAAABGwNZlrHDhP0hVzvxbQO8/AIAOP04AAAAAAAAAAb4CAAA0AAAA2VFKRk1j4T9+ZyhBeEXvPwAAEz9dAAAAAAAAAAG/AgAANAAAAGjjvSbuVeE/tHmChZRK7z8AQBc/XQAAAAAAAAABwAIAADQAAAD5dDEHj0jhPxyeNg7NVO8/AAAZP20AAAAAAAAAAcECAAA0AAAAigal5y874T8OYVlpnVvvPwDAGT9tAAAAAAAAAAHCAgAANAAAAL1emsy5L+E//iN8xG1i7z8AgBo/bQAAAAAAAAABwwIAADQAAABM8A2tWiLhP/Dmnh8+ae8/AEAbP4wAAAAAAAAAAcQCAAA0AAAAPbv/iBIT4T+cWoqRwnHvPwDAGz+MAAAAAAAAAAHFAgAANAAAAMxMc2mzBeE/0Gzk1d527z8AwBs/jAAAAAAAAAABxgIAADQAAABd3uZJVPjgP0rOdQNHeu8/AAAcP5wAAAAAAAAAAccCAAA0AAAASqnYJQzp4D9KznUDR3rvPwCAHD+sAAAAAAAAAAHIAgAANAAAADt0ygHE2eA/jB2t7JJ47z8AwBw/rAAAAAAAAAAByQIAADQAAACGeDrZksjgP9Bs5NXedu8/AMAcP6wAAAAAAAAAAcoCAAA0AAAA03yqsGG34D8UvBu/KnXvPwAAHT+7AAAAAAAAAAHLAgAANAAAAB+BGogwpuA/4KnBeg5w7z8AAB0/uwAAAAAAAAABzAIAADQAAABqhYpf/5TgP6qXZzbyau8/AAAdP8sAAAAAAAAAAc0CAAA0AAAAW1B8O7eF4D+ql2c28mrvPwAAHT/LAAAAAAAAAAHOAgAANAAAAOrh7xtYeOA/ZkgwTaZs7z8AAB0/2gAAAAAAAAABzwIAADQAAAC/AGcFy27gP5xaipHCce8/AAAdP9oAAAAAAAAAAdACAAA0AAAAN+Zf8yZn4D/QbOTV3nbvPwBAHD/qAAAAAAAAAAHRAgAANAAAAJUf3u49ZeA/BH8+Gvt77z8AgBs/6gAAAAAAAAAB0gIAADQAAACVH97uPWXgPzqRmF4Xge8/AIAaP+oAAAAAAAAAAdMCAAA0AAAAlR/e7j1l4D9uo/KiM4bvPwBAGj/6AAAAAAAAAAHUAgAANAAAADfmX/MmZ+A/XmYV/gON7z8AgBo/+gAAAAAAAAAB1QIAADQAAAB7c2P8+GrgP5R4b0Igku8/AMAbPwkBAAAAAAAAAdYCAAA0AAAAYcfoCbRw4D8M2gBwiJXvPwBAGz8JAQAAAAAAAAHXAgAANAAAAOrh7xtYeOA/hjuSnfCY7z8AwBo/CQEAAAAAAAAB2AIAADQAAAC3ifo2zoPgP/6cI8tYnO8/AEAaPykBAAAAAAAAAdkCAAA0AAAAJviGVi2R4D8yr30PdaHvPwAAGj8pAQAAAAAAAAHaAgAANAAAADktlXp1oOA/JHKgakWo7z8AgBo/OAEAAAAAAAAB2wIAADQAAADTfKqwYbfgP9Dli9zJsO8/AEAbPzgBAAAAAAAAAdwCAAA0AAAAbMy/5k3O4D9+WXdOTrnvPwCAGj84AQAAAAAAAAHdAgAANAAAAKjiViEj5+A/pC707TrF7z8AQBk/SAEAAAAAAAAB3gIAADQAAAAqhvFkygPhP8gDcY0n0e8/AIAYP0gBAAAAAAAAAd8CAAA0AAAAxNUGm7Ya4T90d1z/q9nvPwAAGD9XAQAAAAAAAAHgAgAANAAAAAHsndWLM+E/4JsQiOTj7z8AwBY/VwEAAAAAAAAB4QIAADQAAAD5dDEHj0jhPxSuaswA6e8/AMAVP2cBAAAAAAAAAeICAAA0AAAATjdDNKlb4T8UrmrMAOnvPwBAFT9nAQAAAAAAAAHjAgAANAAAAAMz01zabOE/FK5qzADp7z8AABU/dwEAAAAAAAAB5AIAADQAAAAUaOGAInzhP1b9obVM5+8/AEAUP3cBAAAAAAAAAeUCAAA0AAAAhNZtoIGJ4T+cTNmemOXvPwAAFD+GAQAAAAAAAAHmAgAANAAAAFB+eLv3lOE/4JsQiOTj7z8AgBQ/hgEAAAAAAAAB5wIAADQAAADbmH/Nm5zhPyLrR3Ew4u8/AEAVP5YBAAAAAAAAAegCAAA0AAAAwewE21ai4T9mOn9afODvPwAAFT+WAQAAAAAAAAHpAgAANAAAAAV6COQopuE/rIm2Q8je7z8AgBQ/lgEAAAAAAAAB6gIAADQAAABjs4bfP6ThP+7Y7SwU3e8/AEAUP6YBAAAAAAAAAesCAAA0AAAAfV8B0oSe4T+6xpPo99fvPwAAFD+mAQAAAAAAAAHsAgAANAAAAGoq8608j+E//hXL0UPW7z8AQBM/tQEAAAAAAAAB7QIAADQAAAAUaOGAInzhP0JlAruP1O8/AAATP8UBAAAAAAAAAe4CAAA0AAAAexjMSjZl4T+EtDmk29LvPwAAEz/FAQAAAAAAAAHvAgAANAAAAFeurwKmRuE/yANxjSfR7z8AgBM/1AEAAAAAAAAB8AIAADQAAAA0RJO6FSjhPwxTqHZzz+8/AMATP9QBAAAAAAAAAfECAAA0AAAAKobxZMoD4T8MU6h2c8/vPwDAEz/kAQAAAAAAAAHyAgAANAAAAN06TAat2+A/DFOodnPP7z8AABU/5AEAAAAAAAAB8wIAADQAAACO76anj7PgP8gDcY0n0e8/AIAWP/QBAAAAAAAAAfQCAAA0AAAA4mqDTVuN4D+EtDmk29LvPwAAGD/0AQAAAAAAAAH1AgAANAAAAHtzY/z4auA/QmUCu4/U7z8AQBk/AwIAAAAAAAAB9gIAADQAAACdlkq9OlDgP/4Vy9FD1u8/AMAZPwMCAAAAAAAAAfcCAAA0AAAApA23izc74D+6xpPo99fvPwDAGT8DAgAAAAAAAAH4AgAANAAAAE9LpV4dKOA/usaT6PfX7z8AgBo/EwIAAAAAAAAB+QIAADQAAADf3Bg/vhrgP7rGk+j31+8/AEAbPxMCAAAAAAAAAfoCAAA0AAAAV8IRLRoT4D+6xpPo99fvPwBAHD8jAgAAAAAAAAH7AgAANAAAALX7jygxEeA//hXL0UPW7z8AQB0/IwIAAAAAAAAB/AIAADQAAACbTxU27BbgP4S0OaTb0u8/AEAePyMCAAAAAAAAAf0CAAA0AAAA8REnYwYq4D9Sot9fv83vPwDAHz8yAgAAAAAAAAH+AgAANAAAACwovp3bQuA/pC707TrF7z8AQB8/QgIAAAAAAAAB/wIAADQAAACuy1jhgl/gPzoKQGUCu+8/AAAeP0ICAAAAAAAAAQADAAA0AAAALm/zJCp84D+MllTzfbLvPwCAHT9RAgAAAAAAAAEBAwAANAAAAFPZD226muA/mtMxmK2r7z8AAB0/UQIAAAAAAAABAgMAADQAAAAXCq65M7vgPyRyoGpFqO8/AAAdP2ECAAAAAAAAAQMDAAA0AAAA3TpMBq3b4D8kcqBqRajvPwAAHT9hAgAAAAAAAAEEAwAANAAAAIi/b2DhAeE/mtMxmK2r7z8AAB0/cQIAAAAAAAABBQMAADQAAAA0RJO6FSjhP4yWVPN9su8/AAAdP3ECAAAAAAAAAQYDAAA0AAAAPwI1EGFM4T86CkBlArvvPwBAHD+AAgAAAAAAAAEHAwAANAAAAAMz01zabOE/5n0r14bD7z8AABw/gAIAAAAAAAABCAMAADQAAACE1m2ggYnhPxqQhRujyO8/AIAbP5ACAAAAAAAAAQkDAAA0AAAAHyaD1m2g4T+U8RZJC8zvPwCAGj+QAgAAAAAAAAEKAwAANAAAANIhE/+eseE/DFOodnPP7z8AABg/oAIAAAAAAAABCwMAADQAAABBkJ8e/r7hPwxTqHZzz+8/AIAUP6ACAAAAAAAAAQwDAAA0AAAAKOQkLLnE4T+U8RZJC8zvPwCADj+gAgAAAAAAAAENAwAANAAAAONWISPnwOE/pC707TrF7z8AwAc/vwIAAAAAAAABDgMAADQAAABIBwzt+qnhP35Zd05Oue8/AIDrPr8CAAAAAAAAAQ8DAAA0AAAAhNZtoIGJ4T8UNcPFFa/vPwCAvT6/AgAAAAAAAAEQAwAANAAAAE43QzSpW+E/uk3s4Qye7z8AAHs+vwIAAAAAAAAL"/>
</p:tagLst>
</file>

<file path=ppt/tags/tag48.xml><?xml version="1.0" encoding="utf-8"?>
<p:tagLst xmlns:a="http://schemas.openxmlformats.org/drawingml/2006/main" xmlns:r="http://schemas.openxmlformats.org/officeDocument/2006/relationships" xmlns:p="http://schemas.openxmlformats.org/presentationml/2006/main">
  <p:tag name="ATHENA.MIXSHAPE" val="|streamable=true|audioOnly=true|recordStart=131527|recordEnd=202988|recordLength=263081|start=131527|end=202988|audioFormat={00001610-0000-0010-8000-00AA00389B71}|audioRate=44100|muted=false|volume=0.8|fadeIn=0|fadeOut=0|videoFormat={34363248-0000-0010-8000-00AA00389B71}|videoRate=15|videoWidth=256|videoHeight=256"/>
</p:tagLst>
</file>

<file path=ppt/tags/tag49.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YAAAAHAAAABwMAAAAAAQAAAAgAAAAECUlua0F0b21WMQIAAAAJBAAAAAkFAAAACQYAAAAJBwAAAAkIAAAACQkAAAANAgUEAAAAC1BlblN0cm9rZVYxBAAAAApBdHRyaWJ1dGVzBVRyYWNlCVN0YXJ0VGltZQRUeXBlBAQABA9QZW5BdHRyaWJ1dGVzVjECAAAACklua1RyYWNlVjECAAAAEAxBY3Rpb25UeXBlVjECAAAAAgAAAAkKAAAACQsAAADiJwAAAAAAAAX0////DEFjdGlvblR5cGVWMQEAAAAHdmFsdWVfXwAIAgAAAAAAAAABBQAAAAQAAAAJDQAAAAkOAAAAcV0AAAAAAAAB8f////T///8AAAAAAQYAAAAEAAAACRAAAAAJEQAAAJmlAAAAAAAAAe7////0////AAAAAAEHAAAABAAAAAkTAAAACRQAAABosgAAAAAAAAHr////9P///wAAAAABCAAAAAQAAAAJFgAAAAkXAAAAY+oAAAAAAAAB6P////T///8AAAAAAQkAAAAEAAAACRkAAAAJGgAAABzwAAAAAAAAAeX////0////AAAAAAUKAAAAD1BlbkF0dHJpYnV0ZXNWMQoAAAAHX2NvbG9yQQdfY29sb3JSB19jb2xvckcHX2NvbG9yQgpGaXRUb0N1cnZlBkhlaWdodA5JZ25vcmVQcmVzc3VyZQ1Jc0hpZ2hsaWdodGVyBVNoYXBlBVdpZHRoAAAAAAAAAAAEAAICAgIBBgEBDEJydXNoU2hhcGVWMQIAAAAGAgAAAP8AAAAAAAAAAAAACEAAAAXk////DEJydXNoU2hhcGVWMQEAAAAHdmFsdWVfXwAIAgAAAAEAAAAAAAAAAAAIQAULAAAACklua1RyYWNlVjEDAAAADUxpc3RgMStfaXRlbXMMTGlzdGAxK19zaXplD0xpc3RgMStfdmVyc2lvbgQAABhTaGFyZWQuSW5raW5nLklua1BvaW50W10CAAAACAgCAAAACR0AAABQAAAAUAAAAAENAAAACgAAAP8AAAAAAAAAAAAACEAAAAHi////5P///wEAAAAAAAAAAAAIQAEOAAAACwAAAAkfAAAAvAAAALwAAAABEAAAAAoAAAD/AAAAAAAAAAAAAAhAAAAB4P///+T///8BAAAAAAAAAAAACEABEQAAAAsAAAAJIQAAAIMAAACDAAAAARMAAAAKAAAA/wAAAAAAAAAAAAAIQAAAAd7////k////AQAAAAAAAAAAAAhAARQAAAALAAAACSMAAABRAAAAUQAAAAEWAAAACgAAAP8AAAAAAAAAAAAACEAAAAHc////5P///wEAAAAAAAAAAAAIQAEXAAAACwAAAAklAAAAWQAAAFkAAAABGQAAAAoAAAD/AAAAAAAAAAAAAAhAAAAB2v///+T///8BAAAAAAAAAAAACEABGgAAAAsAAAAJJwAAAEQAAABEAAAABx0AAAAAAQAAAIAAAAAECklua1BvaW50VjECAAAACSgAAAAJKQAAAAkqAAAACSsAAAAJLAAAAAktAAAACS4AAAAJLwAAAAkwAAAACTEAAAAJMgAAAAkz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0wBx8AAAAAAQAAAAABAAAECklua1BvaW50VjEC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1EByEAAAAAAQAAAAABAAAECklua1BvaW50VjECAA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19ByMAAAAAAQAAAIAAAAAECklua1BvaW50VjECAA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DS8HJQAAAAABAAAAgAAAAAQKSW5rUG9pbnRWMQIA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lgAgAADScHJwAAAAABAAAAgAAAAAQKSW5rUG9pbnRWMQIA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DTwFKAAAAApJbmtQb2ludFYxBAAAAAFYAVkOUHJlc3N1cmVGYWN0b3IJVGltZVN0YW1wAAAAAAYGCxACAAAACxdvb9Rbxz/AXCHiz8yVPwAAGD4AAAAAAAAAAAEpAAAAKAAAAIukinxPoMc/ECNhydAvkj8AAFE+DwAAAAAAAAABKgAAACgAAAAeFrdb4LPHP3AXoffQdpE/AABsPg8AAAAAAAAAASsAAAAoAAAARfkPGgLbxz8wBGHve0KQPwAAfT4PAAAAAAAAAAEsAAAAKAAAAA0yponK5Mc/QPFBO/gSjz8AAJI+DwAAAAAAAAABLQAAACgAAADYajz5ku7HP2DpwQSjl44/AICbPh8AAAAAAAAAAS4AAAAoAAAAatxo2CMCyD/g4UHOTRyOPwCAoj4fAAAAAAAAAAEvAAAAKAAAADMV/0fsC8g/4OFBzk0cjj8AAKU+LgAAAAAAAAABMAAAACgAAABq3GjYIwLIP+DhQc5NHI4/AIClPi4AAAAAAAAAATEAAAAoAAAADTKmicrkxz9g6cEEo5eOPwAApj4+AAAAAAAAAAEyAAAAKAAAALKH4zpxx8c/YAAhVNEEkD8AAKY+PgAAAAAAAAABMwAAACgAAACLpIp8T6DHP9APIcF7+5A/AACnPj4AAAAAAAAAATQAAAAoAAAAP97Y/wtSxz+gE2FcJjmRPwAApT5OAAAAAAAAAAE1AAAAKAAAAGKm+qM38MY/cBeh99B2kT8AgKI+TgAAAAAAAAABNgAAACgAAAAmxFn5CXHGP3AXoffQdpE/AACiPk4AAAAAAAAAATcAAAAoAAAAMo0zsSm3xT/QDyHBe/uQPwAApD5cAAAAAAAAAAE4AAAAKAAAAOKrShrw38Q/QPFBO/gSjz8AAKU+XAAAAAAAAAABOQAAACgAAABr5wjFlOHDP+DKwSpOqow/AIClPmwAAAAAAAAAAToAAAAoAAAA9SLHbznjwj8gdkHTpF2HPwCApD58AAAAAAAAAAE7AAAAKAAAAH9ehRre5ME/oDDB6KUHgz8AAKM+fAAAAAAAAAABPAAAACgAAAA/Ya1VutzAP8DlgWn4WX4/AICiPnwAAAAAAAAAAT0AAAAoAAAAAsiqIS2pvz+AaoEBpaR2PwAAoz6LAAAAAAAAAAE+AAAAKAAAADwigDWY070/wCyBTfvJcj8AgKU+iwAAAAAAAAABPwAAACgAAAAs0drmtTi8P4DeATOj3m0/AACpPpsAAAAAAAAAAUAAAAAoAAAAtPFhd2Sxuj8AoAF/+QNqPwAAqz6bAAAAAAAAAAFBAAAAKAAAAF71QcY0Ubk/wCyBTfvJcj8AgKw+qgAAAAAAAAABQgAAACgAAAAw3HrTJhi4P4CJgdv5kXg/AICsPqoAAAAAAAAAAUMAAAAoAAAAJqYMnzoGtz+A9YHWolB/PwAAqz66AAAAAAAAAAFEAAAAKAAAALLhyknfB7Y/wEdBjKV5hD8AgKo+ugAAAAAAAAABRQAAACgAAAA5HYn0gwm1P2CFQUBPVIg/AACrPsoAAAAAAAAAAUYAAAAoAAAAWMpzfrketD/g4UHOTRyOPwCAqj7KAAAAAAAAAAFHAAAAKAAAAAfpiud/R7M/IB8hLibykT8AAKk+2QAAAAAAAAABSAAAACgAAABIec4v14OyPxBZ4UYlj5U/AICpPtkAAAAAAAAAAUkAAAAoAAAAjQkSeC7AsT+gluH6zmmZPwCAqj7pAAAAAAAAAAFKAAAAKAAAAGALgp8WELE/0OPhGyM7nj8AgK8+6QAAAAAAAAABSwAAACgAAACmm8XnbUywP9AncQvmfKI/AIC2PvkAAAAAAAAAAUwAAAAoAAAAFB7E3M1frz/QXfGIOtylPwAAvD75AAAAAAAAAAFNAAAAKAAAABToVajhTa4/OKHRJWQTqj8AAMI+CAEAAAAAAAABTgAAACgAAABQeJnwOIqtP2DsMfnixa4/AIDGPggBAAAAAAAAAU8AAAAoAAAAuus197HtrD+AIvl1GyiyPwAAyz4YAQAAAAAAAAFQAAAAKAAAAEZCK7xMeKw/yFD5vBoMtT8AAM4+GAEAAAAAAAABUQAAACgAAADcmCCB5wKsPwh/+QMa8Lc/AIDQPhgBAAAAAAAAAVIAAAAoAAAAaO8VRoKNqz80r5mY7vK6PwCA0T4nAQAAAAAAAAFTAAAAKAAAAPZFCwsdGKs/fNzJOIPHvT8AANM+JwEAAAAAAAABVAAAACgAAABguacRlnuqP3IDRfLrNsA/AIDTPjcBAAAAAAAAAVUAAAAoAAAAyCxEGA/fqT8qGL30YILBPwCA0z43AQAAAAAAAAFWAAAAKAAAADCg4B6IQqk/YizNoyDGwj8AANg+RwEAAAAAAAABVwAAACgAAACaE30lAaaoPy4/pVjA8sM/AIDePkcBAAAAAAAAAVgAAAAoAAAAAocZLHoJqD+ST3Vs1fjEPwAA4z5WAQAAAAAAAAFZAAAAKAAAAJDdDvEUlKc/cl/dLDX3xT8AAOc+VgEAAAAAAAABWgAAACgAAABAF1100UWnP/JsPUwKz8Y/AADqPmYBAAAAAAAAAVsAAAAoAAAAqIr5ekqppj+CeP0dCojHPwCA7T5mAQAAAAAAAAFcAAAAKAAAADbh7j/lM6Y/moNVnFQ5yD8AAPE+dgEAAAAAAAABXQAAACgAAADuGj3DoeWlPzqNdSB/08g/AAD1PnYBAAAAAAAAAV4AAAAoAAAAe3EyiDxwpT/elpWkqW3JPwCA9T6FAQAAAAAAAAFfAAAAKAAAADSrgAv5IaU/fqC1KNQHyj8AAPY+hQEAAAAAAAABYAAAACgAAAAIyCdN1/qkP6apbVlJmso/AAD2PpUBAAAAAAAAAWEAAAAoAAAA5eTOjrXTpD9ase2PnhXLPwAA9z6VAQAAAAAAAAFiAAAAKAAAAOXkzo6106Q/IrfNeB5yyz8AgPc+pAEAAAAAAAABYwAAACgAAAAIyCdN1/qkP268RQ7pxss/AAD5PqQBAAAAAAAAAWQAAAAoAAAAWI7ZyRpJpT/Ovx1W3vzLPwCA/D60AQAAAAAAAAFlAAAAKAAAAMs35ASAvqU/qsNd8Yg6zD8AAAE/tAEAAAAAAAABZgAAACgAAACGp6C8KIKmPxLGZZITYcw/AEACP8QBAAAAAAAAAWcAAAAoAAAAbPq1MvNspz96yG0znofMPwBAAz/EAQAAAAAAAAFoAAAAKAAAAL721eMizag/csk92giXzD8AQAM/xAEAAAAAAAABaQAAACgAAADSYrJM+/CqP+7JpS2+nsw/AAADP9MBAAAAAAAAAWoAAAAoAAAAUHiZ8DiKrT/uyaUtvp7MPwAAAz/TAQAAAAAAAAFrAAAAKAAAADgN8sb+X7A/csk92giXzD8AgAM/8wEAAAAAAAABbAAAACgAAAAklnVxtVyyP3LJPdoIl8w/AMAEP/MBAAAAAAAAAW0AAAAoAAAAqKtcFfP1tD/uyaUtvp7MPwCABj/zAQAAAAAAAAFuAAAAKAAAAHeH9TV03bc/5sp11CiuzD8AgAg/8wEAAAAAAAABbwAAACgAAACLDgm5Qoq6P1bMrc5Ixcw/AAALPwICAAAAAAAAAXAAAAAoAAAAWuqh2cNxvT9Czk0cHuTMPwAADz8CAgAAAAAAAAFxAAAAKAAAAO9/xL6ABcA/JtG9EF4SzT8AgBM/EgIAAAAAAAABcgAAACgAAABWYPVBxjTBPwLV/asIUM0/AMAVPxICAAAAAAAAAXMAAAAoAAAAlV3NBuo8wj9S2nVB06TNPwDAFj8hAgAAAAAAAAF0AAAAKAAAAELpeOx8McM/Kt613H3izT8AgBM/IQIAAAAAAAABdQAAACgAAADIkcsT7v7DP37iXcvdJ84/AMAOPzECAAAAAAAAAXYAAAAoAAAAluWYnayRxD/e5TUT013OPwDAAD8xAgAAAAAAAAF3AAAAKAAAAAePo9gRB8U/QukNW8iTzj8AgN0+UAIAAAAAAAABeAAAACgAAAAE8ZdobfPKP6lCV/WiKtQ/AAD4PQAAAAAAAAAAAXkAAAAoAAAAObgB+aTpyj8xQu+h7SLUPwAALT4PAAAAAAAAAAF6AAAAKAAAADm4Afmk6co/tUGHTjgb1D8AAEQ+DwAAAAAAAAABewAAACgAAAA5uAH5pOnKP7VBh044G9Q/AABdPg8AAAAAAAAAAXwAAAAoAAAAObgB+aTpyj+1QYdOOBvUPwAAhT4PAAAAAAAAAAF9AAAAKAAAADm4Afmk6co/tUGHTjgb1D8AAJg+HwAAAAAAAAABfgAAACgAAAA5uAH5pOnKP7VBh044G9Q/AACqPh8AAAAAAAAAAX8AAAAoAAAAObgB+aTpyj+1QYdOOBvUPwAAsj4fAAAAAAAAAAGAAAAAKAAAAATxl2ht88o/tUGHTjgb1D8AALY+HwAAAAAAAAABgQAAACgAAAAE8ZdobfPKP7VBh044G9Q/AIC3Pj4AAAAAAAAAAYIAAAAoAAAABPGXaG3zyj+1QYdOOBvUPwCAtj4+AAAAAAAAAAGDAAAAKAAAADm4Afmk6co/tUGHTjgb1D8AALU+PgAAAAAAAAABhAAAACgAAABwf2uJ3N/KP7VBh044G9Q/AIC1Pj4AAAAAAAAAAYUAAAAoAAAAp0bVGRTWyj+1QYdOOBvUPwCAtz4+AAAAAAAAAAGGAAAAKAAAAN8NP6pLzMo/tUGHTjgb1D8AgL4+PgAAAAAAAAABhwAAACgAAABKnBLLurjKP7VBh044G9Q/AADHPj4AAAAAAAAAAYgAAAAoAAAAuSrm6ymlyj91QdOkXRfUPwCAyz5OAAAAAAAAAAGJAAAAKAAAAO7xT3xhm8o/dUHTpF0X1D8AgM4+TgAAAAAAAAABigAAACgAAAAkubkMmZHKP3VB06RdF9Q/AIDSPl0AAAAAAAAAAYsAAAAoAAAAkEeNLQh+yj91QdOkXRfUPwAA2D5dAAAAAAAAAAGMAAAAKAAAAP/VYE53aso/dUHTpF0X1D8AgNs+bQAAAAAAAAABjQAAACgAAACiK57/HU3KP7VBh044G9Q/AADePn0AAAAAAAAAAY4AAAAoAAAAfUhFQfwlyj/xQTv4Eh/UPwCA3z6MAAAAAAAAAAGPAAAAKAAAAMPzv6NJ68k/MULvoe0i1D8AgN8+nAAAAAAAAAABkAAAACgAAACu9He3PZPJPzFC76HtItQ/AADgPpwAAAAAAAAAAZEAAAAoAAAAmvUvyzE7yT8xQu+h7SLUPwAA4D67AAAAAAAAAAGSAAAAKAAAALq9UW9d2cg/MULvoe0i1D8AAOA+uwAAAAAAAAABkwAAACgAAAASTd2jwG3IP/FBO/gSH9Q/AADhPrsAAAAAAAAAAZQAAAAoAAAADTKmicrkxz+1QYdOOBvUPwCA4j67AAAAAAAAAAGVAAAAKAAAANNPBd+cZcc/dUHTpF0X1D8AgOU+ywAAAAAAAAABlgAAACgAAACXbWQ0b+bGP3VB06RdF9Q/AADoPssAAAAAAAAAAZcAAAAoAAAAXIvDiUFnxj91QdOkXRfUPwCA6j7aAAAAAAAAAAGYAAAAKAAAAFhwjG9L3sU/tUGHTjgb1D8AgOs+2gAAAAAAAAABmQAAACgAAACKHL/ljEvFPzFC76HtItQ/AIDrPuoAAAAAAAAAAZoAAAAoAAAAKlfFfD2lxD8lQ79IWDLUPwCA6j7qAAAAAAAAAAGbAAAAKAAAADcgnzRd68M/4UPbReg91D8AAOo++gAAAAAAAAABnAAAACgAAAAMIg9cRTvDP9VEq+xSTdQ/AADqPvoAAAAAAAAAAZ0AAAAoAAAAF+voE2WBwj9RRRNACFXUPwAA6j4JAQAAAAAAAAGeAAAAKAAAALYl76oV28E/zUV7k71c1D8AAOo+CQEAAAAAAAABnwAAACgAAABWYPVBxjTBP0dG4+ZyZNQ/AADqPhkBAAAAAAAAAaAAAAAoAAAAvdORSD+YwD+HRpeQTWjUPwAA7T4ZAQAAAAAAAAGhAAAAKAAAAO9/xL6ABcA/PUezjd1z1D8AAPM+KQEAAAAAAAABogAAACgAAABoO0copgy/P7tHG+GSe9Q/AAD2PikBAAAAAAAAAaMAAAAoAAAA8HYF00oOvj9xSDfeIofUPwCA+D44AQAAAAAAAAGkAAAAKAAAAKaVHDwRN70/70ifMdiO1D8AgPk+OAEAAAAAAAABpQAAACgAAABWtDOl11+8P2lJB4WNltQ/AID5PkgBAAAAAAAAAaYAAAAoAAAABNNKDp6Iuz/lSW/YQp7UPwAA+j5IAQAAAAAAAAGnAAAAKAAAAG5G5xQX7Lo/nUqL1dKp1D8AAPo+VwEAAAAAAAABqAAAACgAAAD6nNzZsXa6P5VLW3w9udQ/AID3PlcBAAAAAAAAAakAAAAoAAAA9YGlv7vtuT/JTN/MgszUPwCA9D5nAQAAAAAAAAGqAAAAKAAAABhKx2Pni7k//U1jHcjf1D8AgPE+ZwEAAAAAAAABqwAAACgAAAA2EukHEyq5P/NOM8Qy79Q/AIDwPmcBAAAAAAAAAawAAAAoAAAAx2jezK20uD8nULcUeALVPwCA7T53AQAAAAAAAAGtAAAAKAAAAFO/05FIP7g/H1GHu+IR1T8AgOs+dwEAAAAAAAABrgAAACgAAAB3h/U1dN23P9VRo7hyHdU/AIDqPoYBAAAAAAAAAa8AAAAoAAAAmU8X2p97tz+RUr+1AinVPwAA6j6GAQAAAAAAAAGwAAAAKAAAAE6JZV1cLbc/SVPbspI01T8AAOo+lgEAAAAAAAABsQAAACgAAAD+wrPgGN+2P0FUq1n9Q9U/AADqPpYBAAAAAAAAAbIAAAAoAAAAsvwBZNWQtj85VXsAaFPVPwAA6z6mAQAAAAAAAAGzAAAAKAAAAGc2UOeRQrY/LVZLp9Ji1T8AgOw+pgEAAAAAAAABtAAAACgAAACy4cpJ3we2PxtY6/SngdU/AIDtPrUBAAAAAAAAAbUAAAAoAAAAG3Ceak70tT8JWotCfaDVPwAA7z61AQAAAAAAAAG2AAAAKAAAABtwnmpO9LU/NVzfOS3D1T8AgO4+xQEAAAAAAAABtwAAACgAAAD4jEWsLM21PyFef4cC4tU/AADuPsUBAAAAAAAAAbgAAAAoAAAA0Kns7QqmtT9LYNN+sgTWPwAA7j7UAQAAAAAAAAG5AAAAKAAAAK3Gky/pfrU/O2JzzIcj1j8AAO4+1AEAAAAAAAABugAAACgAAAAWVWdQWGu1P2Vkx8M3RtY/AADuPuQBAAAAAAAAAbsAAAAoAAAAheM6ccdXtT9RZmcRDWXWPwAA7j7kAQAAAAAAAAG8AAAAKAAAAPRxDpI2RLU/+WgjXHKP1j8AAO8+9AEAAAAAAAABvQAAACgAAAD0cQ6SNkS1P9trk1CyvdY/AIDwPvQBAAAAAAAAAb4AAAAoAAAA9HEOkjZEtT+Bbk+bF+jWPwCA8T4DAgAAAAAAAAG/AAAAKAAAAIXjOnHHV7U/4XEn4wwe1z8AAPM+AwIAAAAAAAABwAAAACgAAACtxpMv6X61P311s9TcV9c/AID1PgMCAAAAAAAAAcEAAAAoAAAA0Kns7QqmtT/TeVvDPJ3XPwAA+T4jAgAAAAAAAAHCAAAAKAAAAPiMRawszbU/pX5rBVLq1z8AAP0+IwIAAAAAAAABwwAAACgAAAAbcJ5qTvS1P3mDe0dnN9g/AAABPyMCAAAAAAAAAcQAAAAoAAAARFP3KHAbtj9JiIuJfITYPwDAAT8jAgAAAAAAAAHFAAAAKAAAAGc2UOeRQrY/G42by5HR2D8AAAI/MgIAAAAAAAABxgAAACgAAACQGamls2m2P+uRqw2nHtk/AAACPzICAAAAAAAAAccAAAAoAAAAsvwBZNWQtj9/lgem4WfZPwCAAj9CAgAAAAAAAAHIAAAAKAAAALL8AWTVkLY/T5sX6Pa02T8AwAI/QgIAAAAAAAAByQAAACgAAACy/AFk1ZC2P+Ofc4Ax/tk/AIADP0UCAAAAAAAAAcoAAAAoAAAAsvwBZNWQtj+rpVNpsVraPwDAAz9FAgAAAAAAAAHLAAAAKAAAALL8AWTVkLY/uaoXVaGr2j8AwAM/VQIAAAAAAAABzAAAACgAAACy/AFk1ZC2Pwewj+prANs/AAAEP1UCAAAAAAAAAc0AAAAoAAAAsvwBZNWQtj/PtW/T61zbPwAABD9lAgAAAAAAAAHOAAAAKAAAALL8AWTVkLY/V7ubEpG12z8AgAQ/ZQIAAAAAAAABzwAAACgAAACy/AFk1ZC2PyPBe/sQEtw/AEAFP3QCAAAAAAAAAdAAAAAoAAAAsvwBZNWQtj/nxlvkkG7cPwBABj90AgAAAAAAAAHRAAAAKAAAALL8AWTVkLY/ac1XyqDW3D8AQAc/hAIAAAAAAAAB0gAAACgAAACy/AFk1ZC2P+vTU7CwPt0/AAAHP4QCAAAAAAAAAdMAAAAoAAAAkBmppbNptj+z2TOZMJvdPwAABz+UAgAAAAAAAAHUAAAAKAAAAP2nfMYiVrY/ud/HK4v73T8AAAc/lAIAAAAAAAAB1QAAACgAAABnNlDnkUK2P4HlpxQLWN4/AIAHP6MCAAAAAAAAAdYAAAAoAAAA1cQjCAEvtj9J64f9irTePwDACD+jAgAAAAAAAAHXAAAAKAAAABtwnmpO9LU/0/CzPDAN3z8AAAs/swIAAAAAAAAB2AAAACgAAABiGxnNm7m1P5v2kyWwad8/AMAMP7MCAAAAAAAAAdkAAAAoAAAAFlVnUFhrtT+h/Ce4CsrfPwAADj/CAgAAAAAAAAHaAAAAKAAAAPRxDpI2RLU/UgFepTIV4D8AQA8/wgIAAAAAAAAB2wAAACgAAAD0cQ6SNkS1P5QEXJg6SeA/AMAQP9ICAAAAAAAAAdwAAAAoAAAAy4610xQdtT/0BzTgL3/gPwAAET/SAgAAAAAAAAHdAAAAKAAAAMuOtdMUHbU/VAsMKCW14D8AABE/4gIAAAAAAAAB3gAAACgAAADLjrXTFB21P/AOmBn17uA/AAARP+ICAAAAAAAAAd8AAAAoAAAAy4610xQdtT+MEiQLxSjhPwAAET/iAgAAAAAAAAHgAAAAKAAAAMuOtdMUHbU/7BX8Urpe4T8AABE/8QIAAAAAAAAB4QAAACgAAADLjrXTFB21P0wZ1JqvlOE/AIARP/ECAAAAAAAAAeIAAAAoAAAAy4610xQdtT+sHKzipMrhPwBAEz8RAwAAAAAAAAHjAAAAKAAAAKirXBXz9bQ/KCBef4cC4j8AgBY/EQMAAAAAAAAB5AAAACgAAAB/yANX0c60PyQkeG8fQuI/AAAYPxEDAAAAAAAAAeUAAAAoAAAAf8gDV9HOtD86KGy0pIPiPwBAGT8RAwAAAAAAAAHmAAAAKAAAAFzlqpivp7Q/FCysT0/B4j8AwBk/IAMAAAAAAAAB5wAAACgAAADGc365HpS0P7IvOEEf++I/AIAaPyADAAAAAAAAAegAAAAoAAAA7lbXd0C7tD+qM1IxtzrjPwBAGj8wAwAAAAAAAAHpAAAAKAAAADkdifSDCbU/hDeSzGF44z8AgBk/MAMAAAAAAAAB6gAAACgAAACF4zpxx1e1PyQ7Hr4xsuM/AEAZPz8DAAAAAAAAAesAAAAoAAAAPzjADnqStT/8Pl5Z3O/jPwCAGT8/AwAAAAAAAAHsAAAAKAAAAPiMRawszbU/nELqSqwp5D8AwBk/TwMAAAAAAAAB7QAAACgAAACy4cpJ3we2P/pFwpKhX+Q/AMAZP08DAAAAAAAAAe4AAAAoAAAAZzZQ55FCtj9YSZralpXkPwCAGj9fAwAAAAAAAAHvAAAAKAAAAJAZqaWzabY/2ExMd3nN5D8AQBs/XwMAAAAAAAAB8AAAACgAAABJbi5DZqS2PzZQJL9uA+U/AEAcP24DAAAAAAAAAfEAAAAoAAAAbFGHAYjLtj9aU0hdiTXlPwDAHT9uAwAAAAAAAAHyAAAAKAAAAJQ04L+p8rY/mlZGUJFp5T8AgB4/fgMAAAAAAAAB8wAAACgAAAAmpgyfOga3P9pZREOZneU/AMAeP34DAAAAAAAAAfQAAAAoAAAATollXVwttz++XLQ32cvlPwCAHz9+AwAAAAAAAAH1AAAAKAAAAOD6kTztQLc//l+yKuH/5T8AQCA/jgMAAAAAAAAB9gAAACgAAABxbL4bflS3P2ZiustrJuY/AMAgP44DAAAAAAAAAfcAAAAoAAAAA97q+g5otz/QZMJs9kzmPwDAID+dAwAAAAAAAAH4AAAAKAAAACvBQ7kwj7c/GmfwuJNx5j8AACE/nQMAAAAAAAAB+QAAACgAAABOpJx3Ura3PwZpkAZpkOY/AAAhP60DAAAAAAAAAfoAAAAoAAAAd4f1NXTdtz/yajBUPq/mPwAAIT+tAwAAAAAAAAH7AAAAKAAAAJpqTvSVBLg/AG2q9gDQ5j8AACE/vAMAAAAAAAAB/AAAACgAAAAw3HrTJhi4P85ucO/o7OY/AAAhP7wDAAAAAAAAAf0AAAAoAAAAwk2nsrcruD+ecDbo0AnnPwCAIT/MAwAAAAAAAAH+AAAAKAAAAFO/05FIP7g/8HGUjQMf5z8AQCE/zAMAAAAAAAAB/wAAACgAAADqMABx2VK4PyRzGN5IMuc/AAAhP9wDAAAAAAAAAQABAAAoAAAA6jAAcdlSuD8adOiEs0HnPwAAIT/cAwAAAAAAAAEBAQAAKAAAAOowAHHZUrg/TnVs1fhU5z8AgCE/6wMAAAAAAAABAgEAACgAAADqMABx2VK4P2R2FtFQZuc/AEAhP+sDAAAAAAAAAQMBAAAoAAAA6jAAcdlSuD9cd+Z3u3XnPwAAIT/7AwAAAAAAAAEEAQAAKAAAAOowAHHZUrg/rnhEHe6K5z8AACE/+wMAAAAAAAABBQEAACgAAADqMABx2VK4PyB6fBcOouc/AIAhPwsEAAAAAAAAAQYBAAAoAAAA6jAAcdlSuD+Se7QRLrnnPwDAIT8LBAAAAAAAAAEHAQAAKAAAAOowAHHZUrg/BH3sC07Q5z8AwCE/GgQAAAAAAAABCAEAACgAAAB8oixQama4P3Z+JAZu5+c/AEAhPxoEAAAAAAAAAQkBAAAoAAAADRRZL/t5uD/Kf4KroPznPwAAIT8qBAAAAAAAAAEKAQAAKAAAADX3se0cobg/4IAsp/gN6D8AACE/KgQAAAAAAAABCwEAACgAAAA197HtHKG4PxSCsPc9Ieg/AIAhPzkEAAAAAAAAAQwBAAAoAAAANfex7RyhuD8Kg4CeqDDoPwDAIT85BAAAAAAAAAENAQAAKAAAADX3se0cobg/4oN28CU+6D8AwCE/SQQAAAAAAAABDgEAACgAAAA197HtHKG4P9iERpeQTeg/AIAiP0kEAAAAAAAAAQ8BAAAoAAAANfex7RyhuD9yhYg/M1foPwDAIj9dBAAAAAAAAAEQAQAAKAAAADX3se0cobg/aoZY5p1m6D8AwCI/XQQAAAAAAAABEQEAACgAAADHaN7MrbS4P2KHKI0Idug/AAAjP2wEAAAAAAAAARIBAAAoAAAA6ks3i8/buD8aiESKmIHoPwAAIz9sBAAAAAAAAAETAQAAKAAAAIC9Y2pg77g/lois3U2J6D8AACM/fAQAAAAAAAABFAEAACgAAADMgxXnoz25PxCJFDEDkeg/AAAjP3wEAAAAAAAAARUBAAAoAAAAGErHY+eLuT+qiVbZpZroPwAAIz+MBAAAAAAAAAEWAQAAKAAAAIbz0Z5MAbo/Bork122g6D8AgCM/jAQAAAAAAAABFwEAACgAAAD6nNzZsXa6P0SKmIFIpOg/AMAjP5sEAAAAAAAAARgBAAAoAAAAbkbnFBfsuj+CikwrI6joPwCAJD+bBAAAAAAAAAEZAQAAKAAAAG5hHi8Ndbs/ooomgBCq6D8AwCQ/qwQAAAAAAAABGgEAACgAAAAs0drmtTi8P8CKANX9q+g/AMAkP6sEAAAAAAAAARsBAAAoAAAAfLLDfe8PvT+iiiaAEKroPwAAJT+6BAAAAAAAAAEcAQAAKAAAAM6TrBQp570/wIoA1f2r6D8AACU/ugQAAAAAAAABHQEAACgAAABoO0copgy/P6KKJoAQqug/AIAlP8oEAAAAAAAAAR4BAAAoAAAAg/HwnREZwD+CikwrI6joPwDAJj/KBAAAAAAAAAEfAQAAKAAAAOO26gZhv8A/RIqYgUik6D8AgCc/2gQAAAAAAAABIAEAACgAAADZ7RBPQXnBP0SKmIFIpOg/AEAoP9oEAAAAAAAAASEBAAAoAAAAzCQ3lyEzwj9EipiBSKToPwDAKD/pBAAAAAAAAAEiAQAAKAAAAPUix28548I/RIqYgUik6D8AwCg/6QQAAAAAAAABIwEAACgAAAAgIVdIUZPDP8qJMC6TnOg/AAApP/kEAAAAAAAAASQBAAAoAAAASh/nIGlDxD/KiTAuk5zoPwAAKT/5BAAAAAAAAAElAQAAKAAAAK3k4Im46cQ/yokwLpOc6D8AgCk/CQUAAAAAAAABJgEAACgAAAANqtryB5DFPwaK5NdtoOg/AMAqPwkFAAAAAAAAAScBAAAoAAAAozY+7I4sxj8mir4sW6LoPwAALT8YBQAAAAAAAAEoAQAAKAAAAHGKC3ZNv8Y/RIqYgUik6D8AwC8/GAUAAAAAAAABKQEAACgAAADTTwXfnGXHP8CKANX9q+g/AMAyPxgFAAAAAAAAASoBAAAoAAAAatxo2CMCyD8ci47TxbHoPwDANT8oBQAAAAAAAAErAQAAKAAAANuFcxOJd8g/lov2Jnu56D8AgDY/KAUAAAAAAAABLAEAACgAAACD9ufeJePIP/SLhCVDv+g/AAA3PzcFAAAAAAAAAS0BAAAoAAAAmvUvyzE7yT8wjDjPHcPoPwCANj83BQAAAAAAAAEuAQAAKAAAAOW74Ud1ick/jozGzeXI6D8AADY/RwUAAAAAAAABLwEAACgAAABoSf1U8M3JP+qMVMytzug/AEAzP0cFAAAAAAAAATABAAAoAAAAVmXsgtr+yT8IjS4hm9DoPwBALz9XBQAAAAAAAAExAQAAKAAAAEWB27DEL8o/6oxUzK3O6D8AACY/VwUAAAAAAAABMgEAACgAAABqZDRv5lbKP46Mxs3lyOg/AEAbP2YFAAAAAAAAATMBAAAoAAAAyA73vT90yj9EipiBSKToPwAA3z5mBQAAAAAAAAE0AQAAKAAAAG5FNarOoNA/3qGAeP0d6j8AAJg9AAAAAAAAAAABNQEAACgAAACdmpZRe6/QP96hgHj9Heo/AADUPRAAAAAAAAAAATYBAAAoAAAAArdhiV+00D/eoYB4/R3qPwAA8D0QAAAAAAAAAAE3AQAAKAAAAC8MwzAMw9A/3qGAeP0d6j8AAOo9EAAAAAAAAAABOAEAACgAAAAvDMMwDMPQP96hgHj9Heo/AAD0PRAAAAAAAAAAATkBAAAoAAAALwzDMAzD0D/eoYB4/R3qPwAABj4gAAAAAAAAAAE6AQAAKAAAAC8MwzAMw9A/3qGAeP0d6j8AACo+IAAAAAAAAAABOwEAACgAAAD7RFmg1MzQP8ChpiMQHOo/AABPPiAAAAAAAAAAATwBAAAoAAAAX2Ek2LjR0D+ioczOIhrqPwAAcT4gAAAAAAAAAAE9AQAAKAAAAMN97w+d1tA/ZqEYJUgW6j8AAIk+LwAAAAAAAAABPgEAACgAAAAomrpHgdvQPyahZHttEuo/AICXPi8AAAAAAAAAAT8BAAAoAAAAjLaFf2Xg0D/qoLDRkg7qPwAApj5PAAAAAAAAAAFAAQAAKAAAAPDSULdJ5dA/jKAi08oI6j8AgKw+TwAAAAAAAAABQQEAACgAAABV7xvvLerQP1CgbinwBOo/AAC3Pk8AAAAAAAAAAUIBAAAoAAAAVe8b7y3q0D8QoLp/FQHqPwCAwj5PAAAAAAAAAAFDAQAAKAAAALkL5yYS79A/8p/gKij/6T8AgMo+XgAAAAAAAAABRAEAACgAAACERH2W2vjQP5SfUixg+ek/AIDQPl4AAAAAAAAAAUUBAAAoAAAA6GBIzr790D+Un1IsYPnpPwAA1D5eAAAAAAAAAAFGAQAAKAAAAOhgSM6+/dA/Gp/q2Krx6T8AgNY+fQAAAAAAAAABRwEAACgAAADoYEjOvv3QP9yeNi/Q7ek/AIDXPn0AAAAAAAAAAUgBAAAoAAAA6GBIzr790D+AnqgwCOjpPwCA1z59AAAAAAAAAAFJAQAAKAAAAOhgSM6+/dA/YJ7O2xrm6T8AANg+jQAAAAAAAAABSgEAACgAAADoYEjOvv3QPySeGjJA4uk/AADbPo0AAAAAAAAAAUsBAAAoAAAA6GBIzr790D8knhoyQOLpPwAA4D6NAAAAAAAAAAFMAQAAKAAAAOhgSM6+/dA/BJ5A3VLg6T8AgOQ+jQAAAAAAAAABTQEAACgAAACERH2W2vjQPySeGjJA4uk/AADqPp0AAAAAAAAAAU4BAAAoAAAAICiyXvbz0D9gns7bGubpPwCA7D6dAAAAAAAAAAFPAQAAKAAAALkL5yYS79A/gJ6oMAjo6T8AgO4+rAAAAAAAAAABUAEAACgAAADw0lC3SeXQP9yeNi/Q7ek/AIDvPqwAAAAAAAAAAVEBAAAoAAAAKJq6R4Hb0D8an+rYqvHpPwAA8T6sAAAAAAAAAAFSAQAAKAAAAF9hJNi40dA/Gp/q2Krx6T8AgPE+vAAAAAAAAAABUwEAACgAAAAvDMMwDMPQP1ifnoKF9ek/AADzPswAAAAAAAAAAVQBAAAoAAAAnZqWUXuv0D92n3jXcvfpPwCA9j7bAAAAAAAAAAFVAQAAKAAAAKUMnzoGl9A/dp9413L36T8AAPw+6wAAAAAAAAABVgEAACgAAABIYtzrrHnQPxqf6tiq8ek/AID/PvoAAAAAAAAAAVcBAAAoAAAA7LcZnVNc0D/6nhCEve/pPwAAAT/6AAAAAAAAAAFYAQAAKAAAACzxixYWOtA/Gp/q2Krx6T8AwAE/GgEAAAAAAAABWQEAACgAAABqKv6P2BfQPxqf6tiq8ek/AIACPykBAAAAAAAAAVoBAAAoAAAAvlW0M6XXzz8an+rYqvHpPwBAAz8pAQAAAAAAAAFbAQAAKAAAABjlP2gIbM8/Gp/q2Krx6T8AQAQ/KQEAAAAAAAABXAEAACgAAACkOzUto/bOPxqf6tiq8ek/AAAEPykBAAAAAAAAAV0BAAAoAAAAoCD+Eq1tzj8an+rYqvHpPwAABD85AQAAAAAAAAFeAQAAKAAAAD5bBKpdx80/+p4QhL3v6T8AAAQ/OQEAAAAAAAABXwEAACgAAABNJN5hfQ3NP56egoX16ek/AIAEPzkBAAAAAAAAAWABAAAoAAAAxnuLOgxAzD+AnqgwCOjpPwDABD9JAQAAAAAAAAFhAQAAKAAAABnw31R5S8s/gJ6oMAjo6T8AwAQ/SQEAAAAAAAABYgEAACgAAACiK57/HU3KP4CeqDAI6Ok/AAAFP1gBAAAAAAAAAWMBAAAoAAAALGdcqsJOyT9gns7bGubpPwAABT9YAQAAAAAAAAFkAQAAKAAAAO1phOWeRsg/JJ4aMkDi6T8AgAU/dwEAAAAAAAABZQEAACgAAACtbKwgez7HP4CeqDAI6Ok/AEAGP3cBAAAAAAAAAWYBAAAoAAAAozY+7I4sxj/6nhCEve/pPwAABj93AQAAAAAAAAFnAQAAKAAAAC1y/JYzLsU/WJ+egoX16T8AAAY/dwEAAAAAAAABaAEAACgAAACC5lCxoDnEP9SfBtY6/ek/AAAGP4cBAAAAAAAAAWkBAAAoAAAA1Vqlyw1Fwz9uoEh+3QbqPwCABj+HAQAAAAAAAAFqAQAAKAAAAPIHkFVDWsI/JqFke20S6j8AwAY/lwEAAAAAAAABawEAACgAAADZ7RBPQXnBP96hgHj9Heo/AIAHP5cBAAAAAAAAAWwBAAAoAAAAiAwouAeiwD+4onbKeivqPwBABz+mAQAAAAAAAAFtAQAAKAAAAN7kUWMLgr8/zqMgxtI86j8AAAc/pgEAAAAAAAABbgEAACgAAADwdgXTSg6+P8Sk8Gw9TOo/AAAHP7YBAAAAAAAAAW8BAAAoAAAAMuwRAazBvD+apea+ulnqPwCABz+2AQAAAAAAAAFwAQAAKAAAAG5hHi8Ndbs/VKYCvEpl6j8AwAc/xgEAAAAAAAABcQEAACgAAAD6nNzZsXa6PwynHrnacOo/AIAIP8YBAAAAAAAAAXIBAAAoAAAAqbvzQnifuT+Ip4YMkHjqPwBACD/GAQAAAAAAAAFzAQAAKAAAAIC9Y2pg77g/5qcUC1h+6j8AAAg/5QEAAAAAAAABdAEAACgAAAB8oixQama4P0CoogkghOo/AIAIP+UBAAAAAAAAAXUBAAAoAAAACPkhFQXxtz+AqFaz+ofqPwBACT/lAQAAAAAAAAF2AQAAKAAAACvBQ7kwj7c/2qjkscKN6j8AQAo/5QEAAAAAAAABdwEAACgAAADg+pE87UC3P/yovgawj+o/AEALP/QBAAAAAAAAAXgBAAAoAAAAJqYMnzoGtz9WqUwFeJXqPwDACz/0AQAAAAAAAAF5AQAAKAAAAGxRhwGIy7Y/dKkmWmWX6j8AwAs/BAIAAAAAAAABegEAACgAAACy/AFk1ZC2P/Cpjq0an+o/AAANPwQCAAAAAAAAAXsBAAAoAAAAZzZQ55FCtj9sqvYA0KbqPwCADT8jAgAAAAAAAAF8AQAAKAAAABtwnmpO9LU/6KpeVIWu6j8AQA4/IwIAAAAAAAABfQEAACgAAABiGxnNm7m1P2Srxqc6tuo/AEAPPyMCAAAAAAAAAX4BAAAoAAAAFlVnUFhrtT9arJZOpcXqPwBAED8zAgAAAAAAAAF/AQAAKAAAAPRxDpI2RLU/Uq1m9Q/V6j8AQBE/MwIAAAAAAAABgAEAACgAAACoq1wV8/W0Px6vLO738eo/AMASP0MCAAAAAAAAAYEBAAAoAAAAFjowNmLitD8Mscw7zRDrPwCAFD9DAgAAAAAAAAGCAQAAKAAAAO5W13dAu7Q/NrMgM30z6z8AABc/UgIAAAAAAAABgwEAACgAAADuVtd3QLu0P761Ain1W+s/AMAXP1ICAAAAAAAAAYQBAAAoAAAAf8gDV9HOtD+iuHIdNYrrPwAAGD9iAgAAAAAAAAGFAQAAKAAAAH/IA1fRzrQ/xLuWu0+86z8AgBc/YgIAAAAAAAABhgEAACgAAAB/yANX0c60P0S/SFgy9Os/AAAXP3ECAAAAAAAAAYcBAAAoAAAAFjowNmLitD/Awvr0FCzsPwAAFz9xAgAAAAAAAAGIAQAAKAAAADkdifSDCbU/XsaG5uRl7D8AgBc/gQIAAAAAAAABiQEAACgAAAD0cQ6SNkS1P/rJEti0n+w/AMAXP4ECAAAAAAAAAYoBAAAoAAAAheM6ccdXtT+2zXgectvsPwDAFz+RAgAAAAAAAAGLAQAAKAAAAK3Gky/pfrU/ctHeZC8X7T8AgBg/kQIAAAAAAAABjAEAACgAAADQqeztCqa1P/LUkAEST+0/AMAZP6ACAAAAAAAAAY0BAAAoAAAA+IxFrCzNtT8S2LSfLIHtPwCAGj+gAgAAAAAAAAGOAQAAKAAAABtwnmpO9LU/FNv+6Fmx7T8AwBo/oAIAAAAAAAABjwEAACgAAABEU/cocBu2PxreSDKH4e0/AEAaP7ACAAAAAAAAAZABAAAoAAAAZzZQ55FCtj/e4N7R2Q3uPwAAGj+wAgAAAAAAAAGRAQAAKAAAAJAZqaWzabY/RuPmcmQ07j8AABo/wAIAAAAAAAABkgEAACgAAACy/AFk1ZC2P7Dl7hPvWu4/AIAaP8ACAAAAAAAAAZMBAAAoAAAAsvwBZNWQtj+c545hxHnuPwDAGj/PAgAAAAAAAAGUAQAAKAAAAEluLkNmpLY/aulUWqyW7j8AgBs/zwIAAAAAAAABlQEAACgAAADb31oi97e2P/rqZqm5r+4/AMAbP98CAAAAAAAAAZYBAAAoAAAAbFGHAYjLtj9O7MRO7MTuPwDAGz/fAgAAAAAAAAGXAQAAKAAAAP7Cs+AY37Y/ZO1uSkTW7j8AABw/7gIAAAAAAAABmAEAACgAAAAmpgyfOga3P1zuPvGu5e4/AAAcP+4CAAAAAAAAAZkBAAAoAAAATollXVwttz8U71ruPvHuPwAAHD/+AgAAAAAAAAGaAQAAKAAAAHFsvht+VLc/6u9QQLz+7j8AgBw//gIAAAAAAAABmwEAACgAAAArwUO5MI+3P4bwkuheCO8/AMAcPw4DAAAAAAAAAZwBAAAoAAAAd4f1NXTdtz9A8a7l7hPvPwCAHT8OAwAAAAAAAAGdAQAAKAAAADDcetMmGLg/VPJY4UYl7z8AwB0/HQMAAAAAAAABngEAACgAAACfhYUOjI24PyzzTjPEMu8/AMAdPx0DAAAAAAAAAZ8BAAAoAAAANhLpBxMquT8E9ESFQUDvPwCAHj8tAwAAAAAAAAGgAQAAKAAAADstICIJs7k/nvSGLeRJ7z8AwB8/LQMAAAAAAAABoQEAACgAAABASFc8/zu6Pzj1yNWGU+8/AIAgPy0DAAAAAAAAAaIBAAAoAAAA19S6NYbYuj/S9Qp+KV3vPwBAIT89AwAAAAAAAAGjAQAAKAAAAATTSg6eiLs/TPZy0d5k7z8AwCE/PQMAAAAAAAABpAEAACgAAADmJWCEaHO8P8j22iSUbO8/AMAhP1wDAAAAAAAAAaUBAAAoAAAAFj8nd3asvT8m92gjXHLvPwAAIj9cAwAAAAAAAAGmAQAAKAAAAGg7RyimDL8/ovfQdhF67z8AgCI/XAMAAAAAAAABpwEAACgAAAC6uFouSQ/AP973hCDsfe8/AMAiP2sDAAAAAAAAAagBAAAoAAAAVmD1QcY0wT9a+OxzoYXvPwCAIz9rAwAAAAAAAAGpAQAAKAAAAEyyUqScd8I/9PguHESP7z8AwCM/awMAAAAAAAABqgEAACgAAAB9yxmXqrDDP6z5ShnUmu8/AMAjP3sDAAAAAAAAAasBAAAoAAAAPlYNaUn9xD8K+tgXnKDvPwCAJT97AwAAAAAAAAGsAQAAKAAAAKM2PuyOLMY/wvr0FCys7z8AACg/iwMAAAAAAAABrQEAACgAAACtbKwgez7HP3z7EBK8t+8/AMApP4sDAAAAAAAAAa4BAAAoAAAAIzHuddY8yD9y/OC4JsfvPwAAKz+aAwAAAAAAAAGvAQAAKAAAAHQS1wwQFMk/zvxut+7M7z8AwCs/mgMAAAAAAAABsAEAACgAAAAwgpPEuNfJP4j9irR+2O8/AMArP6oDAAAAAAAAAbEBAAAoAAAAyA73vT90yj/k/RizRt7vPwBAKz+qAwAAAAAAAAGyAQAAKAAAAMwpLtg1/co/QP6msQ7k7z8AACs/ugMAAAAAAAABswEAACgAAAB1mqKj0mjLP17+gAb85e8/AAAnP7oDAAAAAAAAAbQBAAAoAAAAwGBUIBa3yz9e/oAG/OXvPwCAIT/JAwAAAAAAAAG1AQAAKAAAAEPuby2R+8s/Xv6ABvzl7z8AQA4/yQMAAAAAAAABtgEAACgAAACxfENOAOjLP2j9sF+R1u8/AIC0PskDAAAAAAAAAbcBAAAoAAAAo5Al+/xstD+OCHaI0ojgPwAAaD4AAAAAAAAAAAG4AQAAKAAAAH/IA1fRzrQ/1Adai0J94D8AAKA+EAAAAAAAAAABuQEAACgAAAB/yANX0c60P7YHgDZVe+A/AAC0PhAAAAAAAAAAAboBAAAoAAAAFjowNmLitD/8BmQ5xW/gPwAAtj4QAAAAAAAAAAG7AQAAKAAAAH/IA1fRzrQ/3gaK5Ndt4D8AgMI+IAAAAAAAAAABvAEAACgAAAB/yANX0c60P6AG1jr9aeA/AIDMPiAAAAAAAAAAAb0BAAAoAAAA7lbXd0C7tD+CBvzlD2jgPwCA1j4gAAAAAAAAAAG+AQAAKAAAAFzlqpivp7Q/3gaK5Ndt4D8AgNs+IAAAAAAAAAABvwEAACgAAAA0AlLajYC0PxwHPo6yceA/AIDePiAAAAAAAAAAAcABAAAoAAAAeq3MPNtFtD94B8yMenfgPwCA3z4gAAAAAAAAAAHBAQAAKAAAAC/nGsCX97M/9Ac04C9/4D8AgN8+PwAAAAAAAAABwgEAACgAAACYWrfGEFuzP6wIUN2/iuA/AADgPk4AAAAAAAAAAcMBAAAoAAAAcFwn7viqsj9kCWzaT5bgPwAA4D5OAAAAAAAAAAHEAQAAKAAAACB7Ple/07E/XAo8gbql4D8AAOA+XgAAAAAAAAABxQEAACgAAAA9KCnh9OiwPzQLMtM3s+A/AADgPl4AAAAAAAAAAcYBAAAoAAAAiMfOFzPVrz+IDJB4asjgPwAA4D5eAAAAAAAAAAHHAQAAKAAAAKA+S2182K0/nA06dMLZ4D8AAOA+bgAAAAAAAAAByAEAACgAAADcmCCB5wKsP/AOmBn17uA/AADhPm4AAAAAAAAAAckBAAAoAAAA7A+d1jAGqj+AEKpoAgjhPwAA5z59AAAAAAAAAAHKAQAAKAAAAEpNy6i9V6g/LhKWDP0i4T8AAO8+fQAAAAAAAAABywEAACgAAACoivl6SqmmPzwUEK+/Q+E/AAD5Po0AAAAAAAAAAcwBAAAoAAAANKuAC/khpT/EFvKkN2zhPwCAAT+NAAAAAAAAAAHNAQAAKAAAANquYFrJwaM/iBmIRIqY4T8AwAQ/nQAAAAAAAAABzgEAACgAAACtlZlnu4iiPwYdOuFs0OE/AEAHP50AAAAAAAAAAc8BAAAoAAAAol8rM892oT/iIHp8Fw7iPwAACT+sAAAAAAAAAAHQAQAAKAAAAMQMFr0EjKA/diXWFFJX4j8AQAo/rAAAAAAAAAAB0QEAACgAAAB0rU8RMfSeP+opWFifnuI/AMAKP7wAAAAAAAAAAdIBAAAoAAAAwLQPr9EznD9+LrTw2efiPwCACz+8AAAAAAAAAAHTAQAAKAAAAGSCgcm1wZk/UDPEMu804z8AQAs/ywAAAAAAAAAB1AEAACgAAABQFqVg3Z2XP144iB7fheM/AIAKP8sAAAAAAAAAAdUBAAAoAAAArh1l/n3dlD9OPXK14dTjPwBACj/bAAAAAAAAAAHWAQAAKAAAALJecx/bzpE/XEI2odEl5D8AAAo/2wAAAAAAAAAB1wEAACgAAACwWMpzfrmOP2xH+ozBduQ/AAAKP+sAAAAAAAAAAdgBAAAoAAAAbGdKr784iT/YTEx3ec3kPwCACj/rAAAAAAAAAAHZAQAAKAAAAECPkd0O8YQ/RFKeYTEk5T8AwAs/6wAAAAAAAAAB2gEAACgAAACmQzwF5UWBP45XFvf7eOU/AIANP/oAAAAAAAAAAdsBAAAoAAAAkCJcP5KnfT++XLQ32cvlPwAADz/6AAAAAAAAAAHcAQAAKAAAANy9P3Raw3g/ZmK6y2sm5j8AQBA/GgEAAAAAAAAB3QEAACgAAABAcuqbMBh1P5RnWAxJeeY/AAAQPxoBAAAAAAAAAd4BAAAoAAAAJFkjqSLfcz/ibNChE87mPwAAED8aAQAAAAAAAAHfAQAAKAAAAIwNztD4M3A/snHg4ygb5z8AgBA/GgEAAAAAAAAB4AEAACgAAADg6A281fVtP+B2fiQGbuc/AMARPykBAAAAAAAAAeEBAAAoAAAAoLZ/1rmDaz/ue0IQ9r7nPwCAEz8pAQAAAAAAAAHiAQAAKAAAAKC2f9a5g2s/RIDq/lUE6D8AABY/OQEAAAAAAAAB4wEAACgAAADg6A281fVtP1yE3kPbReg/AEAXPzkBAAAAAAAAAeQBAAAoAAAA4OgNvNX1bT/ah5DgvX3oPwDAFz9IAQAAAAAAAAHlAQAAKAAAAKQmlcMGbXE/HIuO08Wx6D8AABg/SAEAAAAAAAAB5gEAACgAAAAkWSOpIt9zP3yOZhu75+g/AIAYP1gBAAAAAAAAAecBAAAoAAAA9NYGZ2j8eT+ckYq51RnpPwDAGD9YAQAAAAAAAAHoAQAAKAAAAKZDPAXlRYE/oJTUAgNK6T8AgBk/aAEAAAAAAAAB6QEAACgAAACcwR/DKmOHP3qYFJ6th+k/AMAZP2gBAAAAAAAAAeoBAAAoAAAAkD8DgXCAjT+6mxKRtbvpPwDAGT93AQAAAAAAAAHrAQAAKAAAAFLr1hhia5I/dp9413L36T8AgBo/dwEAAAAAAAAB7AEAACgAAAA8qsj3BHqVP9aiUB9oLeo/AMAbP4YBAAAAAAAAAe0BAAAoAAAAfi9sU+vWmD80pihnXWPqPwCAHD+GAQAAAAAAAAHuAQAAKAAAAMC0D6/RM5w/OKlysIqT6j8AQB0/lgEAAAAAAAAB7wEAACgAAABIAGWH+96fP3qscKOSx+o/AMAdP5YBAAAAAAAAAfABAAAoAAAAxkKE8fCdoT9cr+CX0vXqPwCAHj+lAQAAAAAAAAHxAQAAKAAAAGcFVh9kTKM/5LHCjUoe6z8AwB4/pQEAAAAAAAAB8gEAACgAAAAIyCdN1/qkP2y0pIPCRus/AIAfP7UBAAAAAAAAAfMBAAAoAAAAhqegvCiCpj+2ttLPX2vrPwBAID+1AQAAAAAAAAH0AQAAKAAAANajwG1Y4qc/HrnacOqR6z8AwCE/xAEAAAAAAAAB9QEAACgAAABUgzndqWmpPyq7VBOtsus/AAAjP8QBAAAAAAAAAfYBAAAoAAAA0mKyTPvwqj84vc61b9PrPwBAJD/UAQAAAAAAAAH3AQAAKAAAAEZCK7xMeKw/BL+Urlfw6z8AwCU/1AEAAAAAAAAB+AEAACgAAABQeJnwOIqtP7TAgFJSC+w/AIAnP9QBAAAAAAAAAfkBAAAoAAAAXK4HJSWcrj8mwrhMciLsPwDAJz/kAQAAAAAAAAH6AQAAKAAAAGbkdVkRrq8/eMMW8qQ37D8AACg/5AEAAAAAAAAB+wEAACgAAAA4DfLG/l+wP3DE5pgPR+w/AAAoP/MBAAAAAAAAAfwBAAAoAAAAPSgp4fTosD8qxQKWn1LsPwCAKD/zAQAAAAAAAAH9AQAAKAAAAEJDYPvqcbE/QMaskfdj7D8AQCk/AwIAAAAAAAAB/gEAACgAAABCXpcV4fqxP/jGyI6Hb+w/AMAqPwMCAAAAAAAAAf8BAAAoAAAAtgeiUEZwsj/ux5g18n7sPwAALD8TAgAAAAAAAAEAAgAAKAAAAJM/gKwa0rI/xsiOh2+M7D8AwC0/EwIAAAAAAAABAQIAACgAAADeBTIpXiCzP4DJqoT/l+w/AIAuPyICAAAAAAAAAQICAAAoAAAAmFq3xhBbsz/6yRLYtJ/sPwDALj8iAgAAAAAAAAEDAgAAKAAAAMA9EIUygrM/Vsqg1nyl7D8AQC0/IgIAAAAAAAABBAIAACgAAADAPRCFMoKzP1bKoNZ8pew/AMAqPzICAAAAAAAAAQUCAAAoAAAAKszjpaFusz/6yRLYtJ/sPwDAID8yAgAAAAAAAAEGAgAAKAAAAHV3XgjvM7M/xsiOh2+M7D8AgBM/QQIAAAAAAAABBwIAACgAAAApsayLq+WyP/jGyI6Hb+w/AADPPnACAAAAAAAAAQgCAAAoAAAAGkNsTUIr3D8TA7fzIzHQPwAAYD4AAAAAAAAAAAEJAgAAKAAAAEAmxQtkUtw/WQKb9pMl0D8AgJo+EAAAAAAAAAABCgIAACgAAAAA7VKSoXTcP1kCm/aTJdA/AACuPhAAAAAAAAAAAQsCAAAoAAAA7whCwIul3D9ZApv2kyXQPwAArD4QAAAAAAAAAAEMAgAAKAAAAIN6bp8cudw/lwJPoG4p0D8AgLA+EAAAAAAAAAABDQIAACgAAADgJDHuddbcP5cCT6BuKdA/AICxPiAAAAAAAAAAAQ4CAAAoAAAABgiKrJf93D+XAk+gbinQPwAAsz4gAAAAAAAAAAEPAgAAKAAAACvr4mq5JN0/WQKb9pMl0D8AALA+LwAAAAAAAAABEAIAACgAAADjP2gIbF/dP6EBf/kDGtA/AICsPi8AAAAAAAAAARECAAAoAAAAAbG43QKf3T/nAGP8cw7QPwAAqz4vAAAAAAAAAAESAgAAKAAAAE13alpG7d0/LwBH/+MC0D8AAKg+PwAAAAAAAAABEwIAACgAAABjdrJGUkXeP2r/vVdd9s8/AICkPj8AAAAAAAAAARQCAAAoAAAACecmEu+w3j/q/lUEqO7PPwAAoz5PAAAAAAAAAAEVAgAAKAAAALFXm92LHN8/6v5VBKjuzz8AAKI+TwAAAAAAAAABFgIAACgAAAC3ctL3gaXfP+L/JasS/s8/AICnPl4AAAAAAAAAARcCAAAoAAAAdHG1XJIe4D/nAGP8cw7QPwCAsD5eAAAAAAAAAAEYAgAAKAAAAI6pgb1jauA/ywPT8LM80D8AgLk+XgAAAAAAAAABGQIAACgAAADabzM6p7jgPzUG25E+Y9A/AADDPm4AAAAAAAAAARoCAAAoAAAAvOCVCkEO4T/bCJfco43QPwCAyT5uAAAAAAAAAAEbAgAAKAAAAGzDEr9oYeE/gQtTJwm40D8AANA+fQAAAAAAAAABHAIAACgAAADsF6pXHrLhP+kNW8iT3tA/AIDSPn0AAAAAAAAAAR0CAAAoAAAA0sGQnH374T8VEK+/QwHRPwCA0z6NAAAAAAAAAAEeAgAAKAAAAFRPrKn4P+I/AxJPDRkg0T8AANQ+jQAAAAAAAAABHwIAACgAAAAIa63S5YbiP+8T71ruPtE/AADVPp0AAAAAAAAAASACAAAoAAAAWGrjw+7I4j+VFqulU2nRPwCA1D6dAAAAAAAAAAEhAgAAKAAAAN4wg0UvAeM/hRhL8yiI0T8AANQ+rAAAAAAAAAABIgIAACgAAAAA21ePizTjP68an+rYqtE/AADTPqwAAAAAAAAAASMCAAAoAAAAvmhhoQNj4z/ZHPPhiM3RPwAA0j68AAAAAAAAAAEkAgAAKAAAAORLul8liuM/gR+vLO730T8AANI+vAAAAAAAAAABJQIAACgAAACkEkjmYqzjP6Ei08oIKtI/AADTPswAAAAAAAAAASYCAAAoAAAANEvwUC7M4z/3Jnu5aG/SPwCA0j7MAAAAAAAAAAEnAgAAKAAAAF5nzYMV5+M/ySuL+3280j8AANE+2wAAAAAAAAABKAIAACgAAAAkZ99+GP3jPw0y0zezINM/AIDQPtsAAAAAAAAAASkCAAAoAAAAhEomQjcO5D+NOM8dw4jTPwAA0T7rAAAAAAAAAAEqAgAAKAAAALKfh+njHOQ/OUEf+4IT1D8AgNA+6wAAAAAAAAABKwIAACgAAACuZgN1HinkP91KP3+trdQ/AADPPusAAAAAAAAAASwCAAAoAAAARBG0yHQw5D91VS+qQlfVPwCAzj4JAQAAAAAAAAEtAgAAKAAAANy7ZBzLN+Q/f2FXz/cX1j8AAM8+CQEAAAAAAAABLgIAACgAAAAQSko4PTrkP/1ut+7M79Y/AIDPPgkBAAAAAAAAAS8CAAAoAAAAdGYVcCE/5D/3fH9hV8/XPwCAzz4ZAQAAAAAAAAEwAgAAKAAAANiC4KcFROQ/G42by5HR2D8AgM4+GQEAAAAAAAABMQIAACgAAAA8n6vf6UjkP7edH4mB29k/AADOPhkBAAAAAAAAATICAAAoAAAA1ElcM0BQ5D/Lr9tAkfzaPwAAzj44AQAAAAAAAAEzAgAAKAAAAJyC8qIIWuQ/GcJLonsh3D8AAM4+OAEAAAAAAAABNAIAACgAAACYSW4uQ2bkP+PUI1cbTt0/AADPPjgBAAAAAAAAATUCAAAoAAAA+iy18WF35D+j6MuyJYrePwCA0D5IAQAAAAAAAAE2AgAAKAAAAFbXd0C7lOQ/Ff5fsirh3z8AgNE+SAEAAAAAAAABNwIAACgAAADkDyCrhrTkP6QJIIQqmuA/AIDRPkgBAAAAAAAAATgCAAAoAAAAptatMcTW5D96FMRYmkfhPwAA1j5XAQAAAAAAAAE5AgAAKAAAAJorIdRz++Q/FB+0gy/x4T8AgN0+VwEAAAAAAAABOgIAACgAAAAkK0XKeSflP9gr+KV0veI/AIDiPmcBAAAAAAAAATsCAAAoAAAAfJyDpA1R5T/qNlAkv27jPwAA5z5nAQAAAAAAAAE8AgAAKAAAAArVKw/ZcOU/UEC8/g4F5D8AAOo+dgEAAAAAAAABPQIAACgAAAA08QhCwIvlP2JIyjMshuQ/AIDsPnYBAAAAAAAAAT4CAAAoAAAA+vAaPcOh5T9AT1QYBPTkPwAA7D6GAQAAAAAAAAE/AgAAKAAAAFrUYQDisuU/KFUOVnFS5T8AAOw+hgEAAAAAAAABQAIAACgAAACIKcOnjsHlP/hZHpiGn+U/AADsPpYBAAAAAAAAAUECAAAoAAAAUmJZF1fL5T/UXV4zMd3lPwAA7D6WAQAAAAAAAAFCAgAAKAAAAByb74Yf1eU/MmE2eyYT5j8AgOo+pQEAAAAAAAABQwIAACgAAACyRaDaddzlP9hj8sWLPeY/AADpPqUBAAAAAAAAAUQCAAAoAAAAGGJrElrh5T/GZZITYVzmPwCA6z61AQAAAAAAAAFFAgAAKAAAABhiaxJa4eU/lGdYDEl55j8AAPA+tQEAAAAAAAABRgIAACgAAADk04X2597lP2JpHgUxluY/AID2PrUBAAAAAAAAAUcCAAAoAAAAgLe6vgPa5T/yajBUPq/mPwCA/z7FAQAAAAAAAAFIAgAAKAAAALh+JE870OU/ZmxoTl7G5j8AQAM/xQEAAAAAAAABSQIAACgAAAAkDfhvqrzlP9ZtoEh+3eY/AMAGP9QBAAAAAAAAAUoCAAAoAAAAyGI1IVGf5T+mb2ZBZvrmPwDACD/UAQAAAAAAAAFLAgAAKAAAAKJ/3GIveOU/GHGeO4YR5z8AwAo/5AEAAAAAAAABTAIAACgAAAAcuTzh7j/lPw5ybuLwIOc/AIAMP+QBAAAAAAAAAU0CAAAoAAAA/kfsC1gA5T/mcmQ0bi7nPwCADj8DAgAAAAAAAAFOAgAAKAAAABaeBcf4tuQ/YnPMhyM25z8AgA8/AwIAAAAAAAABTwIAACgAAABmu4gS0WPkP55zgDH+Oec/AEAQPwMCAAAAAAAAAVACAAAoAAAAiIOqtvwB5D+ec4Ax/jnnPwDAET8DAgAAAAAAAAFRAgAAKAAAAEQvASNEm+M/gHOm3BA45z8AABQ/IgIAAAAAAAABUgIAACgAAABqMKc7NS3jPyRzGN5IMuc/AMAWPyICAAAAAAAAAVMCAAAoAAAA+IacANC34j8Ecz6JWzDnPwDAGT8iAgAAAAAAAAFUAgAAKAAAAEikH0yoZOI/5nJkNG4u5z8AwBw/IgIAAAAAAAABVQIAACgAAACkbC/10OzhP6hysIqTKuc/AEAgPzICAAAAAAAAAVYCAAAoAAAAMsMkumt34T+KctY1pijnPwCAIz8yAgAAAAAAAAFXAgAAKAAAACL9YEIlE+E/BHM+iVsw5z8AQCc/QgIAAAAAAAABWAIAACgAAADabzM6p7jgP2JzzIcjNuc/AIApP0ICAAAAAAAAAVkCAAAoAAAAjqmBvWNq4D/eczTb2D3nPwCAKz9RAgAAAAAAAAFaAgAAKAAAAAwcZrDoJeA/eHR2g3tH5z8AACw/UQIAAAAAAAABWwIAACgAAACljsElbNbfP/R03tYwT+c/AAAsP2ECAAAAAAAAAVwCAAAoAAAAkY95OWB+3z/KddQorlznPwAAKD9hAgAAAAAAAAFdAgAAKAAAAHMeKWTJPt8/pHbKeitq5z8AgCI/cAIAAAAAAAABXgIAACgAAACxV5vdixzfPz53DCPOc+c/AMAQP3ACAAAAAAAAAV8CAAAoAAAAsVeb3Ysc3z+4d3R2g3vnPwCA8z6AAgAAAAAAAAFgAgAAKAAAAAeQVUNaUt8/NHjcyTiD5z8AAKQ+gAIAAAAAAAABYQIAACgAAABM4poBgiLrPzzDYkjKM+w/AACEPgAAAAAAAAAAAWICAAAoAAAAEuKs/IQ46z+iwiCgJyrsPwCAtj4QAAAAAAAAAAFjAgAAKAAAANwaQ2xNQus/ZMJs9kwm7D8AAM4+EAAAAAAAAAABZAIAACgAAADUqDqDwlrrPwjC3veEIOw/AADLPhAAAAAAAAAAAWUCAAAoAAAAAv6bKm9p6z8Iwt73hCDsPwCA0D4fAAAAAAAAAAFmAgAAKAAAAJRvyAkAfes/6sEEo5ce7D8AgNE+HwAAAAAAAAABZwIAACgAAACO/b8gdZXrP8rBKk6qHOw/AADTPh8AAAAAAAAAAWgCAAAoAAAAgFIzwyS66z+qwVD5vBrsPwCA1T4vAAAAAAAAAAFpAgAAKAAAANjDcZ244+s/jMF2pM8Y7D8AANk+LwAAAAAAAAABagIAACgAAACWUXuvMBLsP07Bwvr0FOw/AADbPj8AAAAAAAAAAWsCAAAoAAAAtvtP+YxF7D9OwcL69BTsPwAA3j4/AAAAAAAAAAFsAgAAKAAAANilJEPpeOw/TsHC+vQU7D8AAOE+PwAAAAAAAAABbQIAACgAAAAs3t6ot67sP07Bwvr0FOw/AADkPk4AAAAAAAAAAW4CAAAoAAAAfN0UmsDw7D9OwcL69BTsPwCA5z5eAAAAAAAAAAFvAgAAKAAAAJpOZW9XMO0/TsHC+vQU7D8AAOk+XgAAAAAAAAABcAIAACgAAAC4v7VE7m/tP4zBdqTPGOw/AIDqPl4AAAAAAAAAAXECAAAoAAAABr/rNfex7T+qwVD5vBrsPwCA6z5uAAAAAAAAAAFyAgAAKAAAAMATcdOp7O0/qsFQ+bwa7D8AAO0+bgAAAAAAAAABcwIAACgAAAAUTCs5eCLuP6rBUPm8Guw/AIDvPn0AAAAAAAAAAXQCAAAoAAAAnBLLurha7j+qwVD5vBrsPwAA9D59AAAAAAAAAAF1AgAAKAAAALy8nwQVju4/qsFQ+bwa7D8AgPk+jQAAAAAAAAABdgIAACgAAABIvMP6GrruP6rBUPm8Guw/AID/Po0AAAAAAAAAAXcCAAAoAAAAoC0C1a7j7j/KwSpOqhzsPwDAAT+NAAAAAAAAAAF4AgAAKAAAAGL0j1vsBe8/CMLe94Qg7D8AwAM/nAAAAAAAAAABeQIAACgAAAC8nlKqRSPvP0TCkqFfJOw/AAAFP5wAAAAAAAAAAXoCAAAoAAAAGkkV+Z5A7z+iwiCgJyrsPwDABj+sAAAAAAAAAAF7AgAAKAAAAN5IJ/ShVu8/HsOI89wx7D8AgAc/rAAAAAAAAAABfAIAACgAAAA+LG63wGfvP9bDpPBsPew/AMAHP7wAAAAAAAAAAX0CAAAoAAAAboHPXm127z/sxE7sxE7sPwBABz+8AAAAAAAAAAF+AgAAKAAAAGhIS+qngu8/usYU5axr7D8AgAY/ywAAAAAAAAABfwIAACgAAAAygeFZcIzvP8bIjodvjOw/AEAGP8sAAAAAAAAAAYACAAAoAAAA/rl3yTiW7z9sy0rS1LbsPwCABj/bAAAAAAAAAAGBAgAAKAAAAMbyDTkBoO8/UM66xhTl7D8AQAc/2wAAAAAAAAABggIAACgAAADAuYnEO6zvP+7RRrjkHu0/AEAIP+sAAAAAAAAAAYMCAAAoAAAA8A7ra+i67z/m1WCofF7tPwBACT/rAAAAAAAAAAGEAgAAKAAAAOrVZvcix+8/ANpU7QGg7T8AwAo/+gAAAAAAAAABhQIAACgAAAC0Dv1m69DvPxreSDKH4e0/AAAMP/oAAAAAAAAAAYYCAAAoAAAATLmtukHY7z/04YjNMR/uPwBADT8KAQAAAAAAAAGHAgAAKAAAALDVePIl3e8/cOU6ahRX7j8AwA0/CgEAAAAAAAABiAIAACgAAAAW8kMqCuLvP3TohLNBh+4/AMANPxkBAAAAAAAAAYkCAAAoAAAASIApRnzk7z/66mapua/uPwAADj8ZAQAAAAAAAAGKAgAAKAAAABbyQyoK4u8/Ru2U9VbU7j8AAA4/KQEAAAAAAAABiwIAACgAAADkY14OmN/vPzLvNEMs8+4/AEANPykBAAAAAAAAAYwCAAAoAAAAfkeT1rPa7z/E8EaSOQzvPwCADD85AQAAAAAAAAGNAgAAKAAAAOac4oJd0+8/FvKkN2wh7z8AQA0/OQEAAAAAAAABjgIAACgAAABQ8jEvB8zvPwzzdN7WMO8/AEAPP0gBAAAAAAAAAY8CAAAoAAAAuEeB27DE7z/k82owVD7vPwBAED9IAQAAAAAAAAGQAgAAKAAAAPAO62vouu8/fvSs2PZH7z8AwBA/SAEAAAAAAAABkQIAACgAAADyR2/gra7vP/r0FCysT+8/AAASP2gBAAAAAAAAAZICAAAoAAAAxvINOQGg7z+U9VbUTlnvPwCAEz9oAQAAAAAAAAGTAgAAKAAAAGQPx3Xiju8/8vXk0hZf7z8AABU/aAEAAAAAAAABlAIAACgAAADSnZqWUXvvP0z2ctHeZO8/AEAWP3YBAAAAAAAAAZUCAAAoAAAARGXyK4Zb7z+M9iZ7uWjvPwBAFz92AQAAAAAAAAGWAgAAKAAAAB6CmW1kNO8/yPbaJJRs7z8AwBg/dgEAAAAAAAABlwIAACgAAADGEFuT0ArvP8j22iSUbO8/AIAaP4YBAAAAAAAAAZgCAAAoAAAA1vRrZebZ7j+q9gDQpmrvPwAAHT+GAQAAAAAAAAGZAgAAKAAAACDZajz5ku4/lPVW1E5Z7z8AQB8/lQEAAAAAAAABmgIAACgAAABw9u2H0T/uP2D00oMJRu8/AIAhP5UBAAAAAAAAAZsCAAAoAAAAwBNx06ns7T8s804zxDLvPwCAIj+lAQAAAAAAAAGcAgAAKAAAAEK/2Tr0m+0/FvKkN2wh7z8AQCM/pQEAAAAAAAABnQIAACgAAACQ3FyGzEjtP+LwIOcmDu8/AMAjP7UBAAAAAAAAAZ4CAAAoAAAA4vnf0aT17D8q8ATqlgLvPwDAIz+1AQAAAAAAAAGfAgAAKAAAADAXYx19ouw/kO/CQfT47j8AACQ/xAEAAAAAAAABoAIAACgAAAB8+2H0j1vsP3Lv6OwG9+4/AAAkP8QBAAAAAAAAAaECAAAoAAAA+m1G5xQX7D+Q78JB9PjuPwBAIz/UAQAAAAAAAAGiAgAAKAAAAEIZwUli3Os/KvAE6pYC7z8AgCI/1AEAAAAAAAABowIAACgAAACEi7c36q3rP/jxyuJ+H+8/AEAHP+QBAAAAAAAAAaQCAAAoAAAA9FIPzR6O6z8E9ESFQUDvPwCAvz7kAQAAAAAAAAs="/>
</p:tagLst>
</file>

<file path=ppt/tags/tag5.xml><?xml version="1.0" encoding="utf-8"?>
<p:tagLst xmlns:a="http://schemas.openxmlformats.org/drawingml/2006/main" xmlns:r="http://schemas.openxmlformats.org/officeDocument/2006/relationships" xmlns:p="http://schemas.openxmlformats.org/presentationml/2006/main">
  <p:tag name="ATHENA.MIXSHAPE" val="|streamable=true|audioOnly=true|recordStart=57662|recordEnd=72431|recordLength=134791|start=57662|end=72431|audioFormat={00001610-0000-0010-8000-00AA00389B71}|audioRate=44100|muted=false|volume=0.8|fadeIn=0|fadeOut=0|videoFormat={34363248-0000-0010-8000-00AA00389B71}|videoRate=15|videoWidth=256|videoHeight=256"/>
</p:tagLst>
</file>

<file path=ppt/tags/tag50.xml><?xml version="1.0" encoding="utf-8"?>
<p:tagLst xmlns:a="http://schemas.openxmlformats.org/drawingml/2006/main" xmlns:r="http://schemas.openxmlformats.org/officeDocument/2006/relationships" xmlns:p="http://schemas.openxmlformats.org/presentationml/2006/main">
  <p:tag name="ATHENA.MIXSHAPE" val="|streamable=true|audioOnly=true|recordStart=202988|recordEnd=244863|recordLength=263081|start=202988|end=244863|audioFormat={00001610-0000-0010-8000-00AA00389B71}|audioRate=44100|muted=false|volume=0.8|fadeIn=0|fadeOut=0|videoFormat={34363248-0000-0010-8000-00AA00389B71}|videoRate=15|videoWidth=256|videoHeight=256"/>
</p:tagLst>
</file>

<file path=ppt/tags/tag51.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UAAAAGAAAABwMAAAAAAQAAAAgAAAAECUlua0F0b21WMQIAAAAJBAAAAAkFAAAACQYAAAAJBwAAAAkIAAAADQMFBAAAAAtQZW5TdHJva2VWMQQAAAAKQXR0cmlidXRlcwVUcmFjZQlTdGFydFRpbWUEVHlwZQQEAAQPUGVuQXR0cmlidXRlc1YxAgAAAApJbmtUcmFjZVYxAgAAABAMQWN0aW9uVHlwZVYxAgAAAAIAAAAJCQAAAAkKAAAAe04AAAAAAAAF9f///wxBY3Rpb25UeXBlVjEBAAAAB3ZhbHVlX18ACAIAAAAAAAAAAQUAAAAEAAAACQwAAAAJDQAAACxmAAAAAAAAAfL////1////AAAAAAEGAAAABAAAAAkPAAAACRAAAACBaAAAAAAAAAHv////9f///wAAAAABBwAAAAQAAAAJEgAAAAkTAAAADIgAAAAAAAAB7P////X///8AAAAAAQgAAAAEAAAACRUAAAAJFgAAADuIAAAAAAAAAen////1////AAAAAAUJAAAAD1BlbkF0dHJpYnV0ZXNWMQoAAAAHX2NvbG9yQQdfY29sb3JSB19jb2xvckcHX2NvbG9yQgpGaXRUb0N1cnZlBkhlaWdodA5JZ25vcmVQcmVzc3VyZQ1Jc0hpZ2hsaWdodGVyBVNoYXBlBVdpZHRoAAAAAAAAAAAEAAICAgIBBgEBDEJydXNoU2hhcGVWMQIAAAAGAgAAAP8AAAAAAAAAAAAACEAAAAXo////DEJydXNoU2hhcGVWMQEAAAAHdmFsdWVfXwAIAgAAAAEAAAAAAAAAAAAIQAUKAAAACklua1RyYWNlVjEDAAAADUxpc3RgMStfaXRlbXMMTGlzdGAxK19zaXplD0xpc3RgMStfdmVyc2lvbgQAABhTaGFyZWQuSW5raW5nLklua1BvaW50W10CAAAACAgCAAAACRkAAABcAAAAXAAAAAEMAAAACQAAAP8AAAAAAAAAAAAACEAAAAHm////6P///wEAAAAAAAAAAAAIQAENAAAACgAAAAkbAAAANwAAADcAAAABDwAAAAkAAAD/AAAAAAAAAAAAAAhAAAAB5P///+j///8BAAAAAAAAAAAACEABEAAAAAoAAAAJHQAAAJcBAACXAQAAARIAAAAJAAAA/wAAAAAAAAAAAAAIQAAAAeL////o////AQAAAAAAAAAAAAhAARMAAAAKAAAACR8AAAAFAAAABQAAAAEVAAAACQAAAP8AAAAAAAAAAAAACEAAAAHg////6P///wEAAAAAAAAAAAAIQAEWAAAACgAAAAkhAAAASgAAAEoAAAAHGQAAAAABAAAAgAAAAAQKSW5rUG9pbnRWMQI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DSQHGwAAAAABAAAAQAAAAAQKSW5rUG9pbnRWMQI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0JBx0AAAAAAQAAAAACAAAECklua1BvaW50VjEC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1pBx8AAAAAAQAAAAgAAAAECklua1BvaW50VjECAAAACUwCAAAJTQIAAAlOAgAACU8CAAAJUAIAAA0DByEAAAAAAQAAAIAAAAAECklua1BvaW50VjECAA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02BSIAAAAKSW5rUG9pbnRWMQQAAAABWAFZDlByZXNzdXJlRmFjdG9yCVRpbWVTdGFtcAAAAAAGBgsQAgAAALK3fsUxD8w/AAAAAAAAyD8AALg9AAAAAAAAAAABIwAAACIAAACyt37FMQ/MPwAAAAAAAMg/AAD+PSAAAAAAAAAAASQAAAAiAAAAsrd+xTEPzD8AAAAAAADIPwAAED4gAAAAAAAAAAElAAAAIgAAAGybgQjiBsw/AAAAAAAAyD8AABg+IAAAAAAAAAABJgAAACIAAABsm4EI4gbMPwAAAAAAAMg/AAA4PiAAAAAAAAAAAScAAAAiAAAAmEaK0fLtyz8AAAAAAADIPwAAUz4vAAAAAAAAAAEoAAAAIgAAAMDxkpoD1cs/AAAAAAAAyD8AAHA+LwAAAAAAAAABKQAAACIAAACkgJ6mxLPLPwAAAAAAAMg/AACGPi8AAAAAAAAAASoAAAAiAAAAhg+qsoWSyz8AAAAAAADIPwAAkz4/AAAAAAAAAAErAAAAIgAAACCCuAH3aMs/AAAAAAAAyD8AgKA+PwAAAAAAAAABLAAAACIAAAB22MmTGDfLPwAAAAAAAMg/AICmPk4AAAAAAAAAAS0AAAAiAAAAhBLeaOr8yj+I4kMVFg3IPwCArD5OAAAAAAAAAAEuAAAAIgAAALj3+gbNqco/KMWHKiwayD8AALI+XgAAAAAAAAABLwAAACIAAADw3Belr1bKP7Cnyz9CJ8g/AIC4Pl4AAAAAAAAAATAAAAAiAAAA4qU3hkL7yT/IbFNqbkHIPwCAwD5uAAAAAAAAAAExAAAAIgAAAIhSWqqFl8k/4DHblJpbyD8AAMY+bgAAAAAAAAABMgAAACIAAADo4n8ReSvJP5DZptTcgsg/AADMPn0AAAAAAAAAATMAAAAiAAAAdB6uQX2myD+oni7/CJ3IPwCA0T59AAAAAAAAAAE0AAAAIgAAAABa3HGBIcg/OIFyFB+qyD8AgNc+jQAAAAAAAAABNQAAACIAAABEeQ3lNZTHPziBchQfqsg/AIDcPp0AAAAAAAAAATYAAAAiAAAAPnxBm5r+xj84gXIUH6rIPwAA4T6dAAAAAAAAAAE3AAAAIgAAAD5/dVH/aMY/qJ4u/widyD8AAOQ+nQAAAAAAAAABOAAAACIAAAA4gqkHZNPFPyC86unyj8g/AIDnPp0AAAAAAAAAATkAAAAiAAAAfKHaehhGxT8gvOrp8o/IPwAA6T6sAAAAAAAAAAE6AAAAIgAAAMLAC+7MuMQ/ILzq6fKPyD8AgOk+rAAAAAAAAAABOwAAACIAAACUGDfbIDzEP6ieLv8Incg/AADtPssAAAAAAAAAATwAAAAiAAAA2DdoTtWuwz/QY7YpNbfIPwAA8z7LAAAAAAAAAAE9AAAAIgAAAKyPkzspMsM/eAuCaXfeyD8AAPU+ywAAAAAAAAABPgAAACIAAAB+574ofbXCP7CVkb7PEsk/AAD2PssAAAAAAAAAAT8AAAAiAAAAmFvn0iBBwj+AAuUoPlTJPwAA9j7bAAAAAAAAAAFAAAAAIgAAAGqzEsB0xME/SG84k6yVyT8AAPY+2wAAAAAAAAABQQAAACIAAAD27kDweD/BP2A0wL3Yr8k/AAD2PusAAAAAAAAAAUIAAAAiAAAAgCpvIH26wD94+UfoBMrJPwAA9z7rAAAAAAAAAAFDAAAAIgAAAApmnVCBNcA/CNyL/RrXyT8AgPg++gAAAAAAAAABRAAAACIAAAApQ5cBC2G/Pwjci/0a18k/AID6PvoAAAAAAAAAAUUAAAAiAAAAs4H553NGvj8I3Iv9GtfJPwCA/D4KAQAAAAAAAAFGAAAAIgAAADnAW87cK70/CNyL/RrXyT8AgP8+CgEAAAAAAAABRwAAACIAAADfb7KohDK8P5C+zxIx5Mk/AAABPx4BAAAAAAAAAUgAAAAiAAAAo5D9dmtauz8ooRMoR/HJPwBAAj8eAQAAAAAAAAFJAAAAIgAAAGexSEVSgro/6A1nkrUyyj8AQAM/LQEAAAAAAAABSgAAACIAAABHQ4gHeMu5P5i1MtL3Wco/AMAEPy0BAAAAAAAAAUsAAAAiAAAAJdXHyZ0UuT9gIoY8ZpvKPwCABT89AQAAAAAAAAFMAAAAIgAAAHMuDRIkTbg/KI/ZptTcyj8AQAY/PQEAAAAAAAABTQAAACIAAADFh1JaqoW3P4DecCZZK8s/AMAGP0wBAAAAAAAAAU4AAAAiAAAAF+GXojC+tj9AS8SQx2zLPwDABj9MAQAAAAAAAAFPAAAAIgAAANsB43AX5rU/CLgX+zWuyz8AgAc/XAEAAAAAAAABUAAAACIAAAAN6jPFXv20P9Aka2Wk78s/AEAIP1wBAAAAAAAAAVEAAAAiAAAAP9KEGaYUtD94zDal5hbMPwDACD9cAQAAAAAAAAFSAAAAIgAAAOWB2/NNG7M/KHQC5Sg+zD8AwAg/bAEAAAAAAAABUwAAACIAAACpoibCNEOyP0A5ig9VWMw/AIAKP2wBAAAAAAAAAVQAAAAiAAAA9ftrCrt7sT9o/hE6gXLMPwAADT97AQAAAAAAAAFVAAAAIgAAANmNq8zgxLA/mIghj9mmzD8AQA8/ewEAAAAAAAABVgAAACIAAABFWOUIph6wPzBrZaTvs8w/AAASP4sBAAAAAAAAAVcAAAAiAAAALmNVoliurj9IMO3OG87MPwBAEz+LAQAAAAAAAAFYAAAAIgAAAAb4yBrjYa0/YPV0+UfozD8AQBQ/mwEAAAAAAAABWQAAACIAAADGG0ifLvSrP4i6/CN0As0/AEAVP5sBAAAAAAAAAVoAAAAiAAAAhj/HI3qGqj+Yf4ROoBzNPwBAFj+qAQAAAAAAAAFbAAAAIgAAAEJjRqjFGKk/KGLIY7YpzT8AwBY/qgEAAAAAAAABXAAAACIAAADoFdE40omnPyhiyGO2Kc0/AMAWP7oBAAAAAAAAAV0AAAAiAAAAcFdn1Z/ZpT8oYshjtinNPwAAFz+6AQAAAAAAAAFeAAAAIgAAAPCY/XFtKaQ/mH+ETqAczT8AABc/yQEAAAAAAAABXwAAACIAAABUaZ8a/FeiPxCdQDmKD80/AAAXP8kBAAAAAAAAAWAAAAAiAAAAoMhMz0tloD/w17gOXvXMPwCAFz/ZAQAAAAAAAAFhAAAAIgAAABgy3e+0J50/SDDtzhvOzD8AwBc/2QEAAAAAAAABYgAAACIAAABQl/IQzgmaP5iIIY/Zpsw/AMAXP+kBAAAAAAAAAWMAAAAiAAAA3N7wGWUulz9o/hE6gXLMPwBAFz/pAQAAAAAAAAFkAAAAIgAAAJAI2Ap6lZQ/sFZG+j5LzD8AABc/+AEAAAAAAAABZQAAACIAAAB8FKjjDD+SP5iRvs8SMcw/AIAXP/gBAAAAAAAAAWYAAAAiAAAAqAJhpB0rkD8Qr3q6/CPMPwDAGD8IAgAAAAAAAAFnAAAAIgAAALDhM8pcLow/EK96uvwjzD8AgBk/CAIAAAAAAAABaAAAACIAAAAAR0nrdRCJPxCverr8I8w/AEAaPxgCAAAAAAAAAWkAAAAiAAAAyOeMPJNthT8odALlKD7MPwBAGj8YAgAAAAAAAAFqAAAAIgAAAAhNol2sT4I/QDmKD1VYzD8AgBk/JwIAAAAAAAABawAAACIAAACQ7RKdgm1/P9gbziRrZcw/AMAZPycCAAAAAAAAAWwAAAAiAAAA4MmEHqRFez9o/hE6gXLMPwBAGj8nAgAAAAAAAAFtAAAAIgAAACAvmj+9J3g/CKbdecOZzD8AABo/JwIAAAAAAAABbgAAACIAAABglK9g1gl1P5iIIY/Zpsw/AIAZP0YCAAAAAAAAAW8AAAAiAAAAkPnEge/rcT+YiCGP2abMPwDAGT9GAgAAAAAAAAFwAAAAIgAAAMDP+4QAsG8/MGtlpO+zzD8AwBo/RgIAAAAAAAABcQAAACIAAADgq20GIohrP7hNqbkFwcw/AIAcP0YCAAAAAAAAAXIAAAAiAAAAQJomxzJ0aT+4Tam5BcHMPwAAHz9WAgAAAAAAAAFzAAAAIgAAAGCI34dDYGc/SDDtzhvOzD8AQCA/VgIAAAAAAAABdAAAACIAAABgiN+HQ2BnP0gw7c4bzsw/AEAhP1YCAAAAAAAAAXUAAAAiAAAAYIjfh0NgZz9IMO3OG87MPwBAIj9WAgAAAAAAAAF2AAAAIgAAAECaJscydGk/YPV0+UfozD8AQCM/ZgIAAAAAAAABdwAAACIAAABAmibHMnRpP2D1dPlH6Mw/AMAjP2YCAAAAAAAAAXgAAAAiAAAA4KttBiKIaz+IuvwjdALNPwDAIz9mAgAAAAAAAAF5AAAAIgAAAOCrbQYiiGs/iLr8I3QCzT8AgB8/ZgIAAAAAAAABegAAACIAAADgq20GIohrP4i6/CN0As0/AMAZP3UCAAAAAAAAAXsAAAAiAAAAAL60RRGcbT9g9XT5R+jMPwDAAT91AgAAAAAAAAF8AAAAIgAAAJD5xIHv63E/mIghj9mmzD8AAMU+dQIAAAAAAAABfQAAACIAAADgyYQepEV7P/Dyj9AJlMs/AAB7PtMCAAAAAAAAAX4AAAAiAAAAw7d0yc8A4z8AIKETKEehPwAA4DwAAAAAAAAAAAF/AAAAIgAAANT+s7jjAuM/4JWRvs8SoT8AABw9DwAAAAAAAAABgAAAACIAAADU/rO44wLjP4ALgml33qA/AAAwPQ8AAAAAAAAAAYEAAAAiAAAA50Xzp/cE4z9ggXIUH6qgPwAAfD0PAAAAAAAAAAGCAAAAIgAAAOdF86f3BOM/YIFyFB+qoD8AALg9DwAAAAAAAAABgwAAACIAAAD4jDKXCwfjPyD3Yr/GdaA/AAAFPh8AAAAAAAAAAYQAAAAiAAAA+IwylwsH4z8g92K/xnWgPwAAMz4fAAAAAAAAAAGFAAAAIgAAAPiMMpcLB+M/IPdiv8Z1oD8AAF4+HwAAAAAAAAABhgAAACIAAAAK1HGGHwnjP+BsU2puQaA/AICDPh8AAAAAAAAAAYcAAAAiAAAACtRxhh8J4z8AsWiAe7GfPwAAkD4fAAAAAAAAAAGIAAAAIgAAAArUcYYfCeM/QJxJ1spInz8AAJk+HwAAAAAAAAABiQAAACIAAAD4jDKXCwfjPwCIKiwa4J4/AICcPjMAAAAAAAAAAYoAAAAiAAAA50Xzp/cE4z+AcwuCaXeePwCAnT4zAAAAAAAAAAGLAAAAIgAAAMO3dMnPAOM/AF/s17gOnj8AAJ8+MwAAAAAAAAABjAAAACIAAACxcDXau/7iP8BKzS0Ipp0/AICfPjMAAAAAAAAAAY0AAAAiAAAAoCn26qf84j9ANq6DVz2dPwCAnz5CAAAAAAAAAAGOAAAAIgAAAI7itvuT+uI/QDaug1c9nT8AAKA+QgAAAAAAAAABjwAAACIAAABpVDgdbPbiP8Ahj9mm1Jw/AACkPlIAAAAAAAAAAZAAAAAiAAAARsa5PkTy4j/AIY/ZptScPwCAqz5SAAAAAAAAAAGRAAAAIgAAACM4O2Ac7uI/wCGP2abUnD8AALU+YgAAAAAAAAABkgAAACIAAAAR8ftwCOziP8Ahj9mm1Jw/AADAPmIAAAAAAAAAAZMAAAAiAAAA/qm8gfTp4j/AIY/ZptScPwAAxT6BAAAAAAAAAAGUAAAAIgAAAO1ifZLg5+I/wCGP2abUnD8AAMc+gQAAAAAAAAABlQAAACIAAADbGz6jzOXiP8Ahj9mm1Jw/AADIPoEAAAAAAAAAAZYAAAAiAAAAytT+s7jj4j/AIY/ZptScPwAAyT6BAAAAAAAAAAGXAAAAIgAAALeNv8Sk4eI/wCGP2abUnD8AgMk+kAAAAAAAAAABmAAAACIAAAC3jb/EpOHiP8Ahj9mm1Jw/AIDJPpAAAAAAAAAAAZkAAAAiAAAAt42/xKTh4j8AX+zXuA6ePwCAyD6gAAAAAAAAAAGaAAAAIgAAANsbPqPM5eI/QJxJ1spInz8AAMg+oAAAAAAAAAABmwAAACIAAAD+qbyB9OniP4ALgml33qA/AADJPs8AAAAAAAAAAZwAAAAiAAAAEfH7cAjs4j8ASd9niRiiPwCAyD7PAAAAAAAAAAGdAAAAIgAAACM4O2Ac7uI/4CRrZaTvoz8AAMg+7gAAAAAAAAABngAAACIAAAAR8ftwCOziP+AA92K/xqU/AADIPu4AAAAAAAAAAZ8AAAAiAAAA/qm8gfTp4j/ABcG0O2+oPwAAyT7+AAAAAAAAAAGgAAAAIgAAAO1ifZLg5+I/AJWaWxBMqz8AgMg+/gAAAAAAAAABoQAAACIAAADbGz6jzOXiP0Cug1c9Xa4/AADIPv4AAAAAAAAAAaIAAAAiAAAAytT+s7jj4j/Ani7/CJ2wPwAAxz4NAQAAAAAAAAGjAAAAIgAAALeNv8Sk4eI/IKETKEfxsT8AAMY+DQEAAAAAAAABpAAAACIAAACmRoDVkN/iP4DecCZZK7M/AADHPh0BAAAAAAAAAaUAAAAiAAAAlP9A5nzd4j8wa2Wk77O0PwCAyT4dAQAAAAAAAAGmAAAAIgAAAHBxwgdV2eI/4PdZIoY8tj8AAMw+LQEAAAAAAAABpwAAACIAAABeKoMYQdfiP5CETqAcxbc/AIDPPi0BAAAAAAAAAagAAAAiAAAAO5wEOhnT4j8wEUMes025PwAA0T48AQAAAAAAAAGpAAAAIgAAABgOhlvxzuI/0NivcR28uj8AgNI+PAEAAAAAAAABqgAAACIAAADzfwd9ycriP2CgHMWHKrw/AIDTPkwBAAAAAAAAAasAAAAiAAAAvqpJr43E4j8ALRFDHrO9PwCA0z5MAQAAAAAAAAGsAAAAIgAAAJocy9BlwOI/0H6N6+BVvz8AgM8+XAEAAAAAAAABrQAAACIAAAB3jkzyPbziPzAjfZ8lYsA/AADKPlwBAAAAAAAAAa4AAAAiAAAAUgDOExa44j/YwaueLv/APwCAxz5rAQAAAAAAAAGvAAAAIgAAAEG5jiQCtuI/cJtScwuCwT8AAMY+awEAAAAAAAABsAAAACIAAAAvck817rPiP3CStTLS98E/AAC/PnsBAAAAAAAAAbEAAAAiAAAAL3JPNe6z4j/A4UyyVkbCPwCAtT57AQAAAAAAAAGyAAAAIgAAAEG5jiQCtuI/iE6gHMWHwj8AAJw+ewEAAAAAAAABswAAACIAAABlRw0DKrriPzj2a1wHr8I/AAB4PqoBAAAAAAAAAbQAAAAiAAAAmhzL0GXA4j849mtcB6/CPwAAIz6qAQAAAAAAAAG1AAAAIgAAAHKBIdj7f+I/AIgqLBrgnj8AACg+AAAAAAAAAAABtgAAACIAAADvctxih47iP0ANcC/2a5w/AABnPg8AAAAAAAAAAbcAAAAiAAAAEgFbQa+S4j9ADXAv9mucPwAAgj4PAAAAAAAAAAG4AAAAIgAAAEjWGA/rmOI/QA1wL/ZrnD8AAH8+DwAAAAAAAAABuQAAACIAAABsZJftEp3iP0A2roNXPZ0/AACCPg8AAAAAAAAAAboAAAAiAAAAj/IVzDqh4j8AX+zXuA6ePwAAgz4fAAAAAAAAAAG7AAAAIgAAAMTH05l2p+I/wErNLQimnT8AgIQ+HwAAAAAAAAABvAAAACIAAAD7nJFnsq3iP8BKzS0Ipp0/AICFPh8AAAAAAAAAAb0AAAAiAAAAUgDOExa44j9ADXAv9mucPwAAhz4uAAAAAAAAAAG+AAAAIgAAAL6qSa+NxOI/QOQx25Samz8AgIc+LgAAAAAAAAABvwAAACIAAAA7nAQ6GdPiPwCn1NyCYJo/AACLPj4AAAAAAAAAAcAAAAAiAAAAt42/xKTh4j9AVVg0wL2YPwAAkT4+AAAAAAAAAAHBAAAAIgAAADV/ek8w8OI/ABj7Na6Dlz8AgJs+PgAAAAAAAAABwgAAACIAAADDt3TJzwDjPwDGfo3r4JU/AICoPk4AAAAAAAAAAcMAAAAiAAAAUvBuQ28R4z9AdALlKD6UPwCAsD5dAAAAAAAAAAHEAAAAIgAAAAS355s2JuM/AA5nkrUykj8AgLY+XQAAAAAAAAABxQAAACIAAADaC9/SJT/jP0C86unyj5A/AAC5Pm0AAAAAAAAAAcYAAAAiAAAAwqcV+Sha4z8A1dyCYNqNPwCAuj5tAAAAAAAAAAHHAAAAIgAAAKlDTB8sdeM/AFoihjxmiz8AgL0+fQAAAAAAAAAByAAAACIAAACjJsI0Q5LjPwC3KTW3IIg/AADCPn0AAAAAAAAAAckAAAAiAAAAwJe2KIKz4z8AZa2M9H2GPwCAxT6MAAAAAAAAAAHKAAAAIgAAAO5P6gvV1uM/gBMx5DHbhD8AAMg+jAAAAAAAAAABywAAACIAAAAdCB7vJ/rjP4CYducNZ4I/AIDMPpwAAAAAAAAAAcwAAAAiAAAAg5UPoLYj5D8AR/o+S8SAPwAA0j6cAAAAAAAAAAHNAAAAIgAAAAqxfy9tUeQ/AJh/hE6gfD8AgNU+qwAAAAAAAAABzgAAACIAAAClEy+uN4HkPwD0hjPJWnk/AADYPqsAAAAAAAAAAc8AAAAiAAAAYQRdCyq15D8AUY7iQxV2PwCA2T67AAAAAAAAAAHQAAAAIgAAADE8ylcw6+Q/AFGO4kMVdj8AgNk+uwAAAAAAAAAB0QAAACIAAABIkDRhhinlPwD0hjPJWnk/AADbPssAAAAAAAAAAdIAAAAiAAAAcCveWfBp5T8A6vssEUN+PwCA3D7LAAAAAAAAAAHTAAAAIgAAAJnGh1JaquU/gG84k6yVgT8AANw+ywAAAAAAAAAB1AAAACIAAADn768p7O7lPwA8bziTrIU/AADbPtoAAAAAAAAAAdUAAAAiAAAARGAX8JE15j8ACKbdecOJPwCA2j7aAAAAAAAAAAHWAAAAIgAAAMVe/ZRfgOY/AKyeLv8IjT8AANo+6gAAAAAAAAAB1wAAACIAAAA2FqRKGcnmPwAnWSsjfY8/AADbPuoAAAAAAAAAAdgAAAAiAAAApc1KANMR5z/A0AmUo/iQPwCA3D76AAAAAAAAAAHZAAAAIgAAADcTcJS0Xuc/AA5nkrUykj8AgN0++gAAAAAAAAAB2gAAACIAAADMWJUolqvnP4Aihjxmm5I/AADfPgkBAAAAAAAAAdsAAAAiAAAATVd7zWP25z+AIoY8ZpuSPwCA4T4JAQAAAAAAAAHcAAAAIgAAANBVYXIxQeg/AA5nkrUykj8AAOY+GQEAAAAAAAAB3QAAACIAAAAuxsg414foPwDlKD5UYZE/AIDpPhkBAAAAAAAAAd4AAAAiAAAAwAvuzLjU6D9AvOrp8o+QPwAA7D4oAQAAAAAAAAHfAAAAIgAAAEMK1HGGH+k/ANXcgmDajT8AgO0+KAEAAAAAAAAB4AAAACIAAACywXonQGjpPwBaIoY8Zos/AIDtPjgBAAAAAAAAAeEAAAAiAAAA/eqi/tGs6T8Atyk1tyCIPwAA7j44AQAAAAAAAAHiAAAAIgAAAIHpiKOf9+k/ADxvOJOshT8AAO4+SAEAAAAAAAAB4wAAACIAAADeWfBpRT7qP4DBtDtvOIM/AIDsPkgBAAAAAAAAAeQAAAAiAAAAO8pXMOuE6j+AbziTrJWBPwAA6z5XAQAAAAAAAAHlAAAAIgAAAJo6v/aQy+o/ADx41dPlfz8AgOo+VwEAAAAAAAAB5gAAACIAAADWHKjeDg7rPwCYf4ROoHw/AADqPmcBAAAAAAAAAecAAAAiAAAAsH7KL0Bj6z8A9IYzyVp5PwAA6z5nAQAAAAAAAAHoAAAAIgAAAFULL7M1sus/AFGO4kMVdj8AgOw+dwEAAAAAAAAB6QAAACIAAACye5Z52/jrPwBRjuJDFXY/AIDtPncBAAAAAAAAAeoAAAAiAAAA/6S+UG097D8AUY7iQxV2PwCA7T53AQAAAAAAAAHrAAAAIgAAACdAaEnXfew/AJh/hE6gfD8AAO4+hgEAAAAAAAAB7AAAACIAAACGsM8PfcTsP4BvOJOslYE/AADuPoYBAAAAAAAAAe0AAAAiAAAA4yA31iIL7T8APG84k6yFPwCA7D6lAQAAAAAAAAHuAAAAIgAAAAy84M6MS+0/AFoihjxmiz8AAOs+pQEAAAAAAAAB7wAAACIAAAAjEEvY4ontP8D5R+gEypE/AIDqPqUBAAAAAAAAAfAAAAAiAAAABY/3E/3B7T+A2p03nEmWPwAA6z61AQAAAAAAAAHxAAAAIgAAAOUNpE8X+u0/gLvzhjPJmj8AgOs+tQEAAAAAAAAB8gAAACIAAAC1RRGcHTDuP0CcSdbKSJ8/AADtPrUBAAAAAAAAAfMAAAAiAAAAczY/+Q9k7j8ASd9niRiiPwCA7T7FAQAAAAAAAAH0AAAAIgAAAA2Z7nfak+4/ANi4Dl71pD8AgO0+xQEAAAAAAAAB9QAAACIAAACTtF4HkcHuPyBnkrUy0qc/AIDsPuQBAAAAAAAAAfYAAAAiAAAA90FQuB/r7j8gH6qwaICrPwAA7D7kAQAAAAAAAAH3AAAAIgAAADtBw4qGEO8/gGHRAPdirz8AAOw+5AEAAAAAAAAB+AAAACIAAABHa3iPsS/vP9BRfKjCorE/AADsPuQBAAAAAAAAAfkAAAAiAAAALQevtbRK7z9QQidQjuKzPwAA7D70AQAAAAAAAAH6AAAAIgAAAANcpuyjY+8/0DLS91kitj8AAOw+9AEAAAAAAAAB+wAAACIAAADHaV40f3rvP3CtjPR9lrg/AIDqPgMCAAAAAAAAAfwAAAAiAAAAaemXnTKN7z9gslZG+j67PwAA6T4DAgAAAAAAAAH9AAAAIgAAAAlp0Qbmn+8/kAa4F/s1vj8AgOg+EwIAAAAAAAAB/gAAACIAAACXocuAhbDvP1DoBMpRfMA/AADpPhMCAAAAAAAAAf8AAAAiAAAAJdrF+iTB7z9wkrUy0vfBPwCA6T4iAgAAAAAAAAEAAQAAIgAAAJGEQZacze8/4JSaWxBMwz8AgOk+IgIAAAAAAAABAQEAACIAAADp531CANjvP+B5w5lkrcQ/AADqPjICAAAAAAAAAQIBAAAiAAAAHb07EDze7z/gXuzXuA7GPwAA6z4yAgAAAAAAAAEDAQAAIgAAAENLuu5j4u8/QJOslZG+xz8AgOo+QgIAAAAAAAABBAEAACIAAABl2TjNi+bvP1g9Xf4ROsk/AADqPkICAAAAAAAAAQUBAAAiAAAAdyB4vJ/o7z/QNqXmFgTLPwAA6j5CAgAAAAAAAAEGAQAAIgAAAFOS+d135O8/aP4ROoFyzD8AAOo+UQIAAAAAAAABBwEAACIAAAAxBHv/T+DvP4iowqIB7s0/AADqPlECAAAAAAAAAQgBAAAiAAAA16A+U+zV7z8QcC/2a1zPPwAA6j5hAgAAAAAAAAEJAQAAIgAAAJGEQZacze8/YP4ROoFy0D8AAOw+YQIAAAAAAAABCgEAACIAAABZr4PIYMfvP5h/hE6gHNE/AADvPnECAAAAAAAAAQsBAAAiAAAAE5OGCxG/7z/QAPdiv8bRPwAA8T5xAgAAAAAAAAEMAQAAIgAAAN+9yD3VuO8/8LzhTLJW0j8AgPE+gAIAAAAAAAABDQEAACIAAACp6ApwmbLvPxB5zDal5tI/AIDwPoACAAAAAAAAAQ4BAAAiAAAAX8wNs0mq7z9UYdEA92LTPwAA8D6QAgAAAAAAAAEPAQAAIgAAACv3T+UNpO8/WFg0wL3Y0z8AAO8+kAIAAAAAAAABEAEAACIAAADj2lIovpvvPxRe9XT5R9Q/AADuPp8CAAAAAAAAAREBAAAiAAAAnb5Va26T7z+EchQfqrDUPwAA7j6fAgAAAAAAAAESAQAAIgAAAFWiWK4ei+8/sJWRvs8S1T8AAO8+rwIAAAAAAAABEwEAACIAAAAfzZrg4oTvP/h9loghj9U/AIDuPq8CAAAAAAAAARQBAAAiAAAA6/fcEqd+7z/4dPlH6ATWPwAA7j6/AgAAAAAAAAEVAQAAIgAAALUiH0VreO8/QF3+ETqB1j8AAO4+vwIAAAAAAAABFgEAACIAAACTlKBmQ3TvP/xiv8Z18NY/AADuPs4CAAAAAAAAARcBAAAiAAAAbQYiiBtw7z8khjxmm1LXPwAA7j7OAgAAAAAAAAEYAQAAIgAAAEl4o6nza+8/VKm5BcG01z8AAO4+3gIAAAAAAAABGQEAACIAAAADXKbso2PvPzTblJpbENg/AADvPt4CAAAAAAAAARoBAAAiAAAAl7EqUSxX7z/UG84ka2XYPwCA8D7uAgAAAAAAAAEbAQAAIgAAAC0Hr7W0Su8/4HnDmWSt2D8AAPA+7gIAAAAAAAABHAEAACIAAACxFfQqKTzvP6zmFgTT7tg/AADwPv0CAAAAAAAAAR0BAAAiAAAAD5a6wXUp7z8oYshjtinZPwAA8D79AgAAAAAAAAEeAQAAIgAAAF3PQWmuFO8/qN15w5lk2T8AAPE+/QIAAAAAAAABHwEAACIAAACZwYkh0/3uPyhZKyN9n9k/AIDyPhwDAAAAAAAAASABAAAiAAAAod4TDLzg7j/sxX6N6+DZPwCA9T4cAwAAAAAAAAEhAQAAIgAAAKX7nfakw+4/cEEw7c4b2j8AAPc+HAMAAAAAAAABIgEAACIAAACb0ejxeaTuP6BkrYz0fdo/AID3PhwDAAAAAAAAASMBAAAiAAAAoe5y3GKH7j88peYWBNPaPwAA+D4sAwAAAAAAAAEkAQAAIgAAAIN9fugjZu4/SAPci/0a2z8AAPk+LAMAAAAAAAABJQEAACIAAABDfgsWvUDuP5xScwuCads/AID4PjwDAAAAAAAAASYBAAAiAAAA4fAZZS4X7j/Y3IJg2p3bPwAA+D48AwAAAAAAAAEnAQAAIgAAAGcc6cSL6+0/WFg0wL3Y2z8AAPg+SwMAAAAAAAABKAEAACIAAACrK7tnmbftP0jxoQqLBtw/AAD5PksDAAAAAAAAASkBAAAiAAAA7zqNCqeD7T+Ee7Ff4zrcPwCA+T5rAwAAAAAAAAEqAQAAIgAAAAy84M6MS+0/5DHblJpb3D8AAPs+awMAAAAAAAABKwEAACIAAAA9hHOChhXtP0zoBMpRfNw/AID9PmsDAAAAAAAAASwBAAAiAAAASb6HV1jb7D+wni7/CJ3cPwAAAT9rAwAAAAAAAAEtAQAAIgAAAA/cnm/amOw/EFVYNMC93D8AwAI/egMAAAAAAAABLgEAACIAAAD4hzRmhFrsPzAa4F7s19w/AAAEP3oDAAAAAAAAAS8BAAAiAAAA0OyKbRoa7D+Q0AmUo/jcPwAABD+KAwAAAAAAAAEwAQAAIgAAAJYKooWc1+s/gGl33nAm3T8AAAQ/igMAAAAAAAABMQEAACIAAABK4XmuCpPrP+QfoRMoR90/AIAEP5kDAAAAAAAAATIBAAAiAAAA7XAS6GRM6z+Ux2xTam7dPwBABT+ZAwAAAAAAAAEzAQAAIgAAAIwAqyG/Bes/+H2WiCGP3T8AwAU/qQMAAAAAAAABNAEAACIAAAAMAsV88brqP8xRfKjCot0/AIAGP6kDAAAAAAAAATUBAAAiAAAAVC4hCuhp6j9cNMC92K/dPwBABz+5AwAAAAAAAAE2AQAAIgAAAJ1afZfeGOo/oCViyGO23T8AwAg/uQMAAAAAAAABNwEAACIAAADVP5o1wcXpP6AlYshjtt0/AAAKP8gDAAAAAAAAATgBAAAiAAAACyW306Ny6T9cNMC92K/dPwBACz/IAwAAAAAAAAE5AQAAIgAAAA41FqRKGek/GEMes02p3T8AwAs/yAMAAAAAAAABOgEAACIAAABWYXIxQcjoPxhDHrNNqd0/AMALP9gDAAAAAAAAATsBAAAiAAAAjEaPzyN16D8YQx6zTandPwBACz/YAwAAAAAAAAE8AQAAIgAAAOi5KkwuJug/GEMes02p3T8AAAs/6AMAAAAAAAABPQEAACIAAAAen0fqENPnPxhDHrNNqd0/AAALP+gDAAAAAAAAAT4BAAAiAAAAjFkiVi+G5z8YQx6zTandPwCACz/3AwAAAAAAAAE/AQAAIgAAAPcT/cFNOec/GEMes02p3T8AQAs/9wMAAAAAAAABQAEAACIAAABlztctbOzmPxhDHrNNqd0/AIAKP/oDAAAAAAAAAUEBAAAiAAAArPozu2Kb5j/MUXyowqLdPwCACT/6AwAAAAAAAAFCAQAAIgAAAAhuzzdtTOY/zFF8qMKi3T8AQAk/CQQAAAAAAAABQwEAACIAAAB0KKqji//lP8xRfKjCot0/AIAJPwkEAAAAAAAAAUQBAAAiAAAA8ynE/r205T+EYNqdN5zdPwDACj8ZBAAAAAAAAAFFAQAAIgAAAIJyHUkEbOU/+H2WiCGP3T8AAAs/GQQAAAAAAAABRgEAACIAAAABdDekNiHlP/h9loghj90/AAALPykEAAAAAAAAAUcBAAAiAAAAbC4SEFXU5D88bziTrJXdPwCACz8pBAAAAAAAAAFIAQAAIgAAAOsvLGuHieQ/rIz0fZaI3T8AwAw/OAQAAAAAAAABSQEAACIAAABHo8fnkTrkPySqsGiAe90/AAAOPzgEAAAAAAAAAUoBAAAiAAAAoRZjZJzr4z/A84YzyVrdPwDADz9IBAAAAAAAAAFLAQAAIgAAAPqJ/uCmnOM/XD1d/hE63T8AQA8/SAQAAAAAAAABTAEAACIAAAB6ixg82VHjPzx41dPlH90/AAAOP1gEAAAAAAAAAU0BAAAiAAAACtRxhh8J4z9opO+zRAzdPwAADj9YBAAAAAAAAAFOAQAAIgAAAInVi+FRvuI/TN9niRjy3D8AQA4/ZwQAAAAAAAABTwEAACIAAAA8rGMKwHniP7z8I3QC5dw/AMAOP2cEAAAAAAAAAVABAAAiAAAAAsp6IkI34j8wGuBe7NfcPwDADj9nBAAAAAAAAAFRAQAAIgAAANou0SnY9uE/oDecSdbK3D8AAA8/dwQAAAAAAAABUgEAACIAAADUIaYPlrrhPxBVWDTAvdw/AIAPP3cEAAAAAAAAAVMBAAAiAAAAvc07BkB84T/MY7YpNbfcPwBAED+GBAAAAAAAAAFUAQAAIgAAANxOj8olROE/zGO2KTW33D8AQBE/hgQAAAAAAAABVQEAACIAAAANFyJ+Hw7hP8xjtik1t9w/AMARP5YEAAAAAAAAAVYBAAAiAAAAPd+0MRnY4D+AchQfqrDcPwDAET+WBAAAAAAAAAFXAQAAIgAAAH/uhtQmpOA/gHIUH6qw3D8AQBE/pgQAAAAAAAABWAEAACIAAADD/Vh3NHDgP4ByFB+qsNw/AAARP6YEAAAAAAAAAVkBAAAiAAAABA0rGkI84D+AchQfqrDcPwAAET+1BAAAAAAAAAFaAQAAIgAAAEcc/bxPCOA/gHIUH6qw3D8AABE/tQQAAAAAAAABWwEAACIAAAA35Rye4qzfP4ByFB+qsNw/AAARP8UEAAAAAAAAAVwBAAAiAAAAAyC+oE1N3z+AchQfqrDcPwAAET/FBAAAAAAAAAFdAQAAIgAAANFaX6O47d4/gHIUH6qw3D8AABE/1QQAAAAAAAABXgEAACIAAAC/I3+ES5LeP4ByFB+qsNw/AAARP9UEAAAAAAAAAV8BAAAiAAAA0XodRAY73j+AchQfqrDcPwAAET/kBAAAAAAAAAFgAQAAIgAAAOXRuwPB490/zGO2KTW33D8AABE/5AQAAAAAAAABYQEAACIAAAD5KFrDe4zdP6A3nEnWytw/AAARP/QEAAAAAAAAAWIBAAAiAAAAVZz1P4Y93T90C4Jpd97cPwAAET/0BAAAAAAAAAFjAQAAIgAAAK8PkbyQ7tw/BO7Ffo3r3D8AQBA/AwUAAAAAAAABZAEAACIAAAAJgyw5m5/cP2ik77NEDN0/AAAQPwMFAAAAAAAAAWUBAAAiAAAAh4RGlM1U3D88eNXT5R/dPwCAED8TBQAAAAAAAAFmAQAAIgAAAAeGYO//Cdw/zFoZ6fss3T8AQBE/EwUAAAAAAAABZwEAACIAAACFh3pKMr/bPxRMu/OGM90/AMARPxMFAAAAAAAAAWgBAAAiAAAAA4mUpWR02z9cPV3+ETrdPwDAET8jBQAAAAAAAAFpAQAAIgAAADtusUNHIds/oC7/CJ1A3T8AABI/IwUAAAAAAAABagEAACIAAADc/Ul9odraPywRQx6zTd0/AIASPzIFAAAAAAAAAWsBAAAiAAAAoBthlSOY2j94AuUoPlTdPwDAEj8yBQAAAAAAAAFsAQAAIgAAAK5VdWr1Xdo/lMdsU2pu3T8AwBI/QgUAAAAAAAABbQEAACIAAAAErIb8FizaP2ibUnMLgt0/AMARP0IFAAAAAAAAAW4BAAAiAAAAeZAWbWD+2T88bziTrJXdPwBAED9hBQAAAAAAAAFvAQAAIgAAAKxYqSBayNk/XDTAvdiv3T8AABA/YQUAAAAAAAABcAEAACIAAAAAr7qye5bZP3z5R+gEyt0/AEAQP2EFAAAAAAAAAXEBAAAiAAAAUgXMRJ1k2T/gr3EdvOrdPwAADz9hBQAAAAAAAAFyAQAAIgAAAKhb3da+Mtk/sINXPV3+3T8AQA0/cQUAAAAAAAABcwEAACIAAADZI3CKuPzYP0Bmm1JzC94/AAAOP3EFAAAAAAAAAXQBAAAiAAAACOwCPrLG2D+EVz1d/hHePwAAED+ABQAAAAAAAAF1AQAAIgAAABQmFxOEjNg/hFc9Xf4R3j8AgBA/gAUAAAAAAAABdgEAACIAAAAkYCvoVVLYP4RXPV3+Ed4/AAARP5AFAAAAAAAAAXcBAAAiAAAAUyi+m08c2D/ISN9niRjePwAAET+QBQAAAAAAAAF4AQAAIgAAAKd+zy1x6tc/GDqBchQf3j8AgBE/oAUAAAAAAAABeQEAACIAAAAgY1+eurzXP1wrI32fJd4/AMARP6AFAAAAAAAAAXoBAAAiAAAAutVt7SuT1z+kHMWHKizePwDAET+vBQAAAAAAAAF7AQAAIgAAABAsf39NYdc/fPCqp8s/3j8AgBI/rwUAAAAAAAABfAEAACIAAAA/9BEzRyvXPwjT7rzhTN4/AEATP78FAAAAAAAAAX0BAAAiAAAAuNiho5D91j+YtTLS91nePwAAEz+/BQAAAAAAAAF+AQAAIgAAAAwvszWyy9Y/IJh25w1n3j8AABM/zwUAAAAAAAABfwEAACIAAABfhcTH05nWP2iJGPKYbd4/AIASP88FAAAAAAAAAYABAAAiAAAA12lUOB1s1j+werr8I3TePwAAEj/eBQAAAAAAAAGBAQAAIgAAAFBO5KhmPtY/QF3+ETqB3j8AABI/3gUAAAAAAAABggEAACIAAADqwPL31xTWP8g/QidQjt4/AAASP+4FAAAAAAAAAYMBAAAiAAAAhzMBR0nr1T9gIoY8ZpvePwAAEj/uBQAAAAAAAAGEAQAAIgAAACOmD5a6wdU/fOcNZ5K13j8AABI//QUAAAAAAAABhQEAACIAAADhppzDU5zVP0y784Yzyd4/AEARP/0FAAAAAAAAAYYBAAAiAAAAoKcp8ex21T9sgHuxX+PePwAAET/9BQAAAAAAAAGHAQAAIgAAAF+oth6GUdU/QFRh0QD33j8AABE/HAYAAAAAAAABiAEAACIAAABCN8IqRzDVP2AZ6fssEd8/AAARPxwGAAAAAAAAAYkBAAAiAAAASVRMFTAT1T8w7c4bziTfPwAAET8sBgAAAAAAAAGKAQAAIgAAAE9x1v8Y9tQ/xM8SMeQx3z8AABE/LAYAAAAAAAABiwEAACIAAAAPcmMtstDUPwjBtDtvON8/AAARPzsGAAAAAAAAAYwBAAAiAAAAquRxfCOn1D9MslZG+j7fPwCAET87BgAAAAAAAAGNAQAAIgAAAGnl/qm8gdQ/mKP4UIVF3z8AwBE/SwYAAAAAAAABjgEAACIAAABMdAq2fWDUP9yUmlsQTN8/AMARP0sGAAAAAAAAAY8BAAAiAAAALwMWwj4/1D8ohjxmm1LfPwAAEj9bBgAAAAAAAAGQAQAAIgAAABKSIc7/HdQ/bHfecCZZ3z8AABI/WwYAAAAAAAABkQEAACIAAAD1IC3awPzTP8wtCKbded8/AAASP2oGAAAAAAAAAZIBAAAiAAAAtCG6B1rX0z+kAe7Ffo3fPwCAEj9qBgAAAAAAAAGTAQAAIgAAAJewxRMbttM/YBBMu/OG3z8AQBI/egYAAAAAAAABlAEAACIAAAB6P9Ef3JTTP+zyj9AJlN8/AAASP3oGAAAAAAAAAZUBAAAiAAAAOEBeTXVv0z+kAe7Ffo3fPwAAEj+JBgAAAAAAAAGWAQAAIgAAALEk7r2+QdM/YBBMu/OG3z8AABI/iQYAAAAAAAABlwEAACIAAABwJXvrVxzTP8wtCKbded8/AAASP5kGAAAAAAAAAZgBAAAiAAAACpiJOsny0j+waIB7sV/fPwCAEj+ZBgAAAAAAAAGZAQAAIgAAAO0mlUaK0dI/3JSaWxBM3z8AQBM/qQYAAAAAAAABmgEAACIAAAD0Qx8xc7TSPwjBtDtvON8/AEAUP6kGAAAAAAAAAZsBAAAiAAAAH+8n+oOb0j8w7c4bziTfPwAAFD+4BgAAAAAAAAGcAQAAIgAAACYMsuRsftI/pAqLBrgX3z8AABQ/uAYAAAAAAAABnQEAACIAAABPt7qtfWXSP8w2peYWBN8/AIATP8gGAAAAAAAAAZ4BAAAiAAAAeWLDdo5M0j9AVGHRAPfePwAAEz/IBgAAAAAAAAGfAQAAIgAAAH9/TWF3L9I/sHEdvOrp3j8AABM/yAYAAAAAAAABoAEAACIAAACGnNdLYBLSP9ydN5xJ1t4/AIATP9gGAAAAAAAAAaEBAAAiAAAAjLlhNkn10T/A2K9xHbzePwDAEz/YBgAAAAAAAAGiAQAAIgAAAG9IbUIK1NE/YCKGPGab3j8AgBQ/5wYAAAAAAAABowEAACIAAAB1Zfcs87bRP/xrXAevet4/AEAUP+cGAAAAAAAAAaQBAAAiAAAAWPQCObSV0T9MxJDHbFPePwCAEz/3BgAAAAAAAAGlAQAAIgAAAF4RjSOdeNE/XCsjfZ8l3j8AQBM/9wYAAAAAAAABpgEAACIAAACKvJXsrV/RPyShEyhH8d0/AIATPwYHAAAAAAAAAacBAAAiAAAAtGeetb5G0T8YQx6zTandPwBAFD8GBwAAAAAAAAGoAQAAIgAAAN4Sp37PLdE/BOUoPlRh3T8AQBU/FgcAAAAAAAABqQEAACIAAAArTC4mCBnRP/iGM8laGd0/AMAVPxYHAAAAAAAAAaoBAAAiAAAAeoW1zUAE0T9YRvo+S8TcPwDAFT8mBwAAAAAAAAGrAQAAIgAAAOpMu1Oh89A/EF71dPlH3D8AABY/JgcAAAAAAAABrAEAACIAAABdFMHZAePQP8x18Kqny9s/AIAWPzUHAAAAAAAAAa0BAAAiAAAA8WlFPorW0D88nEnWykjbPwDAFj81BwAAAAAAAAGuAQAAIgAAAIe/yaISytA/rMKiAe7F2j8AwBY/RQcAAAAAAAABrwEAACIAAAA+o8zlwsHQP/C84UyyVto/AAAXP0UHAAAAAAAAAbABAAAiAAAAsGrSayOx0D9g4zp41dPZPwAAFz9VBwAAAAAAAAGxAQAAIgAAAEbAVtCrpNA/YOzXuA5e2T8AQBY/VQcAAAAAAAABsgEAACIAAAD9o1kTXJzQPxgE0+684dg/AIAVP2QHAAAAAAAAAbMBAAAiAAAAtodcVgyU0D+k77NEDHnYPwBAFT9kBwAAAAAAAAG0AQAAIgAAAJP53Xfkj9A/XAeverr81z8AgBU/dAcAAAAAAAABtQEAACIAAABwa1+ZvIvQPxQfqrBogNc/AEAVP3QHAAAAAAAAAbYBAAAiAAAAcGtfmbyL0D/QNqXmFgTXPwAAFT+DBwAAAAAAAAG3AQAAIgAAALaHXFYMlNA/iE6gHMWH1j8AwBM/gwcAAAAAAAABuAEAACIAAAAhMtjxg6DQP/h0+UfoBNY/AMASP5MHAAAAAAAAAbkBAAAiAAAAsGrSayOx0D+EYNqdN5zVPwBAEj+TBwAAAAAAAAG6AQAAIgAAAD6jzOXCwdA/hGl33nAm1T8AgBI/kwcAAAAAAAABuwEAACIAAADxaUU+itbQPxRVWDTAvdQ/AMASP6MHAAAAAAAAAbwBAAAiAAAAx748dXnv0D+gQDmKD1XUPwDAEj+jBwAAAAAAAAG9AQAAIgAAAJ0TNKxoCNE/cB286uny0z8AgBM/wgcAAAAAAAABvgEAACIAAAB0aCvjVyHRPxzOJGtlpNM/AEAUP8IHAAAAAAAAAb8BAAAiAAAAa0uh+G4+0T+suQXBtDvTPwDAFD/CBwAAAAAAAAHAAQAAIgAAAGUuFw6GW9E/8LNEDHnM0j8AgBU/wgcAAAAAAAABwQEAACIAAACCnwsCxXzRP8iQx2xTatI/AIAUP9IHAAAAAAAAAcIBAAAiAAAAxJ5+1Cui0T+cbUrNLQjSPwBAEz/SBwAAAAAAAAHDAQAAIgAAAAWe8aaSx9E/cErNLQim0T8AwBE/4QcAAAAAAAABxAEAACIAAABFnWR5+ezRP4wY8phtStE/AMAQP+EHAAAAAAAAAcUBAAAiAAAAhpzXS2AS0j80yVoZ6fvQPwBAED/xBwAAAAAAAAHGAQAAIgAAAOspyfzuO9I/KGtlpO+z0D8AABA/8QcAAAAAAAABxwEAACIAAAAsKTzPVWHSPxgNcC/2a9A/AAAQPwAIAAAAAAAAAcgBAAAiAAAA19IqPTST0j9QoBzFhyrQPwAAED8ACAAAAAAAAAHJAQAAIgAAAIN8GasSxdI/kIROoBzFzz8AwA4/EAgAAAAAAAABygEAACIAAAAKmIk6yfLSP4iN6+BVT88/AMANPxAIAAAAAAAAAcsBAAAiAAAAt0F4qKck0z+Aloghj9nOPwDADT8gCAAAAAAAAAHMAQAAIgAAAD9d6DdeUtM/mGStjPR9zj8AQA4/IAgAAAAAAAABzQEAACIAAADHeFjHFIDTP7gy0vdZIs4/AMAOPy8IAAAAAAAAAc4BAAAiAAAAT5TIVsut0z/YAPdiv8bNPwDADj8vCAAAAAAAAAHPAQAAIgAAANivOOaB29M/8M4bziRrzT8AAA8/LwgAAAAAAAAB0AEAACIAAACEWSdUYA3UP/DXuA5e9cw/AIAPPz8IAAAAAAAAAdEBAAAiAAAAC3WX4xY71D/YG84ka2XMPwDADz8/CAAAAAAAAAHSAQAAIgAAAG8CiZSlZNQ/MH2fJWLIyz8AgBA/TwgAAAAAAAAB0wEAACIAAADUj3pFNI7UP4DecCZZK8s/AMAQP08IAAAAAAAAAdQBAAAiAAAAOR1s9sK31D9gIoY8ZpvKPwCAET9eCAAAAAAAAAHVAQAAIgAAAOXGWmSh6dQ/YCsjfZ8lyj8AwBE/XggAAAAAAAAB1gEAACIAAACQcEnSfxvVP9BRfKjCosk/AMARP24IAAAAAAAAAdcBAAAiAAAAGYy5YTZJ1T9YPV3+ETrJPwAAEj9uCAAAAAAAAAHYAQAAIgAAAKCnKfHsdtU/AO7Ffo3ryD8AABI/fQgAAAAAAAAB2QEAACIAAAApw5mAo6TVPziBchQfqsg/AAASP30IAAAAAAAAAdoBAAAiAAAAsN4JEFrS1T/gMduUmlvIPwCAEj+NCAAAAAAAAAHbAQAAIgAAADr6eZ8QANY/sKfLP0InyD8AwBI/jQgAAAAAAAAB3AEAACIAAADBFeouxy3WP3gdvOrp8sc/AMASP50IAAAAAAAAAd0BAAAiAAAAkU1Xe81j1j9Ak6yVkb7HPwBAEj+dCAAAAAAAAAHeAQAAIgAAABhpxwqEkdY/CAmdQDmKxz8AgBE/rAgAAAAAAAAB3wEAACIAAAChhDeaOr/WP+hDFRYNcMc/AMARP6wIAAAAAAAAAeABAAAiAAAAKKCnKfHs1j/Ifo3r4FXHPwBAEj+8CAAAAAAAAAHhAQAAIgAAALG7F7mnGtc/QJxJ1spIxz8AABI/vAgAAAAAAAAB4gEAACIAAAA414dIXkjXP7C5BcG0O8c/AIARP8wIAAAAAAAAAeMBAAAiAAAATyvyUbSG1z9AnEnWykjHPwDAET/MCAAAAAAAAAHkAQAAIgAAACBjX566vNc/yH6N6+BVxz8AQBI/2wgAAAAAAAAB5QEAACIAAADvmszqwPLXP2Bh0QD3Ysc/AMASP9sIAAAAAAAAAeYBAAAiAAAA4WC4Fe8s2D94JlkrI33HPwDAEj/rCAAAAAAAAAHnAQAAIgAAALCYJWL1Ytg/kOvgVU+Xxz8AABM/6wgAAAAAAAAB6AEAACIAAACB0JKu+5jYP0CTrJWRvsc/AAATP/oIAAAAAAAAAekBAAAiAAAAdZZ+2SnT2D9gWDTAvdjHPwAAEz/6CAAAAAAAAAHqAQAAIgAAAB9AbUcIBdk/6Dp41dPlxz8AABM/CgkAAAAAAAAB6wEAACIAAADL6Vu15jbZP3gdvOrp8sc/AAATPwoJAAAAAAAAAewBAAAiAAAAeZNKI8Vo2T94Hbzq6fLHPwAAEz8KCQAAAAAAAAHtAQAAIgAAAACvurJ7ltk/6Dp41dPlxz8AQBI/GgkAAAAAAAAB7gEAACIAAACHyipCMsTZP9B18Kqny8c/AAASPxoJAAAAAAAAAe8BAAAiAAAAeZAWbWD+2T+osGiAe7HHPwAAEj8pCQAAAAAAAAHwAQAAIgAAAErIg7lmNNo/CAmdQDmKxz8AgBI/KQkAAAAAAAAB8QEAACIAAAD2cXInRWbaP+hDFRYNcMc/AMASP0kJAAAAAAAAAfIBAAAiAAAAxanfc0uc2j/Ifo3r4FXHPwDAEj9JCQAAAAAAAAHzAQAAIgAAAHFTzuEpzto/sLkFwbQ7xz8AABM/SQkAAAAAAAAB9AEAACIAAAAd/bxPCADbP4j0fZaIIcc/AAATP0kJAAAAAAAAAfUBAAAiAAAAyaarveYx2z/oTLJWRvrGPwAAEz9YCQAAAAAAAAH2AQAAIgAAAJneGArtZ9s/qMKiAe7Fxj8AgBM/WAkAAAAAAAAB9wEAACIAAABDiAd4y5nbP3g4k6yVkcY/AEATP2gJAAAAAAAAAfgBAAAiAAAA7zH25anL2z/IkMdsU2rGPwAAEz9oCQAAAAAAAAH5AQAAIgAAAHlNZnVg+ds/IOn7LBFDxj8AgBM/dwkAAAAAAAAB+gEAACIAAAD/aNYEFyfcP8iZZK2M9MU/AEAUP3cJAAAAAAAAAfsBAAAiAAAAqxLFcvVY3D+ID1VYNMDFPwAAFD+HCQAAAAAAAAH8AQAAIgAAAFe8s+DTitw/yKIB7sV+xT8AABQ/hwkAAAAAAAAB/QEAACIAAADh1yNwirjcP4gY8phtSsU/AIATP5cJAAAAAAAAAf4BAAAiAAAAZ/OT/0Dm3D9YjuJDFRbFPwAAEz+XCQAAAAAAAAH/AQAAIgAAAMuAhbDPD90/qOYWBNPuxD8AgBI/pgkAAAAAAAABAAIAACIAAABVnPU/hj3dPwA/S8SQx8Q/AAASP6YJAAAAAAAAAQECAAAiAAAA27dlzzxr3T/gecOZZK3EPwAAEj+2CQAAAAAAAAECAgAAIgAAAGXT1V7zmN0/wLQ7bziTxD8AgBI/tgkAAAAAAAABAwIAACIAAADr7kXuqcbdP8C0O284k8Q/AEASP7YJAAAAAAAAAQQCAAAiAAAAl5g0XIj43T/AtDtvOJPEPwCAET/GCQAAAAAAAAEFAgAAIgAAAEVCI8pmKt4/wLQ7bziTxD8AwBE/xgkAAAAAAAABBgIAACIAAADNXZNZHVjeP8C0O284k8Q/AEASP9UJAAAAAAAAAQcCAAAiAAAAU3kD6dOF3j9Yl3+ETqDEPwAAEj/VCQAAAAAAAAEIAgAAIgAAALkG9Zlir94/cFwHr3q6xD8AABI/9AkAAAAAAAABCQIAACIAAABjsOMHQeHePwA/S8SQx8Q/AAASP/QJAAAAAAAAAQoCAAAiAAAAD1rSdR8T3z8AP0vEkMfEPwCAEj/0CQAAAAAAAAELAgAAIgAAAJd1QgXWQN8/AD9LxJDHxD8AQBI/9AkAAAAAAAABDAIAACIAAADZdLXXPGbfP4ghj9mm1MQ/AAASPwQKAAAAAAAAAQ0CAAAiAAAAG3QoqqOL3z+IIY/ZptTEPwAAEj8ECgAAAAAAAAEOAgAAIgAAAFtzm3wKsd8/iCGP2abUxD8AgBI/FAoAAAAAAAABDwIAACIAAACbcg5PcdbfP4ghj9mm1MQ/AEASPxQKAAAAAAAAARACAAAiAAAA23GBIdj73z+IIY/ZptTEPwAAEj8jCgAAAAAAAAERAgAAIgAAAH3xuoqLDuA/iCGP2abUxD8AgBE/IwoAAAAAAAABEgIAACIAAAD54nUVFx3gP8irni7/CMU/AAARPzMKAAAAAAAAARMCAAAiAAAAiRtwj7Yt4D9YjuJDFRbFPwAAET8zCgAAAAAAAAEUAgAAIgAAAAQNKxpCPOA/iBjymG1KxT8AgBE/QwoAAAAAAAABFQIAACIAAACB/uWkzUrgPzjAvdivccU/AMARP0MKAAAAAAAAARYCAAAiAAAA7KhhQEVX4D9YhUUD3IvFPwDAET9SCgAAAAAAAAEXAgAAIgAAAEUMnuyoYeA/4GeJGPKYxT8AABI/UgoAAAAAAAABGAIAACIAAACxthmIIG7gP3hKzS0IpsU/AAASP2IKAAAAAAAAARkCAAAiAAAAG2GVI5h64D8ALRFDHrPFPwAAEj9iCgAAAAAAAAEaAgAAIgAAAHXE0c/7hOA/AC0RQx6zxT8AABI/cQoAAAAAAAABGwIAACIAAADOJw58X4/gP4gPVVg0wMU/AAASP3EKAAAAAAAAARwCAAAiAAAAOdKJF9eb4D+ID1VYNMDFPwAAEj+BCgAAAAAAAAEdAgAAIgAAAKN8BbNOqOA/GPKYbUrNxT8AABI/gQoAAAAAAAABHgIAACIAAAAOJ4FOxrTgP0C3IJh258U/AIASP4EKAAAAAAAAAR8CAAAiAAAAnF97yGXF4D9wQTDtzhvGPwBAEj+RCgAAAAAAAAEgAgAAIgAAAE8m9CAt2uA/qMs/QidQxj8AgBE/kQoAAAAAAAABIQIAACIAAADwpS2K4OzgP2BzC4Jpd8Y/AIAQP6AKAAAAAAAAASICAAAiAAAAkCVn85P/4D+Q/RrXwavGPwBAED+gCgAAAAAAAAEjAgAAIgAAADGloFxHEuE/yIcqLBrgxj8AABA/sAoAAAAAAAABJAIAACIAAADQJNrF+iThPwASOoFyFMc/AAAQP7AKAAAAAAAAASUCAAAiAAAAcqQTL6434T+wuQXBtDvHPwBADz/ACgAAAAAAAAEmAgAAIgAAABIkTZhhSuE/6EMVFg1wxz8AAA8/wAoAAAAAAAABJwIAACIAAACgXEcSAVvhP5Dr4FVPl8c/AAAPP88KAAAAAAAAASgCAAAiAAAAZGr/Wdxx4T/QdfCqp8vHPwAADz/PCgAAAAAAAAEpAgAAIgAAAAXqOMOPhOE/6Dp41dPlxz8AgA8/3woAAAAAAAABKgIAACIAAACmaXIsQ5fhPwAAAAAAAMg/AEAQP98KAAAAAAAAASsCAAAiAAAANKJspuKn4T8oxYcqLBrIPwAAED/uCgAAAAAAAAEsAgAAIgAAAMPaZiCCuOE/QIoPVVg0yD8AgA8/7goAAAAAAAABLQIAACIAAABRE2GaIcnhP8hsU2puQcg/AEAPP/4KAAAAAAAAAS4CAAAiAAAAzgQcJa3X4T9YT5d/hE7IPwCADz/+CgAAAAAAAAEvAgAAIgAAAEv21q845uE/WE+Xf4ROyD8AwA8/DgsAAAAAAAABMAIAACIAAACjWRNcnPDhP1hPl3+ETsg/AMAPPw4LAAAAAAAAATECAAAiAAAAIEvO5if/4T/IbFNqbkHIPwBADz8tCwAAAAAAAAEyAgAAIgAAAK+DyGDHD+I/QIoPVVg0yD8AwA8/LQsAAAAAAAABMwIAACIAAAA/vMLaZiDiPyjFhyosGsg/AEAQPy0LAAAAAAAAATQCAAAiAAAAlh//hsoq4j8AAAAAAADIPwDAED89CwAAAAAAAAE1AgAAIgAAAN47/EMaM+I/YFg0wL3Yxz8AwBA/PQsAAAAAAAABNgIAACIAAAAlWPkAajviP6iwaIB7scc/AIARPz0LAAAAAAAAATcCAAAiAAAAXC23zqVB4j/oQxUWDXDHPwBAEj9MCwAAAAAAAAE4AgAAIgAAAJACdZzhR+I/sLkFwbQ7xz8AwBM/TAsAAAAAAAABOQIAACIAAADG1zJqHU7iP3gv9mtcB8c/AIAVP0wLAAAAAAAAAToCAAAiAAAA6mWxSEVS4j+Q/RrXwavGPwCAFj9rCwAAAAAAAAE7AgAAIgAAAA70LydtVuI/qMs/QidQxj8AQBc/awsAAAAAAAABPAIAACIAAAAxgq4FlVriP0C3IJh258U/AMAXP2sLAAAAAAAAAT0CAAAiAAAAVRAt5Lxe4j/gZ4kY8pjFPwDAFz9rCwAAAAAAAAE+AgAAIgAAAGdXbNPQYOI/IPs1roNXxT8AABg/ewsAAAAAAAABPwIAACIAAAB5nqvC5GLiP8irni7/CMU/AAAYP3sLAAAAAAAAAUACAAAiAAAAnCwqoQxn4j8AP0vEkMfEPwAAGD+LCwAAAAAAAAFBAgAAIgAAAL+6qH80a+I/ONL3WSKGxD8AABg/iwsAAAAAAAABQgIAACIAAAD1j2ZNcHHiP1igHMWHKsQ/AAAYP5oLAAAAAAAAAUMCAAAiAAAATvOi+dN74j8AUYVFA9zDPwCAGD+aCwAAAAAAAAFEAgAAIgAAALmdHpVLiOI/IB+qsGiAwz8AwBg/qgsAAAAAAAABRQIAACIAAAA1j9kf15biPxgoR/GhCsM/AMAYP7oLAAAAAAAAAUYCAAAiAAAA1g4TiYqp4j+oEyhH8aHCPwBAGD+6CwAAAAAAAAFHAgAAIgAAAHeOTPI9vOI/oBzFhyoswj8AABg/yQsAAAAAAAABSAIAACIAAAAFx0Zs3cziPzAIpt15w8E/AAAYP8kLAAAAAAAAAUkCAAAiAAAAXiqDGEHX4j/YuA5e9XTBPwAAGD/ZCwAAAAAAAAFKAgAAIgAAAKZGgNWQ3+I/GEy784YzwT8AQAw/2QsAAAAAAAABSwIAACIAAAApVcVKBdHiPzga4F7s18A/AIC7PggMAAAAAAAAAUwCAAAiAAAAC3WX4xY71D9wQTDtzhvgPwAAJD4AAAAAAAAAAAFNAgAAIgAAAHw8nWl3KtQ/4l7s17gO4D8AAGM+DwAAAAAAAAABTgIAACIAAAB8PJ1pdyrUP4gzyVoZ6d8/AACAPg8AAAAAAAAAAU8CAAAiAAAAfDydaXcq1D8kfZ8lYsjfPwAAfT4PAAAAAAAAAAFQAgAAIgAAAKHKG0ifLtQ/JH2fJWLI3z8AgIM+DwAAAAAAAAABUQIAACIAAABSkZSgZkPUP0RCJ1CO4t8/AACGPgAAAAAAAAAAAVICAAAiAAAA4cmOGgZU1D9UfKjCogHgPwCAiD4PAAAAAAAAAAFTAgAAIgAAAG8CiZSlZNQ/4l7s17gO4D8AgIk+DwAAAAAAAAABVAIAACIAAADbrAQwHXHUP3BBMO3OG+A/AACPPg8AAAAAAAAAAVUCAAAiAAAAIskB7Wx51D9EFRYNcC/gPwCAlz4PAAAAAAAAAAFWAgAAIgAAAGnl/qm8gdQ/1PdZIoY84D8AAKI+HwAAAAAAAAABVwIAACIAAACNc32I5IXUP2DanTecSeA/AICuPh8AAAAAAAAAAVgCAAAiAAAAjXN9iOSF1D9OxJDHbFPgPwAAvT4fAAAAAAAAAAFZAgAAIgAAAEZXgMuUfdQ/2KbU3IJg4D8AgMw+LgAAAAAAAAABWgIAACIAAAAiyQHtbHnUPyKYducNZ+A/AIDcPi4AAAAAAAAAAVsCAAAiAAAA/jqDDkV11D9oiRjymG3gPwCA7T4uAAAAAAAAAAFcAgAAIgAAAJOQB3PNaNQ/DIJpd95w4D8AAPo+PgAAAAAAAAABXQIAACIAAABMdAq2fWDUP7J6uvwjdOA/AMABPz4AAAAAAAAAAV4CAAAiAAAA4cmOGgZU1D/2a1wHr3rgPwAABT9OAAAAAAAAAAFfAgAAIgAAAHYfE3+OR9Q/mmStjPR94D8AAAg/TgAAAAAAAAABYAIAACIAAAALdZfjFjvUPz5d/hE6geA/AEAJP10AAAAAAAAAAWECAAAiAAAAocobSJ8u1D/kVU+Xf4TgPwBACj9dAAAAAAAAAAFiAgAAIgAAAO4Do+/XGdQ/5FVPl3+E4D8AwAo/bQAAAAAAAAABYwIAACIAAAAYr6u46ADUP+RVT5d/hOA/AIALP20AAAAAAAAAAWQCAAAiAAAA+z23xKnf0z/kVU+Xf4TgPwBACz99AAAAAAAAAAFlAgAAIgAAALo+RPJCutM/Pl3+ETqB4D8AAAs/jAAAAAAAAAABZgIAACIAAADrBtelPITTP5pkrYz0feA/AAALP4wAAAAAAAAAAWcCAAAiAAAAG89pWTZO0z9UcwuCaXfgPwCACz+rAAAAAAAAAAFoAgAAIgAAAAR7/0/gD9M/snq6/CN04D8AwAs/qwAAAAAAAAABaQIAACIAAAAStRMlstXSPwyCaXfecOA/AMALP6sAAAAAAAAAAWoCAAAiAAAA/GCpG1yX0j9oiRjymG3gPwAADD+rAAAAAAAAAAFrAgAAIgAAAAmbvfAtXdI/xJDHbFNq4D8AAAw/uwAAAAAAAAABbAIAACIAAAA5Y1CkJyfSP8SQx2xTauA/AEALP7sAAAAAAAAAAW0CAAAiAAAAjLlhNkn10T8Mgml33nDgPwAACz/LAAAAAAAAAAFuAgAAIgAAAOIPc8hqw9E/9mtcB6964D8AAAs/ywAAAAAAAAABbwIAACIAAABY9AI5tJXRP4ZOoBzFh+A/AAALP9oAAAAAAAAAAXACAAAiAAAA9GYRiCVs0T/oBMpRfKjgPwAACz/aAAAAAAAAAAFxAgAAIgAAALRnnrW+RtE/8rNEDHnM4D8AgAs/6gAAAAAAAAABcgIAACIAAACX9qnBfyXRP0BUYdEA9+A/AEAMP+oAAAAAAAAAAXMCAAAiAAAAeoW1zUAE0T943nAmWSvhPwDADT/6AAAAAAAAAAF0AgAAIgAAAICiP7gp59A/5EMVFg1w4T8AwAw/+gAAAAAAAAABdQIAACIAAABjMUvE6sXQP5aaWxBMu+E/AMAKPwkBAAAAAAAAAXYCAAAiAAAARsBW0Kuk0D/W0+UfoRPiPwDACT8JAQAAAAAAAAF3AgAAIgAAAEzd4LqUh9A/Avdiv8Z14j8AAAk/GQEAAAAAAAABeAIAACIAAAB2iOmDpW7QP9QSMeQx2+I/AAAJPxkBAAAAAAAAAXkCAAAiAAAAoDPyTLZV0D8sEUMes03jPwCACT8ZAQAAAAAAAAF6AgAAIgAAAO1sefTuQNA/1gD3Yr/G4z8AwAk/KAEAAAAAAAABewIAACIAAABfNH96TzDQP2DanTecSeQ/AMAJPygBAAAAAAAAAXwCAAAiAAAA0PuEALAf0D/us0QMeczkPwAACj9IAQAAAAAAAAF9AgAAIgAAAELDioYQD9A/anfecCZZ5T8AAAo/SAEAAAAAAAABfgIAACIAAABmFSEZ4vzPP0BCJ1CO4uU/AAAKP0gBAAAAAAAAAX8CAAAiAAAAksAp4vLjzz8UDXAv9mvmPwCACj9XAQAAAAAAAAGAAgAAIgAAALhrMqsDy88/7te4Dl715j8AQAs/VwEAAAAAAAABgQIAACIAAADkFjt0FLLPPyCqsGiAe+c/AEAMP1cBAAAAAAAAAYICAAAiAAAAxqVGgNWQzz+ug1c9Xf7nPwAADD9nAQAAAAAAAAGDAgAAIgAAAPJQT0nmd88/mmStjPR96D8AgAs/ZwEAAAAAAAABhAIAACIAAADW31pVp1bPP0BUYdEA9+g/AMALP3cBAAAAAAAAAYUCAAAiAAAAtm5mYWg1zz/kQxUWDXDpPwBADD93AQAAAAAAAAGGAgAAIgAAAOIZbyp5HM8/dB286uny6T8AAAw/hgEAAAAAAAABhwIAACIAAABQ4XSw2QvPP7oFwbQ7b+o/AAAMP4YBAAAAAAAAAYgCAAAiAAAAUOF0sNkLzz9e9XT5R+jqPwCADD+WAQAAAAAAAAGJAgAAIgAAAJj9cW0pFM8/uvOGM8la6z8AQA0/lgEAAAAAAAABigIAACIAAABwUmmkGC3PPxjymG1Kzes/AEAOP6UBAAAAAAAAAYsCAAAiAAAAjMNdmFdOzz+KBrgX+zXsPwBADz+lAQAAAAAAAAGMAgAAIgAAAPJQT0nmd88/XCKGPGab7D8AwBA/tQEAAAAAAAABjQIAACIAAADkFjt0FLLPPz5UYdEA9+w/AAATP7UBAAAAAAAAAY4CAAAiAAAAZhUhGeL8zz+Wo/hQhUXtPwDAFT/FAQAAAAAAAAGPAgAAIgAAADymAJwnLNA/XBBMu/OG7T8AwBg/xQEAAAAAAAABkAIAACIAAAAK3m3oLWLQP8h18Kqny+0/AMAbP9QBAAAAAAAAAZECAAAiAAAAITLY8YOg0D+k+FCFRQPuPwBAHz/UAQAAAAAAAAGSAgAAIgAAAICiP7gp59A/3IJg2p037j8AgCI/1AEAAAAAAAABkwIAACIAAAAkL6Q7HzbRPxgNcC/2a+4/AEAmP+QBAAAAAAAAAZQCAAAiAAAA7kmHnTyJ0T+sni7/CJ3uPwCAKD/kAQAAAAAAAAGVAgAAIgAAAGkr41ch8dE/5Cg+VGHR7j8AACo/9AEAAAAAAAABlgIAACIAAAAsKTzPVWHSP2Sk77NEDO8/AAAqP/QBAAAAAAAAAZcCAAAiAAAAypgWaGLN0j/QCZSj+FDvPwCAKT8TAgAAAAAAAAGYAgAAIgAAAI2Wb9+WPdM/sIz0fZaI7z8AwCM/EwIAAAAAAAABmQIAACIAAACdzU/+A5nTP0Qes02pue8/AIAbPxMCAAAAAAAAAZoCAAAiAAAAH8w1o9Hj0z9g4zp41dPvPwCA6z4TAgAAAAAAAAs="/>
</p:tagLst>
</file>

<file path=ppt/tags/tag5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8169|recordLength=17670|start=0|end=8169|audioFormat={00001610-0000-0010-8000-00AA00389B71}|audioRate=44100|muted=false|volume=0.8|fadeIn=0|fadeOut=0|videoFormat={34363248-0000-0010-8000-00AA00389B71}|videoRate=15|videoWidth=256|videoHeight=256"/>
</p:tagLst>
</file>

<file path=ppt/tags/tag5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41387|recordLength=194652|start=0|end=41387|audioFormat={00001610-0000-0010-8000-00AA00389B71}|audioRate=44100|muted=false|volume=0.8|fadeIn=0|fadeOut=0|videoFormat={34363248-0000-0010-8000-00AA00389B71}|videoRate=15|videoWidth=256|videoHeight=256"/>
</p:tagLst>
</file>

<file path=ppt/tags/tag54.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F3xmD8JAwAAAAwAAAApAAAABwMAAAAAAQAAABAAAAAECUlua0F0b21WMQIAAAAJBAAAAAkFAAAACQYAAAAJBwAAAAkIAAAACQkAAAAJCgAAAAkLAAAACQwAAAAJDQAAAAkOAAAACQ8AAAANBAUEAAAAC1BlblN0cm9rZVYxBAAAAApBdHRyaWJ1dGVzBVRyYWNlCVN0YXJ0VGltZQRUeXBlBAQABA9QZW5BdHRyaWJ1dGVzVjECAAAACklua1RyYWNlVjECAAAAEAxBY3Rpb25UeXBlVjECAAAAAgAAAAkQAAAACREAAAAsHQAAAAAAAAXu////DEFjdGlvblR5cGVWMQEAAAAHdmFsdWVfXwAIAgAAAAAAAAABBQAAAAQAAAAJEwAAAAkUAAAAoR8AAAAAAAAB6////+7///8AAAAAAQYAAAAEAAAACRYAAAAJFwAAANArAAAAAAAAAej////u////AAAAAAEHAAAABAAAAAkZAAAACRoAAADgPQAAAAAAAAHl////7v///wAAAAABCAAAAAQAAAAJHAAAAAkdAAAAAD4AAAAAAAAB4v///+7///8AAAAAAQkAAAAEAAAACR8AAAAJIAAAAGpBAAAAAAAAAd/////u////AAAAAAEKAAAABAAAAAkiAAAACSMAAAD1TQAAAAAAAAHc////7v///wAAAAABCwAAAAQAAAAJJQAAAAkmAAAA0k8AAAAAAAAB2f///+7///8AAAAAAQwAAAAEAAAACSgAAAAJKQAAAFNcAAAAAAAAAdb////u////AAAAAAENAAAABAAAAAkrAAAACSwAAAAXXgAAAAAAAAHT////7v///wAAAAABDgAAAAQAAAAJLgAAAAkvAAAAyIEAAAAAAAAB0P///+7///8AAAAAAQ8AAAAEAAAACTEAAAAJMgAAAHeMAAAAAAAAAc3////u////AAAAAAUQAAAAD1BlbkF0dHJpYnV0ZXNWMQoAAAAHX2NvbG9yQQdfY29sb3JSB19jb2xvckcHX2NvbG9yQgpGaXRUb0N1cnZlBkhlaWdodA5JZ25vcmVQcmVzc3VyZQ1Jc0hpZ2hsaWdodGVyBVNoYXBlBVdpZHRoAAAAAAAAAAAEAAICAgIBBgEBDEJydXNoU2hhcGVWMQIAAAAGAgAAAP8AAAAAAAAAAAAACEAAAAXM////DEJydXNoU2hhcGVWMQEAAAAHdmFsdWVfXwAIAgAAAAEAAAAAAAAAAAAIQAURAAAACklua1RyYWNlVjEDAAAADUxpc3RgMStfaXRlbXMMTGlzdGAxK19zaXplD0xpc3RgMStfdmVyc2lvbgQAABhTaGFyZWQuSW5raW5nLklua1BvaW50W10CAAAACAgCAAAACTUAAAAnAAAAJwAAAAETAAAAEAAAAP8AAAAAAAAAAAAACEAAAAHK////zP///wEAAAAAAAAAAAAIQAEUAAAAEQAAAAk3AAAAMgAAADIAAAABFgAAABAAAAD/AAAAAAAAAAAAAAhAAAAByP///8z///8BAAAAAAAAAAAACEABFwAAABEAAAAJOQAAAGEAAABhAAAAARkAAAAQAAAA/wAAAAAAAAAAAAAIQAAAAcb////M////AQAAAAAAAAAAAAhAARoAAAARAAAACTsAAAAFAAAABQAAAAEcAAAAEAAAAP8AAAAAAAAAAAAACEAAAAHE////zP///wEAAAAAAAAAAAAIQAEdAAAAEQAAAAk9AAAAEAAAABAAAAABHwAAABAAAAD/AAAAAAAAAAAAAAhAAAABwv///8z///8BAAAAAAAAAAAACEABIAAAABEAAAAJPwAAACsAAAArAAAAASIAAAAQAAAA/wAAAAAAAAAAAAAIQAAAAcD////M////AQAAAAAAAAAAAAhAASMAAAARAAAACUEAAAAdAAAAHQAAAAElAAAAEAAAAP8AAAAAAAAAAAAACEAAAAG+////zP///wEAAAAAAAAAAAAIQAEmAAAAEQAAAAlDAAAAKgAAACoAAAABKAAAABAAAAD/AAAAAAAAAAAAAAhAAAABvP///8z///8BAAAAAAAAAAAACEABKQAAABEAAAAJRQAAAB0AAAAdAAAAASsAAAAQAAAA/wAAAAAAAAAAAAAIQAAAAbr////M////AQAAAAAAAAAAAAhAASwAAAARAAAACUcAAAArAAAAKwAAAAEuAAAAEAAAAP8AAAAAAAAAAAAACEAAAAG4////zP///wEAAAAAAAAAAAAIQAEvAAAAEQAAAAlJAAAAqQAAAKkAAAABMQAAABAAAAD/AAAAAAAAAAAAAAhAAAABtv///8z///8BAAAAAAAAAAAACEABMgAAABEAAAAJSwAAAGAAAABgAAAABzUAAAAAAQAAAEAAAAAECklua1BvaW50VjECAAAACUwAAAAJTQAAAAlOAAAACU8AAAAJUAAAAAlRAAAACVIAAAAJUwAAAAlUAAAACVUAAAAJVgAAAAlXAAAACVgAAAAJWQAAAAlaAAAACVsAAAAJXAAAAAldAAAACV4AAAAJXwAAAAlgAAAACWEAAAAJYgAAAAljAAAACWQAAAAJZQAAAAlmAAAACWcAAAAJaAAAAAlpAAAACWoAAAAJawAAAAlsAAAACW0AAAAJbgAAAAlvAAAACXAAAAAJcQAAAAlyAAAADRkHNwAAAAABAAAAQAAAAAQKSW5rUG9pbnRWMQ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DQ4HOQAAAAABAAAAgAAAAAQKSW5rUG9pbnRWMQI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0fBzsAAAAAAQAAAAgAAAAECklua1BvaW50VjECAAAACQYBAAAJBwEAAAkIAQAACQkBAAAJCgEAAA0DBz0AAAAAAQAAABAAAAAECklua1BvaW50VjECAAAACQsBAAAJDAEAAAkNAQAACQ4BAAAJDwEAAAkQAQAACREBAAAJEgEAAAkTAQAACRQBAAAJFQEAAAkWAQAACRcBAAAJGAEAAAkZAQAACRoBAAAHPwAAAAABAAAAQAAAAAQKSW5rUG9pbnRWMQIA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0VB0EAAAAAAQAAACAAAAAECklua1BvaW50VjECAAAACUYBAAAJRwEAAAlIAQAACUkBAAAJSgEAAAlLAQAACUwBAAAJTQEAAAlOAQAACU8BAAAJUAEAAAlRAQAACVIBAAAJUwEAAAlUAQAACVUBAAAJVgEAAAlXAQAACVgBAAAJWQEAAAlaAQAACVsBAAAJXAEAAAldAQAACV4BAAAJXwEAAAlgAQAACWEBAAAJYgEAAA0DB0MAAAAAAQAAAEAAAAAECklua1BvaW50VjECAA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DRYHRQAAAAABAAAAIAAAAAQKSW5rUG9pbnRWMQIAAAAJjQEAAAmOAQAACY8BAAAJkAEAAAmRAQAACZIBAAAJkwEAAAmUAQAACZUBAAAJlgEAAAmXAQAACZgBAAAJmQEAAAmaAQAACZsBAAAJnAEAAAmdAQAACZ4BAAAJnwEAAAmgAQAACaEBAAAJogEAAAmjAQAACaQBAAAJpQEAAAmmAQAACacBAAAJqAEAAAmpAQAADQMHRwAAAAABAAAAQAAAAAQKSW5rUG9pbnRWMQIA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0VB0kAAAAAAQAAAAABAAAECklua1BvaW50VjECAA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NVwdLAAAAAAEAAACAAAAABApJbmtQb2ludFYxAgAAAAl+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0gBUwAAAAKSW5rUG9pbnRWMQQAAAABWAFZDlByZXNzdXJlRmFjdG9yCVRpbWVTdGFtcAAAAAAGBgsQAgAAAKue58lk1LU/mHoV8IDrwj8AAAA9AAAAAAAAAAABTQAAAEwAAABCn9y5dwG2P1BEKkLo+MI/AAA0PRAAAAAAAAAAAU4AAABMAAAAQp/cuXcBtj9QRCpC6PjCPwAAUD0QAAAAAAAAAAFPAAAATAAAALcgwREncrY/kKFoOB4hwz8AAHg9EAAAAAAAAAABUAAAAEwAAACdobB5w7W2PxA1ktzsO8M/AACePRAAAAAAAAAAAVEAAABMAAAAfSKg4V/5tj9IktDSImTDPwAAyD0gAAAAAAAAAAFSAAAATAAAAF2jj0n8PLc/gO8OyViMwz8AAPo9IAAAAAAAAAABUwAAAEwAAAA9JH+xmIC3P8RMTb+OtMM/AAAaPiAAAAAAAAAAAVQAAABMAAAAHaVuGTXEtz844HZjXc/DPwAAOT4vAAAAAAAAAAFVAAAATAAAAG8laZG+2rc/tHOgByzqwz8AAFs+LwAAAAAAAAABVgAAAEwAAABvJWmRvtq3P7RzoAcs6sM/AICAPi8AAAAAAAAAAVcAAABMAAAAbyVpkb7atz+0c6AHLOrDPwCAkT4vAAAAAAAAAAFYAAAATAAAAB2lbhk1xLc/tHOgByzqwz8AgKM+PwAAAAAAAAABWQAAAEwAAAAdpW4ZNcS3P7RzoAcs6sM/AICrPj8AAAAAAAAAAVoAAABMAAAAjqR5KSKXtz844HZjXc/DPwCAtT4/AAAAAAAAAAFbAAAATAAAAD0kf7GYgLc/fBZiEfbBwz8AAMA+PwAAAAAAAAABXAAAAEwAAACoI4rBhVO3P3wWYhH2wcM/AADHPj8AAAAAAAAAAV0AAABMAAAAEyOV0XImtz98FmIR9sHDPwCAzD5OAAAAAAAAAAFeAAAATAAAAFIhtgE6n7Y/fBZiEfbBwz8AAM8+bgAAAAAAAAABXwAAAEwAAAD9HuJB7uq1PzjgdmNdz8M/AIDQPn0AAAAAAAAAAWAAAABMAAAADBwZko8JtT+0c6AHLOrDPwCA0z59AAAAAAAAAAFhAAAATAAAABsZUOIwKLQ/NAfKq/oExD8AANg+jQAAAAAAAAABYgAAAEwAAAC0lKLaItayP3RkCKIwLcQ/AIDdPp0AAAAAAAAAAWMAAABMAAAACJD6WottsT+swUaYZlXEPwCA5D6dAAAAAAAAAAFkAAAATAAAAO0Uxuaugq8/ZItb6s1ixD8AAOk+nQAAAAAAAAABZQAAAEwAAACTCK03IdCrP6jomeADi8Q/AADtPqwAAAAAAAAAAWYAAABMAAAAkfq0uFqWpz8gfMOE0qXEPwAA7z6sAAAAAAAAAAFnAAAATAAAADfumwnN46M/WNkBewjOxD8AgPA+vAAAAAAAAAABaAAAAEwAAAAV42w6ZYugP1gAVcOlA8U/AIDxPrwAAAAAAAAAAWkAAABMAAAAULJPlkYamz9UJ6gLQznFPwCA8T7LAAAAAAAAAAFqAAAATAAAAOGhg1c0LJY/DBgQpkd8xT8AAPI+ywAAAAAAAAABawAAAEwAAADzlHW4k0ySP8gIeEBMv8U/AADyPtsAAAAAAAAAAWwAAABMAAAAjBKj8jGOjT90+d/aUALGPwCA7T7bAAAAAAAAAAFtAAAATAAAAIj9LjSIN4c/tFYe0YYqxj8AAOg+6wAAAAAAAAABbgAAAEwAAAAC7WL1dUmCPzDqR3VVRcY/AIDdPusAAAAAAAAAAW8AAABMAAAAq8J9bPaHfT+wfXEZJGDGPwAA0T76AAAAAAAAAAFwAAAATAAAAE+rNe4AfXY/sH1xGSRgxj8AALw++gAAAAAAAAABcQAAAEwAAABNnT1vOkNyP7RWHtGGKsY/AACkPgoBAAAAAAAAAXIAAABMAAAAR5iV76LacD/8ZbY2gufFPwAAYj4KAQAAAAAAAAFzAAAATAAAAHOPBWt4QLE/iJVNVjdSuj8AAMg9AAAAAAAAAAABdAAAAEwAAABzjwVreECxPwgCJLJoN7o/AAAKPhAAAAAAAAAAAXUAAABMAAAAIw8L8+4psT+AbvoNmhy6PwAAHD4QAAAAAAAAAAF2AAAATAAAACMPC/PuKbE/gG76DZocuj8AAB0+EAAAAAAAAAABdwAAAEwAAAAjDwvz7imxP4Bu+g2aHLo/AAApPhAAAAAAAAAAAXgAAABMAAAAkw4WA9z8sD+AbvoNmhy6PwAAMT4vAAAAAAAAAAF5AAAATAAAAJMOFgPc/LA/gG76DZocuj8AADo+LwAAAAAAAAABegAAAEwAAABCjhuLUuawP4Bu+g2aHLo/AABCPi8AAAAAAAAAAXsAAABMAAAAQo4bi1LmsD+AbvoNmhy6PwAATD4vAAAAAAAAAAF8AAAATAAAAEKOG4tS5rA/gG76DZocuj8AAFw+LwAAAAAAAAABfQAAAEwAAABCjhuLUuawP4Bu+g2aHLo/AABwPi8AAAAAAAAAAX4AAABMAAAAIw8L8+4psT+IlU1WN1K6PwAAej4vAAAAAAAAAAF/AAAATAAAAL4PAOMBV7E/cLygntSHuj8AAH4+LwAAAAAAAAABgAAAAEwAAACekO9KnpqxP3jj8+Zxvbo/AACAPk4AAAAAAAAAAYEAAABMAAAAyZHZKsT0sT/onXDT3Q27PwAAgT5OAAAAAAAAAAGCAAAATAAAAPmSwwrqTrI/cFjtv0leuz8AgII+XgAAAAAAAAABgwAAAEwAAAC0lKLaItayP9gSaqy1rrs/AICDPl4AAAAAAAAAAYQAAABMAAAAepaBqltdsz/IYBA98Bm8PwAAhT5uAAAAAAAAAAGFAAAATAAAAEGYYHqU5LM/sNUJFsi6vD8AgIc+bgAAAAAAAAABhgAAAEwAAAD7mT9KzWu0P7AjsKYCJr0/AACLPn0AAAAAAAAAAYcAAABMAAAAwZseGgbztD+gcVY3PZG9PwAAjz59AAAAAAAAAAGIAAAATAAAABae8tlRp7U/mL/8x3f8vT8AAJM+jQAAAAAAAAABiQAAAEwAAAAnIMwhFEW2PwihzPyAgr4/AACWPp0AAAAAAAAAAYoAAABMAAAAfSKg4V/5tj9ogpwxigi/PwCAmD6dAAAAAAAAAAGLAAAATAAAAB2lbhk1xLc/4GNsZpOOvz8AgJk+rAAAAAAAAAABjAAAAEwAAADkpk3pbUu4P+h/3EOEMsA/AICZPqwAAAAAAAAAAY0AAABMAAAA7ygnMTDpuD+Yl5cmJqvAPwAAmj68AAAAAAAAAAGOAAAATAAAAGSqC4nfWbk/TK9SCcgjwT8AAJo+vAAAAAAAAAABjwAAAEwAAACPq/VoBbS5P3wz5EebgcE/AICYPssAAAAAAAAAAZAAAABMAAAAdCzl0KH3uT9wgYrY1ezBPwAAmD7LAAAAAAAAAAGRAAAATAAAAAUt2sC0JLo/qAUcF6lKwj8AAJg+2wAAAAAAAAABkgAAAEwAAABVrdQ4Pju6P5hTwqfjtcI/AACYPtsAAAAAAAAAAZMAAABMAAAABS3awLQkuj/Q11PmthPDPwAAmz7rAAAAAAAAAAGUAAAATAAAAMCs30grDro/gO8OyViMwz8AAKA+6wAAAAAAAAABlQAAAEwAAAAqrOpYGOG5P6ya80/JH8Q/AICkPusAAAAAAAAAAZYAAABMAAAASiv78HuduT9gsq4ya5jEPwAAqj76AAAAAAAAAAGXAAAATAAAABoqERFWQ7k/kF2TudsrxT8AgK0++gAAAAAAAAABmAAAAEwAAADvKCcxMOm4P4yrOUoWl8U/AICxPgoBAAAAAAAAAZkAAABMAAAAc6dC2YB4uD+0Vh7RhirGPwAAsz4KAQAAAAAAAAGaAAAATAAAALilYwlI8bc/IDjuBZCwxj8AgLM+GgEAAAAAAAABmwAAAEwAAADzo4Q5D2q3P5QZvjqZNsc/AAC1PhoBAAAAAAAAAZwAAABMAAAAB6G7ibCItj+IjrcTcdfHPwCAtj4pAQAAAAAAAAGdAAAATAAAABae8tlRp7U/8G+HSHpdyD8AALY+KQEAAAAAAAABngAAAEwAAAArmykq88W0P6SHQisc1sg/AAC2PjkBAAAAAAAAAZ8AAABMAAAA7xdmAgvOsz+Y1ei7VkHJPwAAtj45AQAAAAAAAAGgAAAATAAAAAUVnVKs7LI/CJBlqMKRyT8AALc+SAEAAAAAAAABoQAAAEwAAAAUEtSiTQuyP4BK4pQu4sk/AIC3PkgBAAAAAAAAAaIAAABMAAAAvg8A4wFXsT/8BF+BmjLKPwCAtz5YAQAAAAAAAAGjAAAATAAAAGgNLCO2orA//CuyyTdoyj8AgLY+WAEAAAAAAAABpAAAAEwAAABXi1Lb8wSwPzSJ8L9tkMo/AAC2PocBAAAAAAAAAaUAAABMAAAA/DQxHjM6xj9g8P/Hmy7NPwAAID4AAAAAAAAAAAGmAAAATAAAACJ1Ltp3RcY/JJPB0WUGzT8AAFw+EAAAAAAAAAABpwAAAEwAAAAidS7ad0XGP2jJrH/++Mw/AAB4PhAAAAAAAAAAAagAAABMAAAASLUrlrxQxj9oyax//vjMPwAAhz4QAAAAAAAAAAGpAAAATAAAAEi1K5a8UMY/aMmsf/74zD8AAJw+EAAAAAAAAAABqgAAAEwAAABw9ShSAVzGP2jJrH/++Mw/AICuPiAAAAAAAAAAAasAAABMAAAAuHUjyopyxj9oyax//vjMPwCAwT4gAAAAAAAAAAGsAAAATAAAAAb2HUIUicY/aMmsf/74zD8AgMs+IAAAAAAAAAABrQAAAEwAAABNdhi6nZ/GP+g1g9sv3sw/AIDTPiAAAAAAAAAAAa4AAABMAAAAm/YSMie2xj/oNYPbL97MPwCA1j4vAAAAAAAAAAGvAAAATAAAAJv2EjIntsY/6DWD2y/ezD8AgNg+LwAAAAAAAAABsAAAAEwAAACb9hIyJ7bGP+g1g9sv3sw/AIDaPi8AAAAAAAAAAbEAAABMAAAAm/YSMie2xj/oNYPbL97MPwCA3D4vAAAAAAAAAAGyAAAATAAAAE12GLqdn8Y/6DWD2y/ezD8AgN4+PwAAAAAAAAABswAAAEwAAADdtSCGz33GPzBsbonI0Mw/AADePj8AAAAAAAAAAbQAAABMAAAAInUu2ndFxj9oolk3YcPMPwAA3T5eAAAAAAAAAAG1AAAATAAAAB20QbaW9sU/dHsG78ONzD8AgN4+XgAAAAAAAAABtgAAAEwAAADvslfWcJzFPzQeyPiNZcw/AIDiPm4AAAAAAAAAAbcAAABMAAAAnnFwOgY3xT9A93Sw8C/MPwCA5D59AAAAAAAAAAG4AAAATAAAACfwi+JWxsQ/BJo2uroHzD8AgOU+fQAAAAAAAAABuQAAAEwAAABm7qwSHj/EP3gtYF6JIsw/AIDkPn0AAAAAAAAAAboAAABMAAAAfazQhqCswz/4wIkCWD3MPwAA5D6dAAAAAAAAAAG7AAAATAAAACWq/MZU+MI/9OfcSvVyzD8AAOM+nQAAAAAAAAABvAAAAEwAAACqZytLxDjCPzBsbonI0Mw/AADhPp0AAAAAAAAAAb0AAABMAAAABuVcE+9twT9g8P/Hmy7NPwCA4D6sAAAAAAAAAAG+AAAATAAAAGNijtsZo8A/FAi7qj2nzT8AAOA+rAAAAAAAAAABvwAAAEwAAADKP3q/Ese/PwRWYTt4Es4/AADhPqwAAAAAAAAAAcAAAABMAAAAGjvSP3tevj/4owfMsn3OPwCA4j68AAAAAAAAAAHBAAAATAAAAGg2KsDj9bw/KCiZCobbzj8AgOM+vAAAAAAAAAABwgAAAEwAAAAGsny41aO7P+AYAaWKHs8/AIDjPtsAAAAAAAAAAcMAAABMAAAAgK6+GGSVuj/cP1TtJ1TPPwAA5D7bAAAAAAAAAAHEAAAATAAAAI+r9WgFtLk/3GanNcWJzz8AAOQ+2wAAAAAAAAABxQAAAEwAAACEKRwhQxa5PxjE5Sv7sc8/AADkPtsAAAAAAAAAAcYAAABMAAAADqg3yZOluD8M6zh0mOfPPwAA5T7rAAAAAAAAAAHHAAAATAAAAHOnQtmAeLg/BAlG3poO0D8AgOY+6wAAAAAAAAAByAAAAEwAAAAOqDfJk6W4P14BeisdMNA/AIDoPusAAAAAAAAAAckAAABMAAAAo6gsuabSuD84jdccbmzQPwCA6T76AAAAAAAAAAHKAAAATAAAABoqERFWQ7k/EBk1Dr+o0D8AAOs++gAAAAAAAAABywAAAEwAAABKK/vwe525P2Y4vKPe/9A/AIDqPgoBAAAAAAAAAcwAAABMAAAAdCzl0KH3uT8aUHeGgHjRPwAA6j4aAQAAAAAAAAHNAAAATAAAAOutyShRaLo/qMw8Etb30T8AAOs+GgEAAAAAAAABzgAAAEwAAAAVr7MId8K6P1gLSz0VptI/AIDsPikBAAAAAAAAAc8AAABMAAAAFa+zCHfCuj8cDKIHPoPTPwCA7T4pAQAAAAAAAAHQAAAATAAAABWvswh3wro/Hmo3yJyI1D8AgO0+OQEAAAAAAAAB0QAAAEwAAADrrckoUWi6P5pb9izKqNU/AIDsPjkBAAAAAAAAAdIAAABMAAAAKqzqWBjhuT9Wg6A/kLvWPwAA7D5IAQAAAAAAAAHTAAAATAAAABoqERFWQ7k/XuE1AO/A1z8AAOs+SAEAAAAAAAAB1AAAAEwAAABzp0LZgHi4P/ht6rto2tg/AADqPlgBAAAAAAAAAdUAAABMAAAAjqR5KSKXtz/CbkGGkbfZPwAA6T5YAQAAAAAAAAHWAAAATAAAAFIhtgE6n7Y/pgqOpwaO2j8AAOg+aAEAAAAAAAAB1wAAAEwAAAAWnvLZUae1P8zcxXYUV9s/AADqPmgBAAAAAAAAAdgAAABMAAAAlpo0OuCYtD+ctsn4n/7bPwAA7T5oAQAAAAAAAAHZAAAATAAAAA+XdppuirM/aJDNeium3D8AAPE+dwEAAAAAAAAB2gAAAEwAAACJk7j6/HuyP7jWp1joMt0/AAD1PncBAAAAAAAAAdsAAABMAAAACJD6WottsT9EU23kPbLdPwAA9z6HAQAAAAAAAAHcAAAATAAAAIKMPLsZX7A/GgYeHiwk3j8AgPc+hwEAAAAAAAAB3QAAAEwAAAABEv02UKGuPwxUxK5mj94/AAD4PqYBAAAAAAAAAd4AAABMAAAA9QqB92yErD/+oWo/ofrePwAA+T6mAQAAAAAAAAHfAAAATAAAAIkE+qeclKo/1FQbeY9s3z8AgPg+pgEAAAAAAAAB4AAAAEwAAAB8/X1ouXeoPwbZrLdiyt8/AAD4PqYBAAAAAAAAAeEAAABMAAAAxvjV6CEPpz+9yRRSZw3gPwAA+T62AQAAAAAAAAHiAAAATAAAAK/0Ilmd06U/i/TNc0My4D8AgPs+tgEAAAAAAAAB4wAAAEwAAABa8k6ZUR+lP3e6fOxrUOA/AAD8PsUBAAAAAAAAAeQAAABMAAAAjfBvyRiYpD9lgCtllG7gPwAA/D7FAQAAAAAAAAHlAAAATAAAAI3wb8kYmKQ/4RNVCWOJ4D8AAP0+1QEAAAAAAAAB5gAAAEwAAABa8k6ZUR+lPz0MiVblquA/AID/PtUBAAAAAAAAAecAAABMAAAAr/QiWZ3TpT9XztH1ztngPwAAAT/lAQAAAAAAAAHoAAAATAAAAC/44PgO4qY/4cKfaRIM4T8AQAI/5QEAAAAAAAAB6QAAAEwAAABR/JOIkx2oP5uzBwQXT+E/AMAEP/QBAAAAAAAAAeoAAABMAAAAkgEx+D2zqT/PN5lC6qzhPwBACD/0AQAAAAAAAAHrAAAATAAAALQF5IfC7qo/ER3PUDIi4j8AgAo/BAIAAAAAAAAB7AAAAEwAAABgCowHWlesP2FjqS7vruI/AIAMPwQCAAAAAAAAAe0AAABMAAAAtQxgx6ULrT+dbzKF1FnjPwAADj8UAgAAAAAAAAHuAAAATAAAAAsPNIfxv60/lUXQLSES5D8AQA8/FAIAAAAAAAAB7wAAAEwAAADLEBNXKkeuP70XCP0u2+Q/AAAPPxQCAAAAAAAAAfAAAABMAAAAYREIRz10rj8HhTUjiZ3lPwAADz8jAgAAAAAAAAHxAAAATAAAAAES/TZQoa4/kyhO93tS5j8AAA8/IwIAAAAAAAAB8gAAAEwAAAABEv02UKGuP62Z4fYUBOc/AAAPPzMCAAAAAAAAAfMAAABMAAAAARL9NlChrj9Z2O8hVLLnPwAADz8zAgAAAAAAAAH0AAAATAAAAAES/TZQoa4/ZejeUXhM6D8AAA8/UgIAAAAAAAAB9QAAAEwAAAABEv02UKGuP3X4zYGc5ug/AIAQP1ICAAAAAAAAAfYAAABMAAAAlxLyJmPOrj/xOkKGGoTpPwCAEz9SAgAAAAAAAAH3AAAATAAAAFcU0fabVa8//0oxtj4e6j8AgBU/UgIAAAAAAAAB+AAAAEwAAADtFMbmroKvP50omxEJteo/AIAXP2ICAAAAAAAAAfkAAABMAAAAogtNU30bsD9bofrDH0XrPwBAFz9iAgAAAAAAAAH6AAAATAAAABeNMassjLA/7R3AT3XE6z8AwBY/cQIAAAAAAAAB+wAAAEwAAABzjwVreECxPzMD9l29Oew/AMAWP3ECAAAAAAAAAfwAAABMAAAAiZO4+vx7sj8jUZzu96TsPwBAFz+BAgAAAAAAAAH9AAAATAAAABsZUOIwKLQ/h9HHU4wT7T8AwBg/gQIAAAAAAAAB/gAAAEwAAACMH9cxARi2P526YzsTeO0/AAAbP5ECAAAAAAAAAf8AAABMAAAAc6dC2YB4uD/PPvV55tXtPwDAHT+RAgAAAAAAAAEAAQAATAAAAGuxh8jCdrs/tSv3Oqwp7j8AwCA/oAIAAAAAAAABAQEAAEwAAACuO8cvjou+P7+z7lK+du4/AIAbP6ACAAAAAAAAAQIBAABMAAAAHqOAh3HbwD+52kGbW6zuPwAAEz+wAgAAAAAAAAEDAQAATAAAACDpD6NzqcI/8TeAkZHU7j8AAO0+sAIAAAAAAAABBAEAAEwAAACMLqrOYkrEP8+cijpF2+4/AACiPr8CAAAAAAAAAQUBAABMAAAAQvQ+ctsBxj/xN4CRkdTuPwAAQj6/AgAAAAAAAAEGAQAATAAAABnFAuW7Ecs/9FBohcMa2z8AAAg+AAAAAAAAAAABBwEAAEwAAAD8RfJMWFXLP1giSYqoBts/AAA8PhAAAAAAAAAAAQgBAABMAAAAkkbnPGuCyz98vT7h9P/aPwAAVD4QAAAAAAAAAAEJAQAATAAAAGwG6oAmd8s/vPMpj43y2j8AAF8+EAAAAAAAAAABCgEAAEwAAABsBuqAJnfLP7zzKY+N8to/AAB5PhAAAAAAAAAAAQsBAABMAAAA1wX1kBNKyz9AYADrvtfaPwAAij4AAAAAAAAAAAEMAQAATAAAAPeEBSl3Bss/pDHh76PD2j8AgJQ+HwAAAAAAAAABDQEAAEwAAAB+AyHRx5XKP+RnzJ08tto/AICZPh8AAAAAAAAAAQ4BAABMAAAAJgFNEXzhyT9m1KL5bZvaPwCAnj4uAAAAAAAAAAEPAQAATAAAAF0+gR1iC8k/KndkAzhz2j8AAKU+LgAAAAAAAAABEAEAAEwAAAD/esA5NQjIP/IZJg0CS9o/AICsPi4AAAAAAAAAAREBAABMAAAAe3cCmsP5xj+0vOcWzCLaPwAAtD4uAAAAAAAAAAESAQAATAAAANIzRz4N4MU/OCm+cv0H2j8AALg+PgAAAAAAAAABEwEAAEwAAADfb5Fqza/EP7iVlM4u7dk/AIC6Pj4AAAAAAAAAARQBAABMAAAAMizWDheWwz+4lZTOLu3ZPwCAuz5OAAAAAAAAAAEVAQAATAAAAPqoEucunsI/3DCKJXvm2T8AgLs+TgAAAAAAAAABFgEAAEwAAADBJU+/RqbBP9wwiiV75tk/AIC6Pl0AAAAAAAAAARcBAABMAAAAruKIU6O5wD+4lZTOLu3ZPwAAuj5dAAAAAAAAAAEYAQAATAAAABTAdDec3b8/eF+pIJb62T8AAKM+fQAAAAAAAAABGQEAAEwAAACuO8cvjou+PzgpvnL9B9o/AACCPn0AAAAAAAAAARoBAABMAAAA3bcOGJNmvT/YV91tGBzaPwAAKz59AAAAAAAAAAEbAQAATAAAAEE6zo3dz8c/ZLrit1GL1z8AAJA9AAAAAAAAAAABHAEAAEwAAABBOs6N3c/HP+QmuRODcNc/AADMPQ8AAAAAAAAAAR0BAABMAAAAQTrOjd3Pxz+CVdgOnoTXPwAA6D0PAAAAAAAAAAEeAQAATAAAAGl6y0ki28c/ZLrit1GL1z8AAOg9DwAAAAAAAAABHwEAAEwAAAC0+sXBq/HHP2S64rdRi9c/AADyPR8AAAAAAAAAASABAABMAAAA/3rAOTUIyD9AH+1gBZLXPwAA8D0fAAAAAAAAAAEhAQAATAAAAEn7urG+Hsg/4E0MXCCm1z8AAOw9HwAAAAAAAAABIgEAAEwAAAC6u7LljEDIP7yyFgXUrNc/AADuPR8AAAAAAAAAASMBAABMAAAALXyqGVtiyD9e4TUA78DXPwAA8j0uAAAAAAAAAAEkAQAATAAAAJw8ok0phMg/+g9V+wnV1z8AAP49LgAAAAAAAAABJQEAAEwAAAAxPZc9PLHIP3ajfp/Y79c/AAAIPk4AAAAAAAAAASYBAABMAAAA7H2J6ZPpyD82bZPxP/3XPwAAET5OAAAAAAAAAAEnAQAATAAAAIJ+ftmmFsk/rgC9lQ4Y2D8AABo+TgAAAAAAAAABKAEAAEwAAABAv3CF/k7JPy6U5jndMtg/AAAkPl0AAAAAAAAAASkBAABMAAAAIEBg7ZqSyT9GVi/ZxmHYPwAALz5dAAAAAAAAAAEqAQAATAAAAADBT1U31sk/xOlYfZV82D8AADI+bQAAAAAAAAABKwEAAEwAAAAIgjx5GCXKP+CroRx/q9g/AAA0Pm0AAAAAAAAAASwBAABMAAAANIMmWT5/yj/4beq7aNrYPwAANj59AAAAAAAAAAEtAQAATAAAADxEE30fzso/VmYeCev72D8AADk+lAAAAAAAAAABLgEAAEwAAAA+BQChAB3LP06NcVGIMdk/AAA7PpQAAAAAAAAAAS8BAABMAAAAIYbvCJ1gyz+shaWeClPZPwAAOz6kAAAAAAAAAAEwAQAATAAAANzG4bT0mMs/xkfuPfSB2T8AAD4+pAAAAAAAAAABMQEAAEwAAAByx9akB8bLP94JN93dsNk/AABBPrMAAAAAAAAAATIBAABMAAAA4ofO2NXnyz8AzH98x9/ZPwAARz6zAAAAAAAAAAEzAQAATAAAAArIy5Qa88s/9PLSxGQV2j8AAFA+swAAAAAAAAABNAEAAEwAAAAKyMuUGvPLPzJQEbuaPdo/AABZPsMAAAAAAAAAATUBAABMAAAAmgfUYEzRyz+mCo6nBo7aPwAAYj7TAAAAAAAAAAE2AQAATAAAAAUH33A5pMs/2o4f5tnr2j8AAHc+0wAAAAAAAAABNwEAAEwAAABHxuzE4WvLP1RJnNJFPNs/AACJPtMAAAAAAAAAATgBAABMAAAAjIX6GIozyz/GAxm/sYzbPwAAkD7yAAAAAAAAAAE5AQAATAAAAKkEC7Ht78o/PL6Vqx3d2z8AgJk+8gAAAAAAAAABOgEAAEwAAACmQx6NDKHKP9QTCO/VJtw/AACkPvIAAAAAAAAAATsBAABMAAAAdkI0reZGyj+wn2XgJmPcPwCArj7yAAAAAAAAAAE8AQAATAAAACYBTRF84ck/rMa4KMSY3D8AgLg+8gAAAAAAAAABPQEAAEwAAACtf2i5zHDJP2K3IMPI29w/AIC/PgIBAAAAAAAAAT4BAABMAAAAEr6Gpdj0yD86Q360GRjdPwAAxj4CAQAAAAAAAAE/AQAATAAAAJw8ok0phMg/MmrR/LZN3T8AgMg+EQEAAAAAAAABQAEAAEwAAABJ+7qxvh7IPyyRJEVUg90/AIDKPhEBAAAAAAAAAUEBAABMAAAAH/rQ0ZjExz9o7mI7iqvdPwCAyj4hAQAAAAAAAAFCAQAATAAAABY55K23dcc/pkuhMcDT3T8AAMo+IQEAAAAAAAABQwEAAEwAAABc+PEBYD3HP96o3yf2+90/AADBPjABAAAAAAAAAUQBAABMAAAA6zf6zZEbxz88oRN1eB3ePwAAtD4wAQAAAAAAAAFFAQAATAAAAKG3/1UIBcc/mJlHwvo+3j8AAH8+XwEAAAAAAAABRgEAAEwAAACmQx6NDKHKP1ksZ7Yt3+E/AACYPQAAAAAAAAAAAUcBAABMAAAAWMMjFYOKyj+7/Ue7EsvhPwAA1D0PAAAAAAAAAAFIAQAATAAAAFjDIxWDiso/S8vC5rjH4T8AAPA9DwAAAAAAAAABSQEAAEwAAAA0gyZZPn/KP/0zM2mrveE/AAAHPg8AAAAAAAAAAUoBAABMAAAANIMmWT5/yj+LAa6UUbrhPwAAJT4fAAAAAAAAAAFLAQAATAAAADSDJlk+f8o/Hc8owPe24T8AADw+HwAAAAAAAAABTAEAAEwAAAALQymd+XPKPz1qHhdEsOE/AABSPi8AAAAAAAAAAU0BAABMAAAA6QIs4bRoyj9dBRRukKnhPwAAYT4vAAAAAAAAAAFOAQAATAAAAOkCLOG0aMo/gaAJxdyi4T8AAHE+LwAAAAAAAAABTwEAAEwAAACegjFpK1LKPw9uhPCCn+E/AICCPi8AAAAAAAAAAVABAABMAAAAVAI38aE7yj+/1vRydZXhPwCAjT4+AAAAAAAAAAFRAQAATAAAAOBBP73TGco/UaRvnhuS4T8AAJM+PgAAAAAAAAABUgEAAEwAAAAmAU0RfOHJP+Fx6snBjuE/AACUPk4AAAAAAAAAAVMBAABMAAAAIEBg7ZqSyT9RpG+eG5LhPwAAlD5OAAAAAAAAAAFUAQAATAAAABK+hqXY9Mg/MQl6R8+Y4T8AAJM+XQAAAAAAAAABVQEAAEwAAAC6u7LljEDIP4GgCcXcouE/AACRPl0AAAAAAAAAAVYBAABMAAAAzrjpNS5fxz/v0o6ZNqbhPwCAkD52AAAAAAAAAAFXAQAATAAAAHD1KFIBXMY/79KOmTam4T8AAJE+dgAAAAAAAAABWAEAAEwAAADq8Wqyj03FP+/Sjpk2puE/AICRPoYAAAAAAAAAAVkBAABMAAAA9i213k8dxD/v0o6ZNqbhPwCAkT6VAAAAAAAAAAFaAQAATAAAAHMq9z7eDsM/79KOmTam4T8AAJI+lQAAAAAAAAABWwEAAEwAAAA5pzMX9hbCP4GgCcXcouE/AACSPpUAAAAAAAAAAVwBAABMAAAAs6N1d4QIwT+BoAnF3KLhPwAAkj6lAAAAAAAAAAFdAQAATAAAAMWgrMclJ8A/D26E8IKf4T8AAJM+pQAAAAAAAAABXgEAAEwAAABEPLwfobi+Pw9uhPCCn+E/AICSPrUAAAAAAAAAAV8BAABMAAAA3bcOGJNmvT8PboTwgp/hPwAAkj61AAAAAAAAAAFgAQAATAAAABI0VgCYQbw/D26E8IKf4T8AAIc+xAAAAAAAAAABYQEAAEwAAADcsJLYr0m7P4GgCcXcouE/AABwPsQAAAAAAAAAAWIBAABMAAAAgK6+GGSVuj+BoAnF3KLhPwAAJT7zAAAAAAAAAAFjAQAATAAAAHcxc37BK8U/A69KYK+C4D8AAFA9AAAAAAAAAAABZAEAAEwAAADEsW32SkLFP5F8xYtVf+A/AACUPRAAAAAAAAAAAWUBAABMAAAA6vFqso9NxT8Dr0pgr4LgPwAAqD0QAAAAAAAAAAFmAQAATAAAAFmyYuZdb8U/A69KYK+C4D8AAJw9EAAAAAAAAAABZwEAAEwAAAB/8l+ionrFPwOvSmCvguA/AACWPSAAAAAAAAAAAWgBAABMAAAApzJdXueFxT8Dr0pgr4LgPwAAkj0gAAAAAAAAAAFpAQAATAAAAMpyWhoskcU/A69KYK+C4D8AAJQ9IAAAAAAAAAABagEAAEwAAAAU81SStafFPwOvSmCvguA/AAC+PS8AAAAAAAAAAWsBAABMAAAAPTNSTvqyxT8Dr0pgr4LgPwAA+D0vAAAAAAAAAAFsAQAATAAAAGNzTwo/vsU/A69KYK+C4D8AABo+PwAAAAAAAAABbQEAAEwAAACq80mCyNTFPwOvSmCvguA/AAA4Pj8AAAAAAAAAAW4BAABMAAAAHbRBtpb2xT8Dr0pgr4LgPwAASz4/AAAAAAAAAAFvAQAATAAAAI10OepkGMY/UUba3byM4D8AAFo+TwAAAAAAAAABcAEAAEwAAAAidS7ad0XGP8F4X7IWkOA/AABlPk8AAAAAAAAAAXEBAABMAAAA3bUghs99xj8PEO8vJJrgPwAAbj5eAAAAAAAAAAFyAQAATAAAADD3ByI648Y/Xad+rTGk4D8AAHI+bgAAAAAAAAABcwEAAEwAAACAOO+9pEjHP42jGNTytOA/AABxPm4AAAAAAAAAAXQBAABMAAAAH/rQ0ZjExz97acdMG9PgPwAAcD5uAAAAAAAAAAF1AQAATAAAALq7suWMQMg/ZS92xUPx4D8AAHA+fQAAAAAAAAABdgEAAEwAAABXfZT5gLzIP8EnqhLGEuE/AABwPn0AAAAAAAAAAXcBAABMAAAA0P54UTAtyT8bIN5fSDThPwAAbT6NAAAAAAAAAAF4AQAATAAAAGvAWmUkqck/m7MHBBdP4T8AAGw+nQAAAAAAAAABeQEAAEwAAADgQT+90xnKP4d5tnw/beE/AABsPp0AAAAAAAAAAXoBAABMAAAANIMmWT5/yj8DDeAgDojhPwAAbD6dAAAAAAAAAAF7AQAATAAAADxEE30fzso/gaAJxdyi4T8AAHI+nQAAAAAAAAABfAEAAEwAAAD3hAUpdwbLP4sBrpRRuuE/AAB8PqwAAAAAAAAAAX0BAABMAAAAjIX6GIozyz95x1wNetjhPwCAgD6sAAAAAAAAAAF+AQAATAAAAPxF8kxYVcs/1b+QWvz54T8AgII+zAAAAAAAAAABfwEAAEwAAABHxuzE4WvLP1+0Xs4/LOI/AICFPswAAAAAAAAAAYABAABMAAAAkkbnPGuCyz/pqCxCg17iPwAAiT7MAAAAAAAAAAGBAQAATAAAALeG5Pivjcs/dZ36tcaQ4j8AAIs+zAAAAAAAAAABggEAAEwAAACSRuc8a4LLP49fQ1Wwv+I/AICLPtsAAAAAAAAAAYMBAABMAAAAbAbqgCZ3yz+nIYz0me7iPwAAjD7bAAAAAAAAAAGEAQAATAAAANcF9ZATSss/w+PUk4Md4z8AAI0+6wAAAAAAAAABhQEAAEwAAAD3hAUpdwbLPx/cCOEFP+M/AACTPusAAAAAAAAAAYYBAABMAAAAyYMbSVGsyj8LordZLl3jPwCAnD76AAAAAAAAAAGHAQAATAAAAC7COTVdMMo/GQNcKaN04z8AAKM++gAAAAAAAAABiAEAAEwAAADVv2V1EXzJPyVkAPkXjOM/AICoPgoBAAAAAAAAAYkBAABMAAAAfb2RtcXHyD9TYJof2ZzjPwAAqz4KAQAAAAAAAAGKAQAATAAAAP96wDk1CMg/EyqvcUCq4z8AgKs+GgEAAAAAAAABiwEAAEwAAAA2uPRFGzLHP0EmSZgBu+M/AACiPhoBAAAAAAAAAYwBAABMAAAAcPUoUgFcxj//713qaMjjPwCAlD45AQAAAAAAAAGNAQAATAAAAOe8nMWymsg/2TfmXHcP5j8AAEw+AAAAAAAAAAABjgEAAEwAAAAxPZc9PLHIP12kvLio9OU/AICMPhAAAAAAAAAAAY8BAABMAAAAMT2XPTyxyD+rO0w2tv7lPwAAnj4QAAAAAAAAAAGQAQAATAAAADE9lz08scg/XaS8uKj05T8AAJs+EAAAAAAAAAABkQEAAEwAAAAxPZc9PLHIP12kvLio9OU/AACePi8AAAAAAAAAAZIBAABMAAAADf2ZgfelyD9dpLy4qPTlPwAAnj4vAAAAAAAAAAGTAQAATAAAAHT8pJHkeMg/zdZBjQL45T8AAJ8+LwAAAAAAAAABlAEAAEwAAACWe7UpSDXIP12kvLio9OU/AACnPi8AAAAAAAAAAZUBAABMAAAAjrrIBWfmxz9/P7IP9e3lPwCAsz4/AAAAAAAAAAGWAQAATAAAABY55K23dcc/L6gikufj5T8AALo+PwAAAAAAAAABlwEAAEwAAAAw9wciOuPGP98QkxTa2eU/AADIPk4AAAAAAAAAAZgBAABMAAAA/DQxHjM6xj+ReQOXzM/lPwAA2T5OAAAAAAAAAAGZAQAATAAAAFmyYuZdb8U/Y31pcAu/5T8AAOM+TgAAAAAAAAABmgEAAEwAAABGb5x6uoLEP6WzVB6kseU/AADqPl4AAAAAAAAAAZsBAABMAAAA6Kvblo1/wz/n6T/MPKTlPwAA8D5eAAAAAAAAAAGcAQAATAAAAKwoGG+lh8I/mVKwTi+a5T8AAPc+bgAAAAAAAAABnQEAAEwAAABOZVeLeITBP9mIm/zHjOU/AAD8Pm4AAAAAAAAAAZ4BAABMAAAAY2KO2xmjwD/7I5FTFIblPwCAAD98AAAAAAAAAAGfAQAATAAAAIC/f0eJsL8/i/ELf7qC5T8AgAE/fAAAAAAAAAABoAEAAEwAAADOutfH8Ue+P4vxC3+6guU/AEACP4wAAAAAAAAAAaEBAABMAAAAaDYqwOP1vD+L8Qt/uoLlPwBAAj+bAAAAAAAAAAGiAQAATAAAAJyycajo0Ls/+yORUxSG5T8AgAE/mwAAAAAAAAABowEAAEwAAACrr6j4ie+6P2lWFihuieU/AID3PpsAAAAAAAAAAaQBAABMAAAAVa3UOD47uj/ZiJv8x4zlPwAA6D6rAAAAAAAAAAGlAQAATAAAANkr8OCOyrk/ue2lpXuT5T8AgMo+qwAAAAAAAAABpgEAAEwAAAD/qgB58oa5PweFNSOJneU/AACoPrsAAAAAAAAAAacBAABMAAAAZKoLid9ZuT8HhTUjiZ3lPwAAdj67AAAAAAAAAAGoAQAATAAAAGSqC4nfWbk/mVKwTi+a5T8AAP49uwAAAAAAAAABqQEAAEwAAAD/qgB58oa5P0m7INEhkOU/AABUPbsAAAAAAAAAAaoBAABMAAAAvvCA0mnzxD+dzcdFM1/kPwAAED4AAAAAAAAAAAGrAQAATAAAAFTxdcJ8IMU/vWi9nH9Y5D8AAEc+EAAAAAAAAAABrAEAAEwAAAC+8IDSafPEP98Ds/PLUeQ/AABgPhAAAAAAAAAAAa0BAABMAAAACXF7SvMJxT//nqhKGEvkPwAAbT4QAAAAAAAAAAGuAQAATAAAAOEwfo6u/sQ//56oShhL5D8AgIU+IAAAAAAAAAABrwEAAEwAAAAJcXtK8wnFP5FsI3a+R+Q/AICUPiAAAAAAAAAAAbABAABMAAAAL7F4BjgVxT+RbCN2vkfkPwCApD4gAAAAAAAAAAGxAQAATAAAAHcxc37BK8U/HzqeoWRE5D8AALA+IAAAAAAAAAABsgEAAEwAAADq8Wqyj03FPx86nqFkROQ/AAC6Pi8AAAAAAAAAAbMBAABMAAAAWbJi5l1vxT+RbCN2vkfkPwAAvj4vAAAAAAAAAAG0AQAATAAAABTzVJK1p8U/b9EtH3JO5D8AgMA+PwAAAAAAAAABtQEAAEwAAAD4c0T6UevFPy2bQnHZW+Q/AIDDPk4AAAAAAAAAAbYBAABMAAAASLUrlrxQxj9bl9yXmmzkPwAAxT5OAAAAAAAAAAG3AQAATAAAAON2DaqwzMY/uY8Q5RyO5D8AgMU+XgAAAAAAAAABuAEAAEwAAACpeOx56VPHP4O6yQb5suQ/AADGPl4AAAAAAAAAAbkBAABMAAAAaXrLSSLbxz+9Fwj9LtvkPwAAxj5uAAAAAAAAAAG6AQAATAAAAAc8rV0WV8g/aafLx74G5T8AgMQ+bgAAAAAAAAABuwEAAEwAAAB9vZG1xcfIP6MECr70LuU/AADDPn0AAAAAAAAAAbwBAABMAAAA0P54UTAtyT/hYUi0KlflPwCAwj59AAAAAAAAAAG9AQAATAAAANW/ZXURfMk/G7+GqmB/5T8AAMI+jQAAAAAAAAABvgEAAEwAAAC1QFXdrb/JP+fpP8w8pOU/AADCPp0AAAAAAAAAAb8BAABMAAAAS0FKzcDsyT/Tr+5EZcLlPwAAwz6dAAAAAAAAAAHAAQAATAAAALsBQgGPDso/UUMY6TPd5T8AgMM+nQAAAAAAAAABwQEAAEwAAAC7AUIBjw7KP12kvLio9OU/AIDDPqwAAAAAAAAAAcIBAABMAAAAmcFERUoDyj/ZN+Zcdw/mPwCAyT6sAAAAAAAAAAHDAQAATAAAACYBTRF84ck/WcsPAUYq5j8AgNE+rAAAAAAAAAABxAEAAEwAAABrwFplJKnJP0WRvnluSOY/AADePrwAAAAAAAAAAcUBAABMAAAAGH9zyblDyT8xV23ylmbmPwAA7T68AAAAAAAAAAHGAQAATAAAAH29kbXFx8g/HR0ca7+E5j8AgPo+2QAAAAAAAAABxwEAAEwAAAC6u7LljEDIP5mwRQ+On+Y/AEAEP9kAAAAAAAAAAcgBAABMAAAAqznZncqixz+lEereArfmPwAACj/pAAAAAAAAAAHJAQAATAAAAFY3Bd5+7sY/Zdv+MGrE5j8AQA8/6QAAAAAAAAABygEAAEwAAAAidS7ad0XGP7Vyjq53zuY/AEASP/kAAAAAAAAAAcsBAABMAAAAynJaGiyRxT+R15hXK9XmPwAAFD/5AAAAAAAAAAHMAQAATAAAAHRwhlrg3MQ/4W4o1Tjf5j8AwBQ/CAEAAAAAAAABzQEAAEwAAABArq9W2TPEP1GhramS4uY/AIAVPwgBAAAAAAAAAc4BAABMAAAAWGzTyluhwz/B0zJ+7OXmPwDAFT8YAQAAAAAAAAHPAQAATAAAAHMq9z7eDsM/D2vC+/nv5j8AgBY/GAEAAAAAAAAB0AEAAEwAAACsKBhvpYfCP800101h/eY/AAAVPygBAAAAAAAAAdEBAABMAAAAqmcrS8Q4wj9JyADyLxjnPwDAEj8oAQAAAAAAAAHSAQAATAAAAOwmOZ9sAMI/x1sqlv4y5z8AAAU/KAEAAAAAAAAB0wEAAEwAAADG5jvjJ/XBPyNUXuOAVOc/AADkPkcBAAAAAAAAAdQBAABMAAAAFGc2W7ELwj8RGg1cqXLnPwCAmz5HAQAAAAAAAAHVAQAATAAAAE51IfE7K9M/8Az0DVK4qz8AAIA9AAAAAAAAAAAB1gEAAEwAAAAC9SZ5shTTPzD8rRMFQao/AACwPRAAAAAAAAAAAdcBAABMAAAAAvUmebIU0z8w1VrLZwuqPwAAyD0QAAAAAAAAAAHYAQAATAAAAPBUKBsQD9M/QGBh8o9qqT8AANY9EAAAAAAAAAAB2QEAAEwAAADwVCgbEA/TP0A5DqryNKk/AADyPSAAAAAAAAAAAdoBAABMAAAAAvUmebIU0z9A62cZuMmoPwAACD4gAAAAAAAAAAHbAQAATAAAABaVJddUGtM/YJ3BiH1eqD8AABs+IAAAAAAAAAAB3AEAAEwAAAA81SKTmSXTP4AoyK+lvac/AAAlPiAAAAAAAAAAAd0BAABMAAAAYhUgT94w0z+gZShGk7GmPwAALj4vAAAAAAAAAAHeAQAATAAAAJj1G2nFQdM/sMnbJB7bpT8AADY+LwAAAAAAAAAB3wEAAEwAAADR1ReDrFLTP9AtjwOpBKU/AABAPj8AAAAAAAAAAeABAABMAAAAHVYS+zVp0z/wQ5xR+cKjPwAARz5OAAAAAAAAAAHhAQAATAAAAHt2C9FhhdM/AFqpn0mBoj8AAE8+TgAAAAAAAAAB4gEAAEwAAADrNgMFMKfTP0DUacwkaaA/AABYPl4AAAAAAAAAAeMBAABMAAAAb5f5lqDO0z/gOKETdXidPwAAYz5uAAAAAAAAAAHkAQAATAAAABY47eRVAdQ/QMlujqAemj8AAG0+bgAAAAAAAAAB5QEAAEwAAADlGN7uTz/UP+D1iCpBm5c/AAB4Pn0AAAAAAAAAAeYBAABMAAAA2TnMtI6I1D8AIqPG4ReVPwAAfT59AAAAAAAAAAHnAQAATAAAACl7s1D57dQ/IAAX0kcpkj8AAIY+fQAAAAAAAAAB6AEAAEwAAABpHJyOwU3VP6DIfY9dfJA/AACQPo0AAAAAAAAAAekBAABMAAAAu12DKiyz1T9AIcmZ5p6NPwAAmD6NAAAAAAAAAAHqAQAATAAAACA/aSQ5HtY/QBZK85xuiT8AgKA+nQAAAAAAAAAB6wEAAEwAAACVwE186I7WP0CmF27IFIY/AACnPp0AAAAAAAAAAewBAABMAAAADkIy1Jf/1j8AN+Xo87qCPwCArT6sAAAAAAAAAAHtAQAATAAAAITDFixHcNc/AI5lxz7Cfj8AgLA+rAAAAAAAAAAB7gEAAEwAAAAzJfed3fHXPwDnmf9/u3k/AICyPrwAAAAAAAAAAe8BAABMAAAA9ibWbRZ52D8ArwC9lQ54PwCAsj68AAAAAAAAAAHwAQAATAAAALcotT1PANk/AK8AvZUOeD8AALI+ywAAAAAAAAAB8QEAAEwAAACfapHJzJLZPwDnmf9/u3k/AACyPssAAAAAAAAAAfIBAABMAAAAcwxv96cf2j8AjmXHPsJ+PwAAsz7bAAAAAAAAAAHzAQAATAAAAJUuR50Mw9o/AJuYx37kgT8AgLM+2wAAAAAAAAAB9AEAAEwAAACgsCDlzmDbP4AKy0xTPoU/AICzPtsAAAAAAAAAAfUBAABMAAAArzL6LJH+2z9Aev3RJ5iIPwCAsj7rAAAAAAAAAAH2AQAATAAAAM5U0tL1odw/QFli3NBLjz8AALI+6wAAAAAAAAAB9wEAAEwAAADHNq28FTrdPyAAF9JHKZI/AACyPgoBAAAAAAAAAfgBAABMAAAA0riGBNjX3T8AcElXHIOVPwAAsz4KAQAAAAAAAAH5AQAATAAAAOA6YEyadd4/gEMvu3sGmD8AgLI+CgEAAAAAAAAB+gEAAEwAAADuvDmUXBPfP0AXFR/biZo/AACyPgoBAAAAAAAAAfsBAABMAAAA1v4VINql3z/gOKETdXidPwAAsj4aAQAAAAAAAAH8AQAATAAAAHLA9zPOIeA/oAyHd9T7nz8AALM+GgEAAAAAAAAB/QEAAEwAAABbkebKO2jgPyCXCTY3daE/AICyPikBAAAAAAAAAf4BAABMAAAAT7LUkHqx4D8AqE8whOyiPwAAsj4pAQAAAAAAAAH/AQAATAAAAETTwla5+uA/0LiVKtFjpD8AALI+OQEAAAAAAAABAAIAAEwAAAAupLHtJkHhP7DJ2yQe26U/AACzPjkBAAAAAAAAAQECAABMAAAAGHWghJSH4T+A2iEfa1KnPwCAsj5IAQAAAAAAAAECAgAATAAAAPr1j+wwy+E/QGBh8o9qqT8AALI+SAEAAAAAAAABAwIAAEwAAADRJoAl/AviP/AzR1bv7as/AACyPlgBAAAAAAAAAQQCAABMAAAAnwdxL/ZJ4j/AuYYpFAauPwAAsj5YAQAAAAAAAAEFAgAATAAAAG7oYTnwh+I/sEa2xrlEsD8AALI+WAEAAAAAAAABBgIAAEwAAAA9yVJD6sXiPxidf9Saa7E/AACyPncBAAAAAAAAAQcCAABMAAAAC6pDTeQD4z9gGpwqGciyPwAAsj53AQAAAAAAAAEIAgAATAAAAMfqNfk7POM/SASP3MgJtD8AALI+dwEAAAAAAAABCQIAAEwAAABuiylH8W7jPxAV1dYVgbU/AICwPncBAAAAAAAAAQoCAABMAAAADtwdZtWe4z94kvEslN22PwAAsD6HAQAAAAAAAAELAgAATAAAAKTcElboy+M/wA8OgxI6uD8AALA+hwEAAAAAAAABDAIAAEwAAAAnPQnoWPPjPyBm15DzYLk/AACwPpcBAAAAAAAAAQ0CAABMAAAAok0AS/gX5D9wvKCe1Ie6PwAAsD6XAQAAAAAAAAEOAgAATAAAAAm++E/1NuQ/SKaTUITJuz8AALA+pgEAAAAAAAABDwIAAEwAAABcjvL2T1DkP7AjsKYCJr0/AACwPqYBAAAAAAAAARACAABMAAAApw7tbtlm5D+IDaNYsme+PwAAsD62AQAAAAAAAAERAgAATAAAAOo+6LeReuQ/4GNsZpOOvz8AALA+tgEAAAAAAAABEgIAAEwAAAAiH+TReIvkP+CmL4whaMA/AACwPsUBAAAAAAAAARMCAABMAAAAWf/f61+c5D/MGyll+QjBPwAAsD7FAQAAAAAAAAEUAgAATAAAAH8/3aekp+Q/fDPkR5uBwT8AALE+1QEAAAAAAAABFQIAAEwAAACbL9s0GLDkP6jeyM4LFcI/AICwPtUBAAAAAAAAARYCAABMAAAAuR/ZwYu45D+cLG9fRoDCPwAArz7lAQAAAAAAAAEXAgAATAAAAMu/1x8uvuQ/mHoV8IDrwj8AAK0+5QEAAAAAAAABGAIAAEwAAADUD9dO/8DkP4jIu4C7VsM/AICsPvQBAAAAAAAAARkCAABMAAAA1A/XTv/A5D98FmIR9sHDPwAArT70AQAAAAAAAAEaAgAATAAAANQP107/wOQ/LC4d9Jc6xD8AgK4+BAIAAAAAAAABGwIAAEwAAADUD9dO/8DkP2CyrjJrmMQ/AICvPgQCAAAAAAAAARwCAABMAAAAy7/XHy6+5D8QymkVDRHFPwAAsT4UAgAAAAAAAAEdAgAATAAAAMFv2PBcu+Q/TE77U+BuxT8AgLE+FAIAAAAAAAABHgIAAEwAAAC5H9nBi7jkPzycoeQa2sU/AACzPiMCAAAAAAAAAR8CAABMAAAApH/aY+my5D94IDMj7jfGPwCAsj4jAgAAAAAAAAEgAgAATAAAAJLf2wVHreQ/pKTEYcGVxj8AALI+MwIAAAAAAAABIQIAAEwAAAB2791406TkP5jyavL7AMc/AACyPjMCAAAAAAAAASICAABMAAAAWf/f61+c5D+MQBGDNmzHPwAAsj5CAgAAAAAAAAEjAgAATAAAAD4P4l7sk+Q/CPuNb6K8xz8AALI+QgIAAAAAAAABJAIAAEwAAAAXz+Sip4jkPzh/H651Gsg/AACzPkICAAAAAAAAASUCAABMAAAA6j7ot5F65D9wA7HsSHjIPwCAtT5SAgAAAAAAAAEmAgAATAAAALJe7J2qaeQ/pIdCKxzWyD8AALo+UgIAAAAAAAABJwIAAEwAAAB5fvCDw1jkP5yulXO5C8k/AIC8PmICAAAAAAAAASgCAABMAAAAN071OgtF5D8YaRJgJVzJPwCAvj5iAgAAAAAAAAEpAgAATAAAAO3N+sKBLuQ/SO2jnvi5yT8AgME+cQIAAAAAAAABKgIAAEwAAACX/QAcJxXkP3yYiCVpTco/AADFPnECAAAAAAAAASsCAABMAAAAOt0HRvv44z9w5i62o7jKPwCAxT6BAgAAAAAAAAEsAgAATAAAAMDMEONb1OM/5KCrog8Jyz8AAMY+gQIAAAAAAAABLQIAAEwAAABGvBmAvK/jP1hbKI97Wcs/AADGPpECAAAAAAAAAS4CAABMAAAAzKsiHR2L4z8QTJApgJzLPwAAxj6RAgAAAAAAAAEvAgAATAAAAElLLIusY+M/hAYNFuzsyz8AAMY+oAIAAAAAAAABMAIAAEwAAACySjebmTbjPwSaNrq6B8w/AADHPqACAAAAAAAAATECAABMAAAAHUpCq4YJ4z94LWBeiSLMPwCAyD6wAgAAAAAAAAEyAgAATAAAAH35TYyi2eI/eC1gXokizD8AgMo+sAIAAAAAAAABMwIAAEwAAADo+Ficj6ziP3gtYF6JIsw/AIDLPr8CAAAAAAAAATQCAABMAAAAU/hjrHx/4j94LWBeiSLMPwCAyz6/AgAAAAAAAAE1AgAATAAAALGnb42YT+I/eC1gXokizD8AAM0+zwIAAAAAAAABNgIAAEwAAAAcp3qdhSLiP3gtYF6JIsw/AIDPPs8CAAAAAAAAATcCAABMAAAAj/aE3EP44T94LWBeiSLMPwAA0z7fAgAAAAAAAAE4AgAATAAAAAuWjkrT0OE/eC1gXokizD8AANc+3wIAAAAAAAABOQIAAEwAAACShZfnM6zhP0D3dLDwL8w/AADZPu4CAAAAAAAAAToCAABMAAAA6OSjmX554T94VLOmJljMPwCA2T7uAgAAAAAAAAE7AgAATAAAAFPkrqlrTOE/NB7I+I1lzD8AANo+/gIAAAAAAAABPAIAAEwAAAC+47m5WB/hP/Tn3Er1csw/AADaPv4CAAAAAAAAAT0CAABMAAAAKOPEyUXy4D/059xK9XLMPwAA2j7+AgAAAAAAAAE+AgAATAAAAJLiz9kyxeA/9OfcSvVyzD8AANs+DgMAAAAAAAABPwIAAEwAAAAFMtoY8ZrgP/Tn3Er1csw/AIDbPg4DAAAAAAAAAUACAABMAAAAW5Hmyjto4D94VLOmJljMPwCA2z4dAwAAAAAAAAFBAgAATAAAAL1A8qtXOOA/+MCJAlg9zD8AgNo+HQMAAAAAAAABQgIAAEwAAAAe8P2McwjgP0D3dLDwL8w/AADaPi0DAAAAAAAAAUMCAABMAAAAIn8QmGO83z9A0CFoU/rLPwAA2z4tAwAAAAAAAAFEAgAATAAAAOPdJ1qbXN8/BHPjcR3Syz8AgNw+PAMAAAAAAAABRQIAAEwAAADMfDzYFwjfPxBMkCmAnMs/AIDePjwDAAAAAAAAAUYCAABMAAAAm3tS+PGt3j9MgnvXGI/LPwCA4T5MAwAAAAAAAAFHAgAATAAAAF/aabopTt4/kLhmhbGByz8AAOI+TAMAAAAAAAABSAIAAEwAAAAy2X/aA/TdPxQlPeHiZss/AADiPlwDAAAAAAAAAUkCAABMAAAA0PeZ4PaI3T+QuGaFsYHLPwAA4j5cAwAAAAAAAAFKAgAATAAAAGsWtObpHd0/TIJ71xiPyz8AAOM+awMAAAAAAAABSwIAAEwAAAAENc7s3LLcP0yCe9cYj8s/AIDiPmsDAAAAAAAAAUwCAABMAAAAj7PplC1C3D9MgnvXGI/LPwAA4j57AwAAAAAAAAFNAgAATAAAADtyAvnC3Ns/kLhmhbGByz8AAOI+ewMAAAAAAAABTgIAAEwAAADsMBtdWHfbPxBMkCmAnMs/AADiPosDAAAAAAAAAU8CAABMAAAArI8yH5AX2z8Ec+NxHdLLPwAA4j6LAwAAAAAAAAFQAgAATAAAAG3uSeHHt9o/hAYNFuzsyz8AAOM+mgMAAAAAAAABUQIAAEwAAAAdrWJFXVLaPwSaNrq6B8w/AIDiPpoDAAAAAAAAAVICAABMAAAAzWt7qfLs2T94LWBeiSLMPwAA4j6qAwAAAAAAAAFTAgAATAAAAIvKkmsqjdk/eC1gXokizD8AAOM+qgMAAAAAAAABVAIAAEwAAABgyaiLBDPZP0D3dLDwL8w/AIDkPrkDAAAAAAAAAVUCAABMAAAAICjATTzT2D94LWBeiSLMPwAA5D65AwAAAAAAAAFWAgAATAAAAPYm1m0Wedg/eC1gXokizD8AAOM+yQMAAAAAAAABVwIAAEwAAAC3he0vThnYP3gtYF6JIsw/AIDiPskDAAAAAAAAAVgCAABMAAAAZEQGlOOz1z8Ec+NxHdLLPwAA4z7ZAwAAAAAAAAFZAgAATAAAABQDH/h4Ttc/FCU94eJmyz8AgOM+2QMAAAAAAAABWgIAAEwAAACK4TtCJ9jWP1w01UbeI8s/AADlPugDAAAAAAAAAVsCAABMAAAAEWBX6ndn1j9kDYL+QO7KPwCA5T7oAwAAAAAAAAFcAgAATAAAAMEecE4NAtY/7FIFEtWdyj8AgOU+6AMAAAAAAAABXQIAAEwAAABx3YiyopzVP2i/220Gg8o/AADmPvgDAAAAAAAAAV4CAABMAAAAQ9ye0nxC1T80Yp130FrKPwAA5z74AwAAAAAAAAFfAgAATAAAAD4bsq6b89Q/fJiIJWlNyj8AgOc+CAQAAAAAAAABYAIAAEwAAAA4WsWKuqTUP3yYiCVpTco/AADpPggEAAAAAAAAAWECAABMAAAAClnbqpRK1D80Yp130FrKPwCA6T4LBAAAAAAAAAFiAgAATAAAAPT37ygR9tM//CuyyTdoyj8AgOk+CwQAAAAAAAABYwIAAEwAAADrNgMFMKfTPzSJ8L9tkMo/AADqPhsEAAAAAAAAAWQCAABMAAAAq5Uax2dH0z9w5i62o7jKPwAA6j4bBAAAAAAAAAFlAgAATAAAAJE0L0Xk8tI/NInwv22Qyj8AAOs+KgQAAAAAAAABZgIAAEwAAAB300PDYJ7SP/wrssk3aMo/AIDsPioEAAAAAAAAAWcCAABMAAAAX3JYQd1J0j+AcTXdyxfKPwCA7j46BAAAAAAAAAFoAgAATAAAAEYRbb9Z9dE/CJBlqMKRyT8AgPA+OgQAAAAAAAABaQIAAEwAAABBUICbeKbRP5yulXO5C8k/AID1PkoEAAAAAAAAAWoCAABMAAAAYM+QM9xi0T9wA7HsSHjIPwCA/T5KBAAAAAAAAAFrAgAATAAAAKWOnoeEKtE/jEARgzZsxz8AQAI/WQQAAAAAAAABbAIAAEwAAAD67ao5z/fQPyQRm73yesY/AMAFP1kEAAAAAAAAAW0CAABMAAAAdo20p17Q0D8MGBCmR3zFPwBACD9ZBAAAAAAAAAFuAgAATAAAAAbNvHOQrtA/NAfKq/oExD8AgAo/aQQAAAAAAAABbwIAAEwAAACqrMOdZJLQP1z2g7GtjcI/AIAMP2kEAAAAAAAAAXACAABMAAAAcMzHg32B0D9Mr1IJyCPBPwAADz95BAAAAAAAAAFxAgAATAAAADnsy2mWcNA/cKnveSc+vz8AQBA/eQQAAAAAAAABcgIAAEwAAAATrM6tUWXQP0AbjSlcarw/AEARP4gEAAAAAAAAAXMCAABMAAAAAAzQT69f0D+g0q3sJEa5PwBAEj+IBAAAAAAAAAF0AgAATAAAAAAM0E+vX9A/8LAh+IpXtj8AwBM/mAQAAAAAAAABdQIAAEwAAAAmTM0L9GrQP8hJEvBcubM/AAAUP5gEAAAAAAAAAXYCAABMAAAAcMzHg32B0D8YnX/UmmuxPwCAEz+nBAAAAAAAAAF3AgAATAAAAPUsvhXuqNA/oFXTSoncrj8AQBM/pwQAAAAAAAABeAIAAEwAAACvbbDBReHQP/AzR1bv7as/AAATP7cEAAAAAAAAAXkCAABMAAAAti6d5SYw0T8wrgeDytWpPwBAET+3BAAAAAAAAAF6AgAATAAAAEFQgJt4ptE/QBK7YVX/qD8AgA8/xwQAAAAAAAABewIAAEwAAADwsWANDyjSP0BgYfKPaqk/AAD+PscEAAAAAAAAAXwCAABMAAAAw1M+O+q00j/gge3mKVmsPwCA0D7WBAAAAAAAAAF9AgAATAAAAPcVFT/xXdM/kMrMI2F9rz8AgIo+1gQAAAAAAAABfgIAAEwAAACuKR6xzbbnP6H+hdTiz+8/AAB8PgAAAAAAAAAAAX8CAABMAAAAVcoR/4Lp5z+h/oXU4s/vPwAArj4PAAAAAAAAAAGAAgAATAAAAJf6DEg7/ec/of6F1OLP7z8AAMQ+DwAAAAAAAAABgQIAAEwAAADiegfAxBPoP8WZeysvye8/AADGPg8AAAAAAAAAAYICAABMAAAAG1sD2qsk6D9TZ/ZW1cXvPwCA0T4fAAAAAAAAAAGDAgAATAAAAG8r/YAGPug/dwLsrSG/7z8AgNg+HwAAAAAAAAABhAIAAEwAAADOS/ZWMlroP7c411u6se8/AIDfPi8AAAAAAAAAAYUCAABMAAAAPQzuigB86D/JcijjkZPvPwCA4z4vAAAAAAAAAAGGAgAATAAAAMFs5Bxxo+g/3ax5aml17z8AgOc+PgAAAAAAAAABhwIAAEwAAABfvdg7VdPoPxOCwEiNUO8/AADpPj4AAAAAAAAAAYgCAABMAAAACV7MiQoG6T9p8vx9/STvPwCA6j5OAAAAAAAAAAGJAgAATAAAAMSevjViPuk/3/0uCrry7j8AgOw+TgAAAAAAAAABigIAAEwAAAC5v6z7oIfpPwdy0Rhptu4/AIDtPk4AAAAAAAAAAYsCAABMAAAAtjCa8LDT6T9NgWl+ZHPuPwCA7T5dAAAAAAAAAAGMAgAATAAAAM+RhXI0KOo/tSv3Oqwp7j8AgOw+XQAAAAAAAAABjQIAAEwAAADxQnAjiX/qPx/WhPfz3+0/AADsPm0AAAAAAAAAAY4CAABMAAAAOTRYkCLi6j8VTo3f4ZLtPwAA7D5tAAAAAAAAAAGPAgAATAAAAIMlQP27ROs/o5MQ83VC7T8AAOw+bQAAAAAAAAABkAIAAEwAAADLFihqVafrP9tBBIn85+w/AADvPn0AAAAAAAAAAZECAABMAAAAG1gPBsAM7D9lh4eckJfsPwAA9T59AAAAAAAAAAGSAgAATAAAAGNJ93JZb+w/7cwKsCRH7D8AgP8+jAAAAAAAAAABkwIAAEwAAACtOt/f8tHsP1d3mGxs/es/AEAGP4wAAAAAAAAAAZQCAABMAAAA4YvI7uku7T+fhjDSZ7rrPwCADD+sAAAAAAAAAAGVAgAATAAAAAM9s58+hu0/NS1YtXCB6z8AwBI/rAAAAAAAAAABlgIAAEwAAAAL/p/DH9XtP1uh+sMfRes/AAAWP6wAAAAAAAAAAZcCAABMAAAA/x6OiV4e7j/zRyKnKAzrPwCAGD+sAAAAAAAAAAGYAgAATAAAAN+fffH6Ye4/HbzEtdfP6j8AABk/uwAAAAAAAAABmQIAAEwAAACmMG/MI53uPx+VcW06muo/AAAZP7sAAAAAAAAAAZoCAABMAAAAVSFiSarS7j9rpAnTNVfqPwBAFz/LAAAAAAAAAAGbAgAATAAAAO4hVzm9/+4/kRis4eQa6j8AgBU/ywAAAAAAAAABnAIAAEwAAABvgk3LLSfvPyW/08Tt4ek/AAAUP9oAAAAAAAAAAZ0CAABMAAAA4kJF//tI7z+bygVRqq/pPwDAEj/aAAAAAAAAAAGeAgAATAAAAD1jPtUnZe8/8TpChhqE6T8AQBI/6gAAAAAAAAABnwIAAEwAAACSMzh8gn7vP5dCDjmYYuk/AAASP+oAAAAAAAAAAaACAABMAAAA1mMzxTqS7z85StrrFUHpPwAAEz/6AAAAAAAAAAGhAgAATAAAAA1EL98ho+8/K+k1HKEp6T8AQBU/+gAAAAAAAAABogIAAEwAAAA71CvKN7HvP4+6FiGGFek/AMAVPwkBAAAAAAAAAaMCAABMAAAAWMQpV6u57z/P8AHPHgjpPwCAFT8JAQAAAAAAAAGkAgAATAAAAGtkKLVNv+8/gVlyURH+6D8AgBQ/CQEAAAAAAAABpQIAAEwAAABjFCmGfLzvP6X0Z6hd9+g/AEAUPxkBAAAAAAAAAaYCAABMAAAAQyQr+Qi07z9XXdgqUO3oPwAAFD8ZAQAAAAAAAAGnAgAATAAAAA1EL98ho+8/dfjNgZzm6D8AABQ/KQEAAAAAAAABqAIAAEwAAAC3czU4x4nvP5WTw9jo3+g/AAAUPykBAAAAAAAAAakCAABMAAAASbM9BPln7z8jYT4Ej9zoPwAAFD9IAQAAAAAAAAGqAgAATAAAAM6iRqFZQ+8/I2E+BI/c6D8AQBM/SAEAAAAAAAABqwIAAEwAAAA5olGxRhbvP5WTw9jo3+g/AAATP0gBAAAAAAAAAawCAABMAAAAoqFcwTPp7j91+M2BnOboPwAAFD9XAQAAAAAAAAGtAgAATAAAAO6waUSts+4/pfRnqF336D8AgBU/VwEAAAAAAAABrgIAAEwAAAArIHhphHjuP8/wAc8eCOk/AAAXP1cBAAAAAAAAAa8CAABMAAAAU++HMLk37j9tHyHKORzpPwBAGD9nAQAAAAAAAAGwAgAATAAAAHNumMgc9O0/67JKbgg36T8AwBg/ZwEAAAAAAAABsQIAAEwAAACP7ahggLDtP4nhaWkjS+k/AMAYP3cBAAAAAAAAAbICAABMAAAApxy6yRJq7T+XQg45mGLpPwCAGT93AQAAAAAAAAGzAgAATAAAALtLyzKlI+0/VQwji/9v6T8AQBo/hgEAAAAAAAABtAIAAEwAAADkGtv52eLsPzNxLTSzduk/AMAaP4YBAAAAAAAAAbUCAABMAAAABJrrkT2f7D+jo7IIDXrpPwCAGz+WAQAAAAAAAAG2AgAATAAAAEAJ+rYUZOw/FdY33WZ96T8AwBs/lgEAAAAAAAABtwIAAEwAAACfuAWYMDTsP6OjsggNeuk/AMAbP6YBAAAAAAAAAbgCAABMAAAAJ6gONZEP7D8V1jfdZn3pPwAAHD+mAQAAAAAAAAG5AgAATAAAAMiHFV9l8+s/FdY33WZ96T8AgBw/tQEAAAAAAAABugIAAEwAAACGVxoWrd/rP4EIvbHAgOk/AEAdP7UBAAAAAAAAAbsCAABMAAAAYBcdWmjU6z/xOkKGGoTpPwBAHj/FAQAAAAAAAAG8AgAATAAAAGAXHVpo1Os/8TpChhqE6T8AwB4/xQEAAAAAAAABvQIAAEwAAACOpxlFfuLrP4EIvbHAgOk/AMAeP8UBAAAAAAAAAb4CAABMAAAA2ScUvQf56z+jo7IIDXrpPwBAHj/UAQAAAAAAAAG/AgAATAAAAEGYDMIEGOw/wz6oX1lz6T8AAB4/5AEAAAAAAAABwAIAAEwAAADNSAKDRkLsP3WnGOJLaek/AMAcP+QBAAAAAAAAAcECAABMAAAAWvn3Q4hs7D9nRnQS11HpPwDAGz/0AQAAAAAAAAHCAgAATAAAAO/57DObmew/yRdVF7w96T8AABo/9AEAAAAAAAABwwIAAEwAAACtOt/f8tHsPyvpNRyhKek/AMAYPwMCAAAAAAAAAcQCAABMAAAAaHvRi0oK7T//7Jv13xjpPwBAGD8DAgAAAAAAAAHFAgAATAAAADdcwpVESO0/sVUMeNIO6T8AgBg/EwIAAAAAAAABxgIAAEwAAAADPbOfPobtP7FVDHjSDuk/AEAYPxMCAAAAAAAAAccCAABMAAAA3W2j2AnH7T8diJFMLBLpPwCAFz8jAgAAAAAAAAHIAgAATAAAALKekxHVB+4/bR8hyjkc6T8AQBc/IwIAAAAAAAAByQIAAEwAAACMz4NKoEjuPyvpNRyhKek/AIAXPyMCAAAAAAAAAcoCAABMAAAAWLB0VJqG7j95gMWZrjPpPwDAFz8yAgAAAAAAAAHLAgAATAAAAB5BZi/Dwe4/W+XPQmI66T8AwBc/MgIAAAAAAAABzAIAAEwAAADI4Vl9ePTuPzlK2usVQek/AAAYP0ICAAAAAAAAAc0CAABMAAAAXuJObYsh7z9nRnQS11HpPwAAGD9CAgAAAAAAAAHOAgAATAAAAOJCRf/7SO8/B3WTDfJl6T8AQBc/UQIAAAAAAAABzwIAAEwAAABbUzxim23vP6OjsggNeuk/AAAXP1ECAAAAAAAAAdACAABMAAAAt3M1OMeJ7z8hN9ys25TpPwAAFz9hAgAAAAAAAAHRAgAATAAAAAX0L7BQoO8/m8oFUaqv6T8AABc/YQIAAAAAAAAB0gIAAEwAAABDJCv5CLTvP2f1vnKG1Ok/AEAWP3ECAAAAAAAAAdMCAABMAAAAdLQn5B7C7z/TTpePfQ3qPwCAFT9xAgAAAAAAAAHUAgAATAAAAJn0JKBjze8/Gw16VShN6j8AQBU/gAIAAAAAAAAB1QIAAEwAAAC15CIt19XvP7Ni7Jjgluo/AAAVP4ACAAAAAAAAAdYCAABMAAAAx4Qhi3nb7z9TGQOsDfjqPwCAFT+QAgAAAAAAAAHXAgAATAAAANHUILpK3u8/aQKfk5Rc6z8AwBY/kAIAAAAAAAAB2AIAAEwAAADR1CC6St7vP+0dwE91xOs/AAAYP6ACAAAAAAAAAdkCAABMAAAA0dQgukre7z9FPUfllBvsPwBAGT+gAgAAAAAAAAHaAgAATAAAAMeEIYt52+8/25K5KE1l7D8AwBk/oAIAAAAAAAAB2wIAAEwAAAC/NCJcqNjvPyNRnO73pOw/AMAZP68CAAAAAAAAAdwCAABMAAAAteQiLdfV7z8beO82ldrsPwCAFT+vAgAAAAAAAAHdAgAATAAAAKuUI/4F0+8/V9UtLcsC7T8AwA8/3gIAAAAAAAAL"/>
</p:tagLst>
</file>

<file path=ppt/tags/tag55.xml><?xml version="1.0" encoding="utf-8"?>
<p:tagLst xmlns:a="http://schemas.openxmlformats.org/drawingml/2006/main" xmlns:r="http://schemas.openxmlformats.org/officeDocument/2006/relationships" xmlns:p="http://schemas.openxmlformats.org/presentationml/2006/main">
  <p:tag name="ATHENA.MIXSHAPE" val="|streamable=true|audioOnly=true|recordStart=41387|recordEnd=66196|recordLength=194652|start=41387|end=66196|audioFormat={00001610-0000-0010-8000-00AA00389B71}|audioRate=44100|muted=false|volume=0.8|fadeIn=0|fadeOut=0|videoFormat={34363248-0000-0010-8000-00AA00389B71}|videoRate=15|videoWidth=256|videoHeight=256"/>
</p:tagLst>
</file>

<file path=ppt/tags/tag56.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FPMjz8JAwAAAAYAAAAHAAAABwMAAAAAAQAAAAgAAAAECUlua0F0b21WMQIAAAAJBAAAAAkFAAAACQYAAAAJBwAAAAkIAAAACQkAAAANAgUEAAAAC1BlblN0cm9rZVYxBAAAAApBdHRyaWJ1dGVzBVRyYWNlCVN0YXJ0VGltZQRUeXBlBAQABA9QZW5BdHRyaWJ1dGVzVjECAAAACklua1RyYWNlVjECAAAAEAxBY3Rpb25UeXBlVjECAAAAAgAAAAkKAAAACQsAAABCJAAAAAAAAAX0////DEFjdGlvblR5cGVWMQEAAAAHdmFsdWVfXwAIAgAAAAAAAAABBQAAAAQAAAAJDQAAAAkOAAAA2CUAAAAAAAAB8f////T///8AAAAAAQYAAAAEAAAACRAAAAAJEQAAAH4pAAAAAAAAAe7////0////AAAAAAEHAAAABAAAAAkTAAAACRQAAABiKwAAAAAAAAHr////9P///wAAAAABCAAAAAQAAAAJFgAAAAkXAAAA/zEAAAAAAAAB6P////T///8AAAAAAQkAAAAEAAAACRkAAAAJGgAAAHszAAAAAAAAAeX////0////AAAAAAUKAAAAD1BlbkF0dHJpYnV0ZXNWMQoAAAAHX2NvbG9yQQdfY29sb3JSB19jb2xvckcHX2NvbG9yQgpGaXRUb0N1cnZlBkhlaWdodA5JZ25vcmVQcmVzc3VyZQ1Jc0hpZ2hsaWdodGVyBVNoYXBlBVdpZHRoAAAAAAAAAAAEAAICAgIBBgEBDEJydXNoU2hhcGVWMQIAAAAGAgAAAP8AAAAAAAAAAAAACEAAAAXk////DEJydXNoU2hhcGVWMQEAAAAHdmFsdWVfXwAIAgAAAAEAAAAAAAAAAAAIQAULAAAACklua1RyYWNlVjEDAAAADUxpc3RgMStfaXRlbXMMTGlzdGAxK19zaXplD0xpc3RgMStfdmVyc2lvbgQAABhTaGFyZWQuSW5raW5nLklua1BvaW50W10CAAAACAgCAAAACR0AAAAdAAAAHQAAAAENAAAACgAAAP8AAAAAAAAAAAAACEAAAAHi////5P///wEAAAAAAAAAAAAIQAEOAAAACwAAAAkfAAAAIwAAACMAAAABEAAAAAoAAAD/AAAAAAAAAAAAAAhAAAAB4P///+T///8BAAAAAAAAAAAACEABEQAAAAsAAAAJIQAAABQAAAAUAAAAARMAAAAKAAAA/wAAAAAAAAAAAAAIQAAAAd7////k////AQAAAAAAAAAAAAhAARQAAAALAAAACSMAAAAnAAAAJwAAAAEWAAAACgAAAP8AAAAAAAAAAAAACEAAAAHc////5P///wEAAAAAAAAAAAAIQAEXAAAACwAAAAklAAAAGAAAABgAAAABGQAAAAoAAAD/AAAAAAAAAAAAAAhAAAAB2v///+T///8BAAAAAAAAAAAACEABGgAAAAsAAAAJJwAAACIAAAAiAAAABx0AAAAAAQAAACAAAAAECklua1BvaW50VjECAAAACSgAAAAJKQAAAAkqAAAACSsAAAAJLAAAAAktAAAACS4AAAAJLwAAAAkwAAAACTEAAAAJMgAAAAkzAAAACTQAAAAJNQAAAAk2AAAACTcAAAAJOAAAAAk5AAAACToAAAAJOwAAAAk8AAAACT0AAAAJPgAAAAk/AAAACUAAAAAJQQAAAAlCAAAACUMAAAAJRAAAAA0DBx8AAAAAAQAAAEAAAAAECklua1BvaW50VjECAAAACUUAAAAJRgAAAAlHAAAACUgAAAAJSQAAAAlKAAAACUsAAAAJTAAAAAlNAAAACU4AAAAJTwAAAAlQAAAACVEAAAAJUgAAAAlTAAAACVQAAAAJVQAAAAlWAAAACVcAAAAJWAAAAAlZAAAACVoAAAAJWwAAAAlcAAAACV0AAAAJXgAAAAlfAAAACWAAAAAJYQAAAAliAAAACWMAAAAJZAAAAAllAAAACWYAAAAJZwAAAA0dByEAAAAAAQAAACAAAAAECklua1BvaW50VjECAAAACWgAAAAJaQAAAAlqAAAACWsAAAAJbAAAAAltAAAACW4AAAAJbwAAAAlwAAAACXEAAAAJcgAAAAlzAAAACXQAAAAJdQAAAAl2AAAACXcAAAAJeAAAAAl5AAAACXoAAAAJewAAAA0MByMAAAAAAQAAAEAAAAAECklua1BvaW50VjECAAAACXwAAAAJfQAAAAl+AAAACX8AAAAJgAAAAAmBAAAACYIAAAAJgwAAAAmEAAAACYUAAAAJhgAAAAmHAAAACYgAAAAJiQAAAAmKAAAACYsAAAAJjAAAAAmNAAAACY4AAAAJjwAAAAmQAAAACZEAAAAJkgAAAAmTAAAACZQAAAAJlQAAAAmWAAAACZcAAAAJmAAAAAmZAAAACZoAAAAJmwAAAAmcAAAACZ0AAAAJngAAAAmfAAAACaAAAAAJoQAAAAmiAAAADRkHJQAAAAABAAAAIAAAAAQKSW5rUG9pbnRWMQIAAAAJowAAAAmkAAAACaUAAAAJpgAAAAmnAAAACagAAAAJqQAAAAmqAAAACasAAAAJrAAAAAmtAAAACa4AAAAJrwAAAAmwAAAACbEAAAAJsgAAAAmzAAAACbQAAAAJtQAAAAm2AAAACbcAAAAJuAAAAAm5AAAACboAAAANCAcnAAAAAAEAAABAAAAABApJbmtQb2ludFYxAgAAAAm7AAAACbwAAAAJvQAAAAm+AAAACb8AAAAJwAAAAAnBAAAACcIAAAAJwwAAAAnEAAAACcUAAAAJxgAAAAnHAAAACcgAAAAJyQAAAAnKAAAACcsAAAAJzAAAAAnNAAAACc4AAAAJzwAAAAnQAAAACdEAAAAJ0gAAAAnTAAAACdQAAAAJ1QAAAAnWAAAACdcAAAAJ2AAAAAnZAAAACdoAAAAJ2wAAAAncAAAADR4FKAAAAApJbmtQb2ludFYxBAAAAAFYAVkOUHJlc3N1cmVGYWN0b3IJVGltZVN0YW1wAAAAAAYGCxACAAAAnP5XEJbj2D/AFQw4wmvAPwAAFD4AAAAAAAAAAAEpAAAAKAAAAEjUsJxEU9k/4CfAU18ywD8AAEs+DwAAAAAAAAABKgAAACgAAABQbhtFSdnZP9Ae5sUQT8A/AABkPg8AAAAAAAAAASsAAAAoAAAA/t3eefzO2j+wDDKqc4jAPwAAYj4PAAAAAAAAAAEsAAAAKAAAAFjvJepUKNs/kANYHCWlwD8AAGs+DwAAAAAAAAABLQAAACgAAAAGxX52A5jbP4D6fY7WwcA/AAB0Ph8AAAAAAAAAAS4AAAAoAAAAtprXArIH3D8g3+/k6hfBPwAAgT4fAAAAAAAAAAEvAAAAKAAAALo0Qqu2jdw/ANYVV5w0wT8AgIg+LwAAAAAAAAABMAAAACgAAAASk75vESrdP/DMO8lNUcE/AACQPi8AAAAAAAAAATEAAAAoAAAAbvE6NGzG3T/Qw2E7/23BPwAAlD4+AAAAAAAAAAEyAAAAKAAAAB4UyRQded4/0MNhO/9twT8AAJw+PgAAAAAAAAABMwAAACgAAADONlf1zSvfP9DDYTv/bcE/AACmPj4AAAAAAAAAATQAAAAoAAAAP1MNlcAQ4D/wzDvJTVHBPwCAsD5OAAAAAAAAAAE1AAAAKAAAAEHtdz3FluA/ANYVV5w0wT8AALw+TgAAAAAAAAABNgAAACgAAADxDwYedknhPyDf7+TqF8E/AADEPl4AAAAAAAAAATcAAAAoAAAA/falGn0S4j9Q8aMAiN7APwCAzD5eAAAAAAAAAAE4AAAAKAAAACfATiWv5uI/gPp9jtbBwD8AANI+bQAAAAAAAAABOQAAACgAAACHawA+DMbjP5ADWBwlpcA/AADYPm0AAAAAAAAAAToAAAAoAAAAtzSpSD6a5D+wDDKqc4jAPwCA2T59AAAAAAAAAAE7AAAAKAAAAOf9UVNwbuU/wBUMOMJrwD8AANo+jAAAAAAAAAABPAAAACgAAADr5PFPdzfmP9Ae5sUQT8A/AIDXPowAAAAAAAAAAT0AAAAoAAAAzemIPlP15j/gJ8BTXzLAPwCA1T6MAAAAAAAAAAE+AAAAKAAAAKPuHy0vs+c/EDGa4a0VwD8AgNQ+nAAAAAAAAAABPwAAACgAAACn1b8pNnzoPxAxmuGtFcA/AADVPpwAAAAAAAAAAUAAAAAoAAAABTQ87pAY6T8QMZrhrRXAPwCAyT6sAAAAAAAAAAFBAAAAKAAAAAfOppaVnuk/EDGa4a0VwD8AALg+rAAAAAAAAAABQgAAACgAAACzo/8iRA7qPxAxmuGtFcA/AACLPrsAAAAAAAAAAUMAAAAoAAAAN5dPocdy6j/gJ8BTXzLAPwAAED67AAAAAAAAAAFEAAAAKAAAAGXGjQP1wOo/wBUMOMJrwD8AAHA92wAAAAAAAAABRQAAACgAAADdnmg0aFDpPwDX6+lMz4s/AAAEPgAAAAAAAAAAAUYAAAAoAAAA3eudiGqT6T8A+yylHjmIPwAANT4QAAAAAAAAAAFHAAAAKAAAAAfOppaVnuk/APsspR45iD8AAEw+EAAAAAAAAAABSAAAACgAAACxVsrOQcvpPwDX6+lMz4s/AABBPhAAAAAAAAAAAUkAAAAoAAAAXd/tBu736T8ARksMZJqNPwAAPj4QAAAAAAAAAAFKAAAAKAAAAGMsI1vwOuo/ABGFKEmYkD8AADo+EAAAAAAAAAABSwAAACgAAACRW2G9HYnqPwCA5EpgY5I/AAA6PhAAAAAAAAAAAUwAAAAoAAAA52yoLXbi6j+AE9MgGt+WPwAAOT4gAAAAAAAAAAFNAAAAKAAAAGtg+Kv5Rus/AKjB9tNamz8AADY+IAAAAAAAAAABTgAAACgAAAATNlE4qLbrP0DVh3fS0KA/AAA3PjAAAAAAAAAAAU8AAAAoAAAAvwuqxFYm7D8Aska8AGekPwAAOz4wAAAAAAAAAAFQAAAAKAAAAHPhAlEFluw/QLNtOGmKpz8AAEA+PwAAAAAAAAABUQAAACgAAABJmWTr3hDtPwC1lLTRrao/AABFPj8AAAAAAAAAAVIAAAAoAAAAJ1HGhbiL7T8AtrswOtGtPwAARz5PAAAAAAAAAAFTAAAAKAAAAM8mHxJn++0/wFtxVlF6sD8AAEc+TwAAAAAAAAABVAAAACgAAABTGm+Q6l/uP2DuOLCi0rE/AABFPl4AAAAAAAAAAVUAAAAoAAAAqyu2AEO57j+gk7QlkfGyPwAARD5eAAAAAAAAAAFWAAAAKAAAAK9461RF/O4/IBTIY0WDtD8AAEQ+bgAAAAAAAAABVwAAACgAAACH4xebHDTvPyC5Q9kzorU/AABEPm4AAAAAAAAAAVgAAAAoAAAAM2w708hg7z8ATAszhfq2PwAARj5+AAAAAAAAAAFZAAAAKAAAAIswTe8ed+8/YLpqVZzFuD8AAEk+fgAAAAAAAAABWgAAACgAAAC1Elb9SYLvPwApynezkLo/AABWPo0AAAAAAAAAAVsAAAAoAAAAizBN7x537z8Ac8FikM68PwAAaT6dAAAAAAAAAAFcAAAAKAAAAAeKMsWdVe8/wJhQFjN/vz8AAHg+nQAAAAAAAAABXQAAACgAAADZWvRicAfvP/DMO8lNUcE/AICDPp0AAAAAAAAAAV4AAAAoAAAAVWek5Oyi7j8wKefPx1XDPwCAhj6dAAAAAAAAAAFfAAAAKAAAAE/NOTzoHO4/gI5sZJA9xT8AgIc+rQAAAAAAAAABYAAAACgAAAB3yKJNDF/tP9DqF2sKQsc/AACJPq0AAAAAAAAAAWEAAAAoAAAA7TroJoR07D9gayupvtPIPwCAiz6tAAAAAAAAAAFiAAAAKAAAAD/LJPLQfus/QP7yAhAsyj8AAJA+vAAAAAAAAAABYwAAACgAAABfeViv8n3qP2CsSAZNLss/AICRPrwAAAAAAAAAAWQAAAAoAAAArQmVej+I6T+AWp4JijDMPwAAkj7MAAAAAAAAAAFlAAAAKAAAAAGa0UWMkug/4BqoKGT5zD8AAHo+zAAAAAAAAAABZgAAACgAAACj7h8tL7PnPxDS17nv3s0/AAAYPvsAAAAAAAAAAWcAAAAoAAAAnQeAMCjq5j/gZJ8TQTfPPwAAhj37AAAAAAAAAAFoAAAAKAAAAN+FCDFvGeo/gPiI19CD3j8AALA9AAAAAAAAAAABaQAAACgAAACtCZV6P4jpP9jqwQLbrt4/AAD2PR8AAAAAAAAAAWoAAAAoAAAAidpWGBI66T9Q5tS7M73ePwAADD4fAAAAAAAAAAFrAAAAKAAAAFde42HiqOg/ON36LeXZ3j8AACM+HwAAAAAAAAABbAAAACgAAAD/TJzxiU/oPyjUIKCW9t4/AABPPh8AAAAAAAAAAW0AAAAoAAAAzdAoO1q+5z+QzzNZ7wTfPwAAfz4fAAAAAAAAAAFuAAAAKAAAAJ0HgDAo6uY/kM8zWe8E3z8AgJk+LwAAAAAAAAABbwAAACgAAABp8aHR89LlPyjUIKCW9t4/AACsPi8AAAAAAAAAAXAAAAAoAAAAY3CXLOiD5D9Q5tS7M73ePwAAvD4/AAAAAAAAAAFxAAAAKAAAAKtmaU8wCOM/GP11Hnh13j8AgMI+PwAAAAAAAAABcgAAACgAAAAb8g4soVThP1AYBMhjH94/AADGPk4AAAAAAAAAAXMAAAAoAAAAzjZX9c0r3z8wOH+49rrdPwCAyD5OAAAAAAAAAAF0AAAAKAAAAAgStMoF29s/eFMNYuJk3T8AAMg+TgAAAAAAAAABdQAAACgAAADwKP+D53PYP8BumwvODt0/AADIPl4AAAAAAAAAAXYAAAAoAAAAgshtdXU51T+IhTxuEsfcPwAAyT5eAAAAAAAAAAF3AAAAKAAAAL49NfOxbtI/QJzd0FZ/3D8AgMo+bgAAAAAAAAABeAAAACgAAAAAZvnh3EfPP3iukezzRdw/AIDLPm4AAAAAAAAAAXkAAAAoAAAANA2BZgvryj+gwEUIkQzcPwCAyz59AAAAAAAAAAF6AAAAKAAAAHBOc5M+FMc/MMUyTzj+2z8AAME+fQAAAAAAAAABewAAACgAAABYsvOgIvDDPzDFMk84/ts/AACxPqsAAAAAAAAAAXwAAAAoAAAA75e8+3T05T9gp1atew3WPwAA0D0AAAAAAAAAAAF9AAAAKAAAAENczhfLCuY/MMfRnQ6p1T8AABE+DwAAAAAAAAABfgAAACgAAABDXM4XywrmP7jLvuS1mtU/AAAkPg8AAAAAAAAAAX8AAAAoAAAAQ1zOF8sK5j9Q0KsrXYzVPwAAIz4PAAAAAAAAAAGAAAAAKAAAAENczhfLCuY/UNCrK12M1T8AACs+HwAAAAAAAAABgQAAACgAAABDXM4XywrmP1DQqytdjNU/AAA3Ph8AAAAAAAAAAYIAAAAoAAAAlyDgMyEh5j9Q0KsrXYzVPwAART4fAAAAAAAAAAGDAAAAKAAAABfH+l2iQuY/UNCrK12M1T8AAEk+HwAAAAAAAAABhAAAACgAAADFTx6WTm/mP1DQqytdjNU/AABMPi4AAAAAAAAAAYUAAAAoAAAAn7pK3CWn5j+4y77ktZrVPwAAUD4+AAAAAAAAAAGGAAAAKAAAAM3piD5T9eY/CLUdgnHi1T8AAFk+PgAAAAAAAAABhwAAACgAAABJ3di81lnnPyiVopHeRtY/AABdPl0AAAAAAAAAAYgAAAAoAAAAS3dDZdvf5z9QdSehS6vWPwAAaD5dAAAAAAAAAAGJAAAAKAAAAKfVvyk2fOg/0Efl28I61z8AAHc+XQAAAAAAAAABigAAACgAAACJ2lYYEjrpP8gVts+S2Nc/AAB/Pl0AAAAAAAAAAYsAAAAoAAAAicH2FBkD6j8w35l8u4TYPwCAgj5dAAAAAAAAAAGMAAAAKAAAAI2olhEgzOo/AJu2VO5b2T8AgIM+bQAAAAAAAAABjQAAACgAAABvrS0A/InrP8BW0ywhM9o/AACFPm0AAAAAAAAAAY4AAAAoAAAAGdC74Kw87D8QF91L+/vaPwCAhz59AAAAAAAAAAGPAAAAKAAAAHUuOKUH2ew/8NvTsXy22z8AAIw+fQAAAAAAAAABkAAAACgAAAB3yKJNDF/tP1ilt16lYtw/AICQPowAAAAAAAAAAZEAAAAoAAAAK5772brO7T/od3WZHPLcPwAAlj6MAAAAAAAAAAGSAAAAKAAAAH+vQkoTKO4/2EVGjeyP3T8AgJg+nAAAAAAAAAABkwAAACgAAAB9/HeeFWvuP0APKjoVPN4/AICaPpwAAAAAAAAAAZQAAAAoAAAAAaOSyJaM7j8o1CCglvbePwCAnj6rAAAAAAAAAAGVAAAAKAAAACuFm9bBl+4/YItQMSLc3z8AAKU+qwAAAAAAAAABlgAAACgAAACt3oCsQHbuP9QlLSh+UuA/AICsPsoAAAAAAAAAAZcAAAAoAAAA03NUZmk+7j/k/NepnNPgPwAAtD7KAAAAAAAAAAGYAAAAKAAAAIFiDfYQ5e0/9NOCK7tU4T8AgL0+2gAAAAAAAAABmQAAACgAAAB3yKJNDF/tP5SvGvSAx+E/AADIPtoAAAAAAAAAAZoAAAAoAAAAncMLXzCh7D8wi7K8RjriPwCA0j7pAAAAAAAAAAGbAAAAKAAAAGn6YlT+zOs/EOnAKOCl4j8AAN4+6QAAAAAAAAABnAAAACgAAADnbKgtduLqP8jNMn/0++I/AADmPvkAAAAAAAAAAZ0AAAAoAAAANf3k+MLs6T98sqTVCFLjPwCA7j75AAAAAAAAAAGeAAAAKAAAACvJD6i54Og/dBmNz/Cg4z8AAPI+CQEAAAAAAAABnwAAACgAAADN0Cg7Wr7nP/yEYhCA4eM/AID0PgkBAAAAAAAAAaAAAAAoAAAAn7pK3CWn5j+E8DdRDyLkPwCA3z4oAQAAAAAAAAGhAAAAKAAAAI+GdYscm+U/9FIzBFB/5D8AAME+KAEAAAAAAAABogAAACgAAABlvcyA6sbkP9ywQXDp6uQ/AACDPigBAAAAAAAAAaMAAAAoAAAA99RSz4j67D9U3OTmm7DqPwAAOD4AAAAAAAAAAAGkAAAAKAAAAPOHHXuGt+w/XHX87LNh6j8AAHw+EAAAAAAAAAABpQAAACgAAADFWN8YWWnsP1x1/OyzYeo/AACOPhAAAAAAAAAAAaYAAAAoAAAA66B9fn/u6z9cdfzss2HqPwCAjD4QAAAAAAAAAAGnAAAAKAAAAG+tLQD8ies/XHX87LNh6j8AgJE+EAAAAAAAAAABqAAAACgAAABpE8NX9wPrP4zumAI5d+o/AACePh8AAAAAAAAAAakAAAAoAAAAiw4saRtG6j/86au7kYXqPwCArj4fAAAAAAAAAAGqAAAAKAAAAAmBcUKTW+k//Omru5GF6j8AgL0+LwAAAAAAAAABqwAAACgAAABRxHi53SLoP0BsIl9lfuo/AADLPi8AAAAAAAAAAawAAAAoAAAAc9hBzvqb5j8U84VJ4GjqPwAA0T4vAAAAAAAAAAGtAAAAKAAAAN9j56pr6OQ/6HnpM1tT6j8AgNc+PwAAAAAAAAABrgAAACgAAAAnwE4lr+biP0QFOmV9L+o/AIDfPj8AAAAAAAAAAa8AAAAoAAAAbxy2n/Lk4D8YjJ1P+BnqPwCA5j5OAAAAAAAAAAGwAAAAKAAAAG7xOjRsxt0/YA4U88sS6j8AgO4+TgAAAAAAAAABsQAAACgAAABQbhtFSdnZP2AOFPPLEuo/AAD0Pk4AAAAAAAAAAbIAAAAoAAAANOv7VSbs1T/UCSesJCHqPwAA+T5jAAAAAAAAAAGzAAAAKAAAABa1EbsFQtI/GIydT/gZ6j8AAPw+YwAAAAAAAAABtAAAACgAAACsIN0ge+LNPxiMnU/4Geo/AID/PoIAAAAAAAAAAbUAAAAoAAAAdOjdO0Oaxz8YjJ1P+BnqPwCAAD+CAAAAAAAAAAG2AAAAKAAAAPA4Ao+3fsE/jIewCFEo6j8AwAA/ggAAAAAAAAABtwAAACgAAACYabD1EYW4P0QFOmV9L+o/AAD6PoIAAAAAAAAAAbgAAAAoAAAASMkGb8cksD9EBTplfS/qPwAA8D6SAAAAAAAAAAG5AAAAKAAAAID/gDNuBqM/RAU6ZX0v6j8AANY+kgAAAAAAAAABugAAACgAAADAUnuqgG2PP0QFOmV9L+o/AAC1PsEAAAAAAAAAAbsAAAAoAAAAR0NuFNLT5j+g36qx2n7nPwAAUD4AAAAAAAAAAAG8AAAAKAAAAM3piD5T9eY/zPFezXdF5z8AgI8+EAAAAAAAAAABvQAAACgAAAD3y5FMfgDnPxh01XBLPuc/AACiPhAAAAAAAAAAAb4AAAAoAAAA98uRTH4A5z9Y9ksUHzfnPwAAoT4QAAAAAAAAAAG/AAAAKAAAAPfLkUx+AOc/WPZLFB835z8AAKc+EAAAAAAAAAABwAAAACgAAAAhrppaqQvnP6B4wrfyL+c/AACrPh8AAAAAAAAAAcEAAAAoAAAAIa6aWqkL5z+geMK38i/nPwAAsT4fAAAAAAAAAAHCAAAAKAAAAMc2vpJVOOc/oHjCt/Iv5z8AgLc+HwAAAAAAAAABwwAAACgAAACfoerYLHDnP6B4wrfyL+c/AAC6Pj8AAAAAAAAAAcQAAAAoAAAAzdAoO1q+5z+geMK38i/nPwCAvT4/AAAAAAAAAAHFAAAAKAAAAHmmgccILug/GHTVcEs+5z8AAME+PwAAAAAAAAABxgAAACgAAAAB5waajtXoP3BmDpxVaec/AADEPk4AAAAAAAAAAccAAAAoAAAArQmVej+I6T88VFqAuKLnPwCAxz5OAAAAAAAAAAHIAAAAKAAAALfwNHdGUeo/xL8vwUfj5z8AgNA+XgAAAAAAAAAByQAAACgAAACT9ctlIg/rP3ikoRdcOeg/AIDcPl4AAAAAAAAAAcoAAAAoAAAAPxhaRtPB6z/sBp3KnJboPwAA6T5eAAAAAAAAAAHLAAAAKAAAAMVY3xhZaew/iOI0k2IJ6T8AgPU+bQAAAAAAAAABzAAAACgAAAD31FLPiPrsP9g7VrhUg+k/AAD9Pm0AAAAAAAAAAc0AAAAoAAAAzYy0aWJ17T8wlXfdRv3pPwBAAT99AAAAAAAAAAHOAAAAKAAAAFWABOjl2e0/jO6YAjl36j8AgAM/jQAAAAAAAAABzwAAACgAAABPzTk86BzuP2xMp27S4uo/AAAGP40AAAAAAAAAAdAAAAAoAAAA/VVddJRJ7j/ApciTxFzrPwBACD+NAAAAAAAAAAHRAAAAKAAAANNzVGZpPu4/0HxzFePd6z8AgAo/nAAAAAAAAAAB0gAAACgAAAAl6zAuvRHuP+BTHpcBX+w/AEAOP5wAAAAAAAAAAdMAAAAoAAAAp/fgrzmt7T/0KskYIODsPwCAEj+sAAAAAAAAAAHUAAAAKAAAAHUuOKUH2ew/uH/99mpo7T8AwBU/rAAAAAAAAAAB1QAAACgAAABp+mJU/szrP4jUMdW18O0/AEAYP7wAAAAAAAAAAdYAAAAoAAAAkVthvR2J6j8ksMmde2PuPwCAGj+8AAAAAAAAAAHXAAAAKAAAAAHnBpqO1eg/kBLFULzA7j8AAB0/ywAAAAAAAAAB2AAAACgAAAAhrppaqQvnPxh+mpFLAe8/AIAcP8sAAAAAAAAAAdkAAAAoAAAAZ1c3Ke9M5T/oa+Z1rjrvPwBAGz/bAAAAAAAAAAHaAAAAKAAAANfi3AVgmeM/+Nuo/eRs7z8AwBI/2wAAAAAAAAAB2wAAACgAAAAjjHnUpdrhPyhVRRNqgu8/AMAHP+kAAAAAAAAAAdwAAAAoAAAAPaBC6cJT4D8UTGuFG5/vPwAAvz7pAAAAAAAAAAs="/>
</p:tagLst>
</file>

<file path=ppt/tags/tag57.xml><?xml version="1.0" encoding="utf-8"?>
<p:tagLst xmlns:a="http://schemas.openxmlformats.org/drawingml/2006/main" xmlns:r="http://schemas.openxmlformats.org/officeDocument/2006/relationships" xmlns:p="http://schemas.openxmlformats.org/presentationml/2006/main">
  <p:tag name="ATHENA.MIXSHAPE" val="|streamable=true|audioOnly=true|recordStart=66196|recordEnd=150861|recordLength=194652|start=66196|end=150861|audioFormat={00001610-0000-0010-8000-00AA00389B71}|audioRate=44100|muted=false|volume=0.8|fadeIn=0|fadeOut=0|videoFormat={34363248-0000-0010-8000-00AA00389B71}|videoRate=15|videoWidth=256|videoHeight=256"/>
</p:tagLst>
</file>

<file path=ppt/tags/tag58.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MAAAAUAAAABwMAAAAAAQAAACAAAAAECUlua0F0b21WMQIAAAAJBAAAAAkFAAAACQYAAAAJBwAAAAkIAAAACQkAAAAJCgAAAAkLAAAACQwAAAAJDQAAAAkOAAAACQ8AAAAJEAAAAAkRAAAACRIAAAAJEwAAAAkUAAAACRUAAAAJFgAAAA0NBQQAAAALUGVuU3Ryb2tlVjEEAAAACkF0dHJpYnV0ZXMFVHJhY2UJU3RhcnRUaW1lBFR5cGUEBAAED1BlbkF0dHJpYnV0ZXNWMQIAAAAKSW5rVHJhY2VWMQIAAAAQDEFjdGlvblR5cGVWMQIAAAACAAAACRcAAAAJGAAAALghAAAAAAAABef///8MQWN0aW9uVHlwZVYxAQAAAAd2YWx1ZV9fAAgCAAAAAAAAAAEFAAAABAAAAAkaAAAACRsAAAA2JAAAAAAAAAHk////5////wAAAAABBgAAAAQAAAAJHQAAAAkeAAAA3z8AAAAAAAAB4f///+f///8AAAAAAQcAAAAEAAAACSAAAAAJIQAAAAZCAAAAAAAAAd7////n////AAAAAAEIAAAABAAAAAkjAAAACSQAAACScAAAAAAAAAHb////5////wAAAAABCQAAAAQAAAAJJgAAAAknAAAA0XAAAAAAAAAB2P///+f///8AAAAAAQoAAAAEAAAACSkAAAAJKgAAAAJzAAAAAAAAAdX////n////AAAAAAELAAAABAAAAAksAAAACS0AAABcmgAAAAAAAAHS////5////wAAAAABDAAAAAQAAAAJLwAAAAkwAAAA7Z4AAAAAAAABz////+f///8AAAAAAQ0AAAAEAAAACTIAAAAJMwAAALbaAAAAAAAAAcz////n////AAAAAAEOAAAABAAAAAk1AAAACTYAAADJ3wAAAAAAAAHJ////5////wAAAAABDwAAAAQAAAAJOAAAAAk5AAAAaOIAAAAAAAABxv///+f///8AAAAAARAAAAAEAAAACTsAAAAJPAAAANH4AAAAAAAAAcP////n////AAAAAAERAAAABAAAAAk+AAAACT8AAACv+wAAAAAAAAHA////5////wAAAAABEgAAAAQAAAAJQQAAAAlCAAAAeh4BAAAAAAABvf///+f///8AAAAAARMAAAAEAAAACUQAAAAJRQAAANgeAQAAAAAAAbr////n////AAAAAAEUAAAABAAAAAlHAAAACUgAAADbIAEAAAAAAAG3////5////wAAAAABFQAAAAQAAAAJSgAAAAlLAAAAEzEBAAAAAAABtP///+f///8AAAAAARYAAAAEAAAACU0AAAAJTgAAAKEzAQAAAAAAAbH////n////AAAAAAUXAAAAD1BlbkF0dHJpYnV0ZXNWMQoAAAAHX2NvbG9yQQdfY29sb3JSB19jb2xvckcHX2NvbG9yQgpGaXRUb0N1cnZlBkhlaWdodA5JZ25vcmVQcmVzc3VyZQ1Jc0hpZ2hsaWdodGVyBVNoYXBlBVdpZHRoAAAAAAAAAAAEAAICAgIBBgEBDEJydXNoU2hhcGVWMQIAAAAGAgAAAP8AAAAAAAAAAAAACEAAAAWw////DEJydXNoU2hhcGVWMQEAAAAHdmFsdWVfXwAIAgAAAAEAAAAAAAAAAAAIQAUYAAAACklua1RyYWNlVjEDAAAADUxpc3RgMStfaXRlbXMMTGlzdGAxK19zaXplD0xpc3RgMStfdmVyc2lvbgQAABhTaGFyZWQuSW5raW5nLklua1BvaW50W10CAAAACAgCAAAACVEAAAAlAAAAJQAAAAEaAAAAFwAAAP8AAAAAAAAAAAAACEAAAAGu////sP///wEAAAAAAAAAAAAIQAEbAAAAGAAAAAlTAAAALAAAACwAAAABHQAAABcAAAD/AAAAAAAAAAAAAAhAAAABrP///7D///8BAAAAAAAAAAAACEABHgAAABgAAAAJVQAAACcAAAAnAAAAASAAAAAXAAAA/wAAAAAAAAAAAAAIQAAAAar///+w////AQAAAAAAAAAAAAhAASEAAAAYAAAACVcAAAAgAAAAIAAAAAEjAAAAFwAAAP8AAAAAAAAAAAAACEAAAAGo////sP///wEAAAAAAAAAAAAIQAEkAAAAGAAAAAlZAAAABQAAAAUAAAABJgAAABcAAAD/AAAAAAAAAAAAAAhAAAABpv///7D///8BAAAAAAAAAAAACEABJwAAABgAAAAJWwAAACIAAAAiAAAAASkAAAAXAAAA/wAAAAAAAAAAAAAIQAAAAaT///+w////AQAAAAAAAAAAAAhAASoAAAAYAAAACV0AAAArAAAAKwAAAAEsAAAAFwAAAP8AAAAAAAAAAAAACEAAAAGi////sP///wEAAAAAAAAAAAAIQAEtAAAAGAAAAAlfAAAAVAAAAFQAAAABLwAAABcAAAD/AAAAAAAAAAAAAAhAAAABoP///7D///8BAAAAAAAAAAAACEABMAAAABgAAAAJYQAAANgAAADYAAAAATIAAAAXAAAA/wAAAAAAAAAAAAAIQAAAAZ7///+w////AQAAAAAAAAAAAAhAATMAAAAYAAAACWMAAABGAAAARgAAAAE1AAAAFwAAAP8AAAAAAAAAAAAACEAAAAGc////sP///wEAAAAAAAAAAAAIQAE2AAAAGAAAAAllAAAAKwAAACsAAAABOAAAABcAAAD/AAAAAAAAAAAAAAhAAAABmv///7D///8BAAAAAAAAAAAACEABOQAAABgAAAAJZwAAACgAAAAoAAAAATsAAAAXAAAA/wAAAAAAAAAAAAAIQAAAAZj///+w////AQAAAAAAAAAAAAhAATwAAAAYAAAACWkAAAA1AAAANQAAAAE+AAAAFwAAAP8AAAAAAAAAAAAACEAAAAGW////sP///wEAAAAAAAAAAAAIQAE/AAAAGAAAAAlrAAAAKwAAACsAAAABQQAAABcAAAD/AAAAAAAAAAAAAAhAAAABlP///7D///8BAAAAAAAAAAAACEABQgAAABgAAAAJbQAAAAkAAAAJAAAAAUQAAAAXAAAA/wAAAAAAAAAAAAAIQAAAAZL///+w////AQAAAAAAAAAAAAhAAUUAAAAYAAAACW8AAAAfAAAAHwAAAAFHAAAAFwAAAP8AAAAAAAAAAAAACEAAAAGQ////sP///wEAAAAAAAAAAAAIQAFIAAAAGAAAAAlxAAAAJgAAACYAAAABSgAAABcAAAD/AAAAAAAAAAAAAAhAAAABjv///7D///8BAAAAAAAAAAAACEABSwAAABgAAAAJcwAAACcAAAAnAAAAAU0AAAAXAAAA/wAAAAAAAAAAAAAIQAAAAYz///+w////AQAAAAAAAAAAAAhAAU4AAAAYAAAACXUAAAAoAAAAKAAAAAdRAAAAAAEAAABAAAAABApJbmtQb2ludFYxAgAAAAl2AAAACXcAAAAJeAAAAAl5AAAACXoAAAAJewAAAAl8AAAACX0AAAAJfgAAAAl/AAAACYAAAAAJgQAAAAmCAAAACYMAAAAJhAAAAAmFAAAACYYAAAAJhwAAAAmIAAAACYkAAAAJigAAAAmLAAAACYwAAAAJjQAAAAmOAAAACY8AAAAJkAAAAAmRAAAACZIAAAAJkwAAAAmUAAAACZUAAAAJlgAAAAmXAAAACZgAAAAJmQAAAAmaAAAADRsHUwAAAAABAAAAQAAAAAQKSW5rUG9pbnRWMQI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DRQHVQAAAAABAAAAQAAAAAQKSW5rUG9pbnRWMQIAAAAJxwAAAAnIAAAACckAAAAJygAAAAnLAAAACcwAAAAJzQAAAAnOAAAACc8AAAAJ0AAAAAnRAAAACdIAAAAJ0wAAAAnUAAAACdUAAAAJ1gAAAAnXAAAACdgAAAAJ2QAAAAnaAAAACdsAAAAJ3AAAAAndAAAACd4AAAAJ3wAAAAngAAAACeEAAAAJ4gAAAAnjAAAACeQAAAAJ5QAAAAnmAAAACecAAAAJ6AAAAAnpAAAACeoAAAAJ6wAAAAnsAAAACe0AAAANGQdXAAAAAAEAAAAgAAAABApJbmtQb2ludFYxAgAAAAnuAAAACe8AAAAJ8AAAAAnxAAAACfIAAAAJ8wAAAAn0AAAACfUAAAAJ9gAAAAn3AAAACfgAAAAJ+QAAAAn6AAAACfsAAAAJ/AAAAAn9AAAACf4AAAAJ/wAAAAkAAQAACQEBAAAJAgEAAAkDAQAACQQBAAAJBQEAAAkGAQAACQcBAAAJCAEAAAkJAQAACQoBAAAJCwEAAAkMAQAACQ0BAAAHWQAAAAABAAAACAAAAAQKSW5rUG9pbnRWMQIAAAAJDgEAAAkPAQAACRABAAAJEQEAAAkSAQAADQMHWwAAAAABAAAAQAAAAAQKSW5rUG9pbnRWMQIAAAAJEwEAAAkUAQAACRUBAAAJFgEAAAkXAQAACRgBAAAJGQEAAAkaAQAACRsBAAAJHAEAAAkdAQAACR4BAAAJHwEAAAkgAQAACSEBAAAJIgEAAAkjAQAACSQBAAAJJQEAAAkmAQAACScBAAAJKAEAAAkpAQAACSoBAAAJKwEAAAksAQAACS0BAAAJLgEAAAkvAQAACTABAAAJMQEAAAkyAQAACTMBAAAJNAEAAA0eB10AAAAAAQAAAEAAAAAECklua1BvaW50VjECAA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NFQdfAAAAAAEAAACAAAAABApJbmtQb2ludFYxAgA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0sB2EAAAAAAQAAAAABAAAECklua1BvaW50VjECAA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AgAACYACAAAJgQIAAAmCAgAACYMCAAAJhAIAAAmFAgAACYYCAAAJhwIAAAmIAgAACYkCAAAJigIAAAmLAgAADSgHYwAAAAABAAAAgAAAAAQKSW5rUG9pbnRWMQIA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JyAIAAAnJAgAACcoCAAAJywIAAAnMAgAACc0CAAAJzgIAAAnPAgAACdACAAAJ0QIAAA06B2UAAAAAAQAAAEAAAAAECklua1BvaW50VjECAAAACdICAAAJ0wIAAAnUAgAACdUCAAAJ1gIAAAnXAgAACdgCAAAJ2QIAAAnaAgAACdsCAAAJ3AIAAAndAgAACd4CAAAJ3wIAAAngAgAACeECAAAJ4gIAAAnjAgAACeQCAAAJ5QIAAAnmAgAACecCAAAJ6AIAAAnpAgAACeoCAAAJ6wIAAAnsAgAACe0CAAAJ7gIAAAnvAgAACfACAAAJ8QIAAAnyAgAACfMCAAAJ9AIAAAn1AgAACfYCAAAJ9wIAAAn4AgAACfkCAAAJ+gIAAAn7AgAACfwCAAANFQdnAAAAAAEAAABAAAAABApJbmtQb2ludFYxAgAAAAn9AgAACf4CAAAJ/wIAAAkAAwAACQEDAAAJAgMAAAkDAwAACQQDAAAJBQMAAAkGAwAACQcDAAAJCAMAAAkJAwAACQoDAAAJCwMAAAkMAwAACQ0DAAAJDgMAAAkPAwAACRADAAAJEQMAAAkSAwAACRMDAAAJFAMAAAkVAwAACRYDAAAJFwMAAAkYAwAACRkDAAAJGgMAAAkbAwAACRwDAAAJHQMAAAkeAwAACR8DAAAJIAMAAAkhAwAACSIDAAAJIwMAAAkkAwAADRgHaQAAAAABAAAAQAAAAAQKSW5rUG9pbnRWMQIAAAAJJQMAAAkmAwAACScDAAAJKAMAAAkpAwAACSoDAAAJKwMAAAksAwAACS0DAAAJLgMAAAkvAwAACTADAAAJMQMAAAkyAwAACTMDAAAJNAMAAAk1AwAACTYDAAAJNwMAAAk4AwAACTkDAAAJOgMAAAk7AwAACTwDAAAJPQMAAAk+AwAACT8DAAAJQAMAAAlBAwAACUIDAAAJQwMAAAlEAwAACUUDAAAJRgMAAAlHAwAACUgDAAAJSQMAAAlKAwAACUsDAAAJTAMAAAlNAwAACU4DAAAJTwMAAAlQAwAACVEDAAAJUgMAAAlTAwAACVQDAAAJVQMAAAlWAwAACVcDAAAJWAMAAAlZAwAADQsHawAAAAABAAAAQAAAAAQKSW5rUG9pbnRWMQIAAAAJWgMAAAlbAwAACVwDAAAJXQMAAAleAwAACV8DAAAJYAMAAAlhAwAACWIDAAAJYwMAAAlkAwAACWUDAAAJZgMAAAlnAwAACWgDAAAJaQMAAAlqAwAACWsDAAAJbAMAAAltAwAACW4DAAAJbwMAAAlwAwAACXEDAAAJcgMAAAlzAwAACXQDAAAJdQMAAAl2AwAACXcDAAAJeAMAAAl5AwAACXoDAAAJewMAAAl8AwAACX0DAAAJfgMAAAl/AwAACYADAAAJgQMAAAmCAwAACYMDAAAJhAMAAA0VB20AAAAAAQAAABAAAAAECklua1BvaW50VjECAAAACYUDAAAJhgMAAAmHAwAACYgDAAAJiQMAAAmKAwAACYsDAAAJjAMAAAmNAwAADQcHbwAAAAABAAAAIAAAAAQKSW5rUG9pbnRWMQIAAAAJjgMAAAmPAwAACZADAAAJkQMAAAmSAwAACZMDAAAJlAMAAAmVAwAACZYDAAAJlwMAAAmYAwAACZkDAAAJmgMAAAmbAwAACZwDAAAJnQMAAAmeAwAACZ8DAAAJoAMAAAmhAwAACaIDAAAJowMAAAmkAwAACaUDAAAJpgMAAAmnAwAACagDAAAJqQMAAAmqAwAACasDAAAJrAMAAAoHcQAAAAABAAAAQAAAAAQKSW5rUG9pbnRWMQIAAAAJrQMAAAmuAwAACa8DAAAJsAMAAAmxAwAACbIDAAAJswMAAAm0AwAACbUDAAAJtgMAAAm3AwAACbgDAAAJuQMAAAm6AwAACbsDAAAJvAMAAAm9AwAACb4DAAAJvwMAAAnAAwAACcEDAAAJwgMAAAnDAwAACcQDAAAJxQMAAAnGAwAACccDAAAJyAMAAAnJAwAACcoDAAAJywMAAAnMAwAACc0DAAAJzgMAAAnPAwAACdADAAAJ0QMAAAnSAwAADRoHcwAAAAABAAAAQAAAAAQKSW5rUG9pbnRWMQIAAAAJ0wMAAAnUAwAACdUDAAAJ1gMAAAnXAwAACdgDAAAJ2QMAAAnaAwAACdsDAAAJ3AMAAAndAwAACd4DAAAJ3wMAAAngAwAACeEDAAAJ4gMAAAnjAwAACeQDAAAJ5QMAAAnmAwAACecDAAAJ6AMAAAnpAwAACeoDAAAJ6wMAAAnsAwAACe0DAAAJ7gMAAAnvAwAACfADAAAJ8QMAAAnyAwAACfMDAAAJ9AMAAAn1AwAACfYDAAAJ9wMAAAn4AwAACfkDAAANGQd1AAAAAAEAAABAAAAABApJbmtQb2ludFYxAgAAAAn6AwAACfsDAAAJ/AMAAAn9AwAACf4DAAAJ/wMAAAkABAAACQEEAAAJAgQAAAkDBAAACQQEAAAJBQQAAAkGBAAACQcEAAAJCAQAAAkJBAAACQoEAAAJCwQAAAkMBAAACQ0EAAAJDgQAAAkPBAAACRAEAAAJEQQAAAkSBAAACRMEAAAJFAQAAAkVBAAACRYEAAAJFwQAAAkYBAAACRkEAAAJGgQAAAkbBAAACRwEAAAJHQQAAAkeBAAACR8EAAAJIAQAAAkhBAAADRgFdgAAAApJbmtQb2ludFYxBAAAAAFYAVkOUHJlc3N1cmVGYWN0b3IJVGltZVN0YW1wAAAAAAYGCxACAAAA8JuaqJXc0z+AIgdnF66ePwAA4D0AAAAAAAAAAAF3AAAAdgAAACGgbnYkAdQ/ACvpT+jSnT8AABw+DwAAAAAAAAABeAAAAHYAAADe9l8QVA3UP8DYiZ3YiZ0/AAAwPg8AAAAAAAAAAXkAAAB2AAAAU6RCRLMl1D/A2Imd2ImdPwAAPj4PAAAAAAAAAAF6AAAAdgAAAMlRJXgSPtQ/wNiJndiJnT8AAF0+DwAAAAAAAAABewAAAHYAAADJUSV4Ej7UP8DYiZ3YiZ0/AAB0Ph8AAAAAAAAAAXwAAAB2AAAAyVEleBI+1D/A2Imd2ImdPwCAgz4fAAAAAAAAAAF9AAAAdgAAAMlRJXgSPtQ/wNiJndiJnT8AAIs+HwAAAAAAAAABfgAAAHYAAADJUSV4Ej7UP8DYiZ3YiZ0/AICSPh8AAAAAAAAAAX8AAAB2AAAAyVEleBI+1D/A2Imd2ImdPwAAlj4vAAAAAAAAAAGAAAAAdgAAAAz7M97iMdQ/wDPLOLn3nD8AAJ4+LwAAAAAAAAABgQAAAHYAAABTpEJEsyXUP8Azyzi595w/AACpPj4AAAAAAAAAAYIAAAB2AAAAmE1RqoMZ1D/AM8s4ufecPwCAsT4+AAAAAAAAAAGDAAAAdgAAACGgbnYkAdQ/wDPLOLn3nD8AALk+PgAAAAAAAAABhAAAAHYAAADwm5qoldzTP8DYiZ3YiZ0/AIC/Pk4AAAAAAAAAAYUAAAB2AAAABUHVQNer0z/A2Imd2ImdPwCAxj5OAAAAAAAAAAGGAAAAdgAAAHU0WdcqPtM/wNiJndiJnT8AAMs+bQAAAAAAAAABhwAAAHYAAABuevo5H7jSP8DYiZ3YiZ0/AADOPm0AAAAAAAAAAYgAAAB2AAAArmmqAuQl0j/A2Imd2ImdPwCA0D5tAAAAAAAAAAGJAAAAdgAAALxUhv0Zb9E/wNiJndiJnT8AgNI+fQAAAAAAAAABigAAAHYAAADKP2L4T7jQP8DYiZ3YiZ0/AIDUPowAAAAAAAAAAYsAAAB2AAAAZ/IO4y+Jzz/A2Imd2ImdPwCA1j6MAAAAAAAAAAGMAAAAdgAAAK0SPAkfus0/wNiJndiJnT8AgNc+nAAAAAAAAAABjQAAAHYAAACSKsGT8KHLP8DYiZ3YiZ0/AADZPpwAAAAAAAAAAY4AAAB2AAAAd0JGHsKJyT/A2Imd2ImdPwCA2j6cAAAAAAAAAAGPAAAAdgAAAM8Hrtzyicc/wNiJndiJnT8AgNw+uwAAAAAAAAABkAAAAHYAAAAWKNsC4rrFP8DYiZ3YiZ0/AADcPrsAAAAAAAAAAZEAAAB2AAAA0PXqXDAExD/A2Imd2ImdPwAA3D67AAAAAAAAAAGSAAAAdgAAAHkewB49fsI/wNiJndiJnT8AANs+uwAAAAAAAAABkwAAAHYAAACCTz18Z0HBPwAr6U/o0p0/AADaPssAAAAAAAAAAZQAAAB2AAAAddt/QVA1wD8AK+lP6NKdPwAA2z7LAAAAAAAAAAGVAAAAdgAAALcpSnUwg74/ACvpT+jSnT8AgNw+6gAAAAAAAAABlgAAAHYAAABFreSe+y29P4AiB2cXrp4/AIDUPuoAAAAAAAAAAZcAAAB2AAAAs+YJmEM6vD+AIgdnF66ePwAAyD7qAAAAAAAAAAGYAAAAdgAAAO/VuWAIqLs/gCIHZxeunj8AgKY+6gAAAAAAAAABmQAAAHYAAAAHe/T4SXe7P4AiB2cXrp4/AAB2PvoAAAAAAAAAAZoAAAB2AAAAyYtEMIUJvD+AIgdnF66ePwAAHD76AAAAAAAAAAGbAAAAdgAAAGfAm5wTMtI/ALCYaY6NcD8AALg9AAAAAAAAAAABnAAAAHYAAABnwJucEzLSPwDMNkCf0m4/AAD+PRAAAAAAAAAAAZ0AAAB2AAAADXJSngFv0j8AzDZAn9JuPwAAED4QAAAAAAAAAAGeAAAAdgAAAD12JmyQk9I/ALCYaY6NcD8AAB8+EAAAAAAAAAABnwAAAHYAAAD6zBcGwJ/SPwCwmGmOjXA/AAA7PiAAAAAAAAAAAaAAAAB2AAAAbnr6OR+40j8AsJhpjo1wPwAAUD4gAAAAAAAAAAGhAAAAdgAAAOUn3W1+0NI/gEOT/AvWcj8AAGY+LwAAAAAAAAABogAAAHYAAABZ1b+h3ejSP4CNEMZK+nM/AABxPi8AAAAAAAAAAaMAAAB2AAAAitmTb2wN0z+AjRDGSvpzPwAAeD4vAAAAAAAAAAGkAAAAdgAAAHU0WdcqPtM/gNeNj4kedT8AAHs+PwAAAAAAAAABpQAAAHYAAACmOC2luWLTPwC1BexFi3g/AAB7Pj8AAAAAAAAAAaYAAAB2AAAAkZPyDHiT0z8A/4K1hK95PwAAfj5OAAAAAAAAAAGnAAAAdgAAAHvut3Q2xNM/gCZ4239Afj8AgIA+TgAAAAAAAAABqAAAAHYAAAAhoG52JAHUP0AC+Bue1oA/AICDPk4AAAAAAAAAAakAAAB2AAAAyVEleBI+1D8AlvKuGx+DPwAAiD5eAAAAAAAAAAGqAAAAdgAAAG4D3HkAe9Q/wCntQZlnhT8AgI0+XgAAAAAAAAABqwAAAHYAAADQC4QVHsTUP4Bipjk2Qog/AICTPl4AAAAAAAAAAawAAAB2AAAALxQssTsN1T+A5dz6EUGMPwCAmj5uAAAAAAAAAAGtAAAAdgAAAJEc1ExZVtU/AP6GpzVEkT8AAJ8+jQAAAAAAAAABrgAAAHYAAABn0l4c1rfVP8CRgTqzjJM/AACiPo0AAAAAAAAAAa8AAAB2AAAAgjH4USMN1j8geNt/QB6WPwCApT6NAAAAAAAAAAGwAAAAdgAAAJ+QkYdwYtY/AAzWEr5mmD8AAKo+jQAAAAAAAAABsQAAAHYAAABDQkiJXp/WP8Cf0KU7r5o/AICtPp0AAAAAAAAAAbIAAAB2AAAALp0N8RzQ1j8g4WuGqa6cPwCAsT6dAAAAAAAAAAGzAAAAdgAAABr40ljbANc/gCIHZxeunj8AALM+rAAAAAAAAAABtAAAAHYAAACQpbWMOhnXP+Ax0aPCVqA/AICzPqwAAAAAAAAAAbUAAAB2AAAASvymJmol1z8ggL/haQ2hPwAAtT68AAAAAAAAAAG2AAAAdgAAAJCltYw6Gdc/EMo8q6gxoj8AgLY+vAAAAAAAAAABtwAAAHYAAADTTsTyCg3XP7BqiptfMaM/AIC7PssAAAAAAAAAAbgAAAB2AAAA6PP+ikzc1j8gYqiyjgykPwCAwz7LAAAAAAAAAAG5AAAAdgAAAENCSIlen9Y/oFnGyb3npD8AgMo+2wAAAAAAAAABugAAAHYAAAAn465TEUrWP9CntAdlnqU/AIDSPtsAAAAAAAAAAbsAAAB2AAAAUi0khJTo1T+ASAL4G56mPwCA2j7rAAAAAAAAAAG8AAAAdgAAAATKtoC4btU/IOlP6NKdpz8AgOM+6wAAAAAAAAABvQAAAHYAAAC7Zkl93PTUP6Dgbf8Beag/AIDpPvoAAAAAAAAAAb4AAAB2AAAAbgPceQB71D9QgbvvuHipPwCA7j76AAAAAAAAAAG/AAAAdgAAAGZJfdz09NM/IMs4ufecqj8AAPE++gAAAAAAAAABwAAAAHYAAADt4TsLilbTPyAVtoI2was/AIDyPgoBAAAAAAAAAcEAAAB2AAAAKNHr007E0j/AtQNz7cCsPwCA8j4KAQAAAAAAAAHCAAAAdgAAACIXjTZDPtI/wP+APCzlrT8AAPE+GgEAAAAAAAABwwAAAHYAAADYsx8zZ8TRP3Cgzizj5K4/AIDwPhoBAAAAAAAAAcQAAAB2AAAARKejybpW0T+g7rxqipuvPwAA8T4pAQAAAAAAAAHFAAAAdgAAAPpDNsbe3NA/KPUl+5AEsD8AgN4+KQEAAAAAAAABxgAAAHYAAAAljqv2YXvQP2CeVdQYKbA/AADFPlgBAAAAAAAAAccAAAB2AAAAKFrNEzCH1D+gvmQfkgC+PwAAED0AAAAAAAAAAAHIAAAAdgAAAFleoeG+q9Q/SJP8C9YSvj8AAEQ9EAAAAAAAAAAByQAAAHYAAADQC4QVHsTUP+BnlPgZJb4/AABgPRAAAAAAAAAAAcoAAAB2AAAAiWJ1r03Q1D/gZ5T4GSW+PwAAlD0QAAAAAAAAAAHLAAAAdgAAAIlida9N0NQ/4GeU+Bklvj8AANA9EAAAAAAAAAABzAAAAHYAAABEuWZJfdzUPyARxNGhSb4/AAAPPiAAAAAAAAAAAc0AAAB2AAAA/g9Y46zo1D8gEcTRoUm+PwAAOz4gAAAAAAAAAAHOAAAAdgAAAP4PWOOs6NQ/IBHE0aFJvj8AAGQ+IAAAAAAAAAABzwAAAHYAAAD+D1jjrOjUPyARxNGhSb4/AACFPiAAAAAAAAAAAdAAAAB2AAAA/g9Y46zo1D8gEcTRoUm+PwCAkD4vAAAAAAAAAAHRAAAAdgAAAES5Zkl93NQ/4GeU+Bklvj8AAJo+LwAAAAAAAAAB0gAAAHYAAADQC4QVHsTUP+BnlPgZJb4/AACePi8AAAAAAAAAAdMAAAB2AAAAngewR4+f1D9Ik/wL1hK+PwAApT4vAAAAAAAAAAHUAAAAdgAAAPdV+UWhYtQ/oL5kH5IAvj8AgK0+TwAAAAAAAAAB1QAAAHYAAACYTVGqgxnUP2gVNUYK3L0/AIC1Pk8AAAAAAAAAAdYAAAB2AAAAkZPyDHiT0z8wbAVtgre9PwAAvj5eAAAAAAAAAAHXAAAAdgAAANCCotU8AdM/8MLVk/qSvT8AAMI+XgAAAAAAAAAB2AAAAHYAAABSG2EE0mLSP7AZprpybr0/AIDEPm4AAAAAAAAAAdkAAAB2AAAAYAY9/wes0T/Ym970pje9PwCAxz5uAAAAAAAAAAHaAAAAdgAAALWaJ2AO6dA/8B0XL9sAvT8AAMs+fQAAAAAAAAAB2wAAAHYAAABM2CAn5RnQP1hJf0KX7rw/AADPPo0AAAAAAAAAAdwAAAB2AAAA39BudLlkzj8YoE9pD8q8PwAA1D6NAAAAAAAAAAHdAAAAdgAAAMro8/6KTMw/GKBPaQ/KvD8AgNk+jQAAAAAAAAAB3gAAAHYAAAAjrlu9u0zKPxigT2kPyrw/AIDfPp0AAAAAAAAAAd8AAAB2AAAAB8bgR400yD8YoE9pD8q8PwCA5D6dAAAAAAAAAAHgAAAAdgAAAOvdZdJeHMY/WEl/QpfuvD8AAOo+rAAAAAAAAAAB4QAAAHYAAABKo82QjxzEP1hJf0KX7rw/AIDrPqwAAAAAAAAAAeIAAAB2AAAALrtSG2EEwj8YoE9pD8q8PwAA6z68AAAAAAAAAAHjAAAAdgAAAIeAutmRBMA/eMu3fMu3vD8AgOs+vAAAAAAAAAAB5AAAAHYAAADJi0QwhQm8P3jLt3zLt7w/AIDsPsAAAAAAAAAAAeUAAAB2AAAAfBYUreYJuD/g9h+Qh6W8PwCA7T7AAAAAAAAAAAHmAAAAdgAAAPCxM2GDnLQ/oE3wtv+AvD8AgO0+zwAAAAAAAAAB5wAAAHYAAAApXqNMW8GxPwB5WMq7brw/AADuPs8AAAAAAAAAAegAAAB2AAAAGuxQrllSrz8AeVjKu268PwAA7j7fAAAAAAAAAAHpAAAAdgAAAMzR5ZJ5g6s/KPuQBPA3vD8AgOk+3wAAAAAAAAAB6gAAAHYAAAA0bQVHFhaoP7CoMVLg7rs/AADjPu4AAAAAAAAAAesAAAB2AAAADuBPOaYupj9w/wF5WMq7PwAAzj7uAAAAAAAAAAHsAAAAdgAAAIa+r8ovCqU/+KyixkiBuz8AALQ+/gAAAAAAAAAB7QAAAHYAAACGvq/KLwqlP3haQxQ5OLs/AAB3Pv4AAAAAAAAAAe4AAAB2AAAA9InXKNNW0D8oXrYB+pS2PwAA6D0AAAAAAAAAAAHvAAAAdgAAAPSJ1yjTVtA/kIkeFbaCtj8AACI+EAAAAAAAAAAB8AAAAHYAAABoN7pcMm/QPyhetgH6lLY/AAA4PhAAAAAAAAAAAfEAAAB2AAAAJY6r9mF70D+wC1dP6ku2PwAASj4QAAAAAAAAAAHyAAAAdgAAACWOq/Zhe9A/sAtXT+pLtj8AAG4+HwAAAAAAAAAB8wAAAHYAAACZO44qwZPQP7ALV0/qS7Y/AACDPh8AAAAAAAAAAfQAAAB2AAAAyj9i+E+40D+QiR4VtoK2PwCAjT4vAAAAAAAAAAH1AAAAdgAAAD7tRCyv0NA/KF62AfqUtj8AgJg+LwAAAAAAAAAB9gAAAHYAAAAsSAqUbQHRP3AH5tqBubY/AICjPi8AAAAAAAAAAfcAAAB2AAAAAf6UY+pi0T+osBW0Cd62PwAAqT4+AAAAAAAAAAH4AAAAdgAAANizHzNnxNE/KAN1Zhkntz8AgK0+TgAAAAAAAAAB+QAAAHYAAABnwJucEzLSPxioM8s4ubc/AICyPk4AAAAAAAAAAfoAAAB2AAAAbnr6OR+40j9oeFpDFDm4PwCAtT5OAAAAAAAAAAH7AAAAdgAAADCLSnFaStM/aB0ZqDPLuD8AALg+XgAAAAAAAAAB/AAAAHYAAAA2RakOZtDTP/iWb/mWb7k/AIC7Pl4AAAAAAAAAAf0AAAB2AAAAPf8HrHFW1D/IufUjgji6PwAAwD5eAAAAAAAAAAH+AAAAdgAAANALhBUexNQ/+AfkYSnvuj8AgMM+bQAAAAAAAAAB/wAAAHYAAABfGAB/yjHVPzBW0p/Qpbs/AIDHPm0AAAAAAAAAAQABAAB2AAAANs6KTkeT1T9gpMDdd1y8PwAAyz59AAAAAAAAAAEBAQAAdgAAAJfWMupk3NU/8B0XL9sAvT8AAM8+fQAAAAAAAAABAgEAAHYAAACCMfhRIw3WP8hAnVnGyb0/AADRPo0AAAAAAAAAAQMBAAB2AAAAPIjp61IZ1j+YYyOEsZK+PwCA0T6cAAAAAAAAAAEEAQAAdgAAAPfe2oWCJdY/yLERwlhJvz8AANI+nAAAAAAAAAABBQEAAHYAAAA8iOnrUhnWP6DUl+xDEsA/AADTPpwAAAAAAAAAAQYBAAB2AAAAgjH4USMN1j8I5tqBuXbAPwCA1D67AAAAAAAAAAEHAQAAdgAAAAyEFR7E9NU/IA3SIA3SwD8AgNc+uwAAAAAAAAABCAEAAHYAAAAhKVC2BcTVPzw0yb9gLcE/AADbPsoAAAAAAAAAAQkBAAB2AAAABMq2gLhu1T9UW8BetIjBPwAA4D7KAAAAAAAAAAEKAQAAdgAAALtmSX3c9NQ/0K0fEcTRwT8AgOM+2gAAAAAAAAABCwEAAHYAAAAM+zPe4jHUP1xBm+Bt/8E/AADmPtoAAAAAAAAAAQwBAAB2AAAApjgtpbli0z+oK+fWjwjCPwAA2j7qAAAAAAAAAAENAQAAdgAAAFIbYQTSYtI/XEGb4G3/wT8AgMc+6gAAAAAAAAABDgEAAHYAAADKyEM4MXvSP3bd+JjoUdk/AAAAPgAAAAAAAAAAAQ8BAAB2AAAAZ8CbnBMy0j8C/oanNUTZPwAAMT4QAAAAAAAAAAEQAQAAdgAAAGfAm5wTMtI/Av6GpzVE2T8AAEg+EAAAAAAAAAABEQEAAHYAAACuaaoC5CXSPzw0yb9gLdk/AABaPhAAAAAAAAAAARIBAAB2AAAArmmqAuQl0j88NMm/YC3ZPwAAfj4fAAAAAAAAAAETAQAAdgAAADa8x86EDdI/PDTJv2At2T8AAJI+AAAAAAAAAAABFAEAAHYAAAAIuPMA9ujRP2Ip77rxMdk/AACdPg8AAAAAAAAAARUBAAB2AAAAHV0umTe40T9iKe+68THZPwAAoj4PAAAAAAAAAAEWAQAAdgAAADACaTF5h9E/PDTJv2At2T8AgKQ+DwAAAAAAAAABFwEAAHYAAAAWo8/7KzLRP2Ip77rxMdk/AICnPg8AAAAAAAAAARgBAAB2AAAA+kM2xt7c0D+KHhW2gjbZPwCArz4PAAAAAAAAAAEZAQAAdgAAAPSJ1yjTVtA/sBM7sRM72T8AALo+HwAAAAAAAAABGgEAAHYAAABn8g7jL4nPP7ATO7ETO9k/AAC/Ph8AAAAAAAAAARsBAAB2AAAAayOMQFpMzj/YCGGspD/ZPwCAwj4fAAAAAAAAAAEcAQAAdgAAABRMYQJnxsw/2AhhrKQ/2T8AAMs+LwAAAAAAAAABHQEAAHYAAABbbI4oVvfKP9gIYaykP9k/AIDXPi8AAAAAAAAAAR4BAAB2AAAAJ9/YGuYPyT/YCGGspD/ZPwAA4D4+AAAAAAAAAAEfAQAAdgAAAPlRIw12KMc/ih4VtoI22T8AgOc+PgAAAAAAAAABIAEAAHYAAABXF4vLpijFPzw0yb9gLdk/AIDrPk4AAAAAAAAAASEBAAB2AAAAsdzyidcowz/qSX3JPiTZPwAA7j5OAAAAAAAAAAEiAQAAdgAAAIJPPXxnQcE/wlRXzq0f2T8AgO8+XQAAAAAAAAABIwEAAHYAAAC3KUp1MIO+P5xfMdMcG9k/AADxPl0AAAAAAAAAASQBAAB2AAAAWw/fWVC0uj+cXzHTHBvZPwCA8T5tAAAAAAAAAAElAQAAdgAAAAyartaxtLY/nF8x0xwb2T8AgPE+bQAAAAAAAAABJgEAAHYAAABc61hay6izP5xfMdMcG9k/AAD2Pn0AAAAAAAAAAScBAAB2AAAAffKNrWH+sD+cXzHTHBvZPwCA/T59AAAAAAAAAAEoAQAAdgAAAPRem6Dpaq0/dmoL2IsW2T8AwAA/jAAAAAAAAAABKQEAAHYAAAC8jqW1jDqpP3ZqC9iLFtk/AMABP4wAAAAAAAAAASoBAAB2AAAAPirFaSnNpT9OdeXc+hHZPwBAAT+cAAAAAAAAAAErAQAAdgAAAHh7b+1CwaI/TnXl3PoR2T8AAAE/nAAAAAAAAAABLAEAAHYAAACAOC8QVnigP0515dz6Edk/AAABP6wAAAAAAAAAAS0BAAB2AAAAT8IIpMXknT9OdeXc+hHZPwAAAT+sAAAAAAAAAAEuAQAAdgAAAJ8Tsyff2Jo/JIC/4WkN2T8AgP0+uwAAAAAAAAABLwEAAHYAAAAxPIjp61KZPySAv+FpDdk/AAD4PrsAAAAAAAAAATABAAB2AAAAkdBySvKPmD/8ipnm2AjZPwAA5z67AAAAAAAAAAExAQAAdgAAANOnnYjlFZo//IqZ5tgI2T8AANE+2gAAAAAAAAABMgEAAHYAAABBf8jG2JubP/yKmebYCNk/AACiPtoAAAAAAAAAATMBAAB2AAAAT8IIpMXknT/8ipnm2AjZPwAAMT7aAAAAAAAAAAE0AQAAdgAAAIA4LxBWeKA/rKBN8Lb/2D8AAJY92gAAAAAAAAABNQEAAHYAAAA9qJmyrOrPPzJQZ5Zxctc/AAC4PQAAAAAAAAAAATYBAAB2AAAAw/q2fk3Szz/kZRugT2nXPwAA/j0fAAAAAAAAAAE3AQAAdgAAANuf8RaPoc8/vHD1pL5k1z8AABA+HwAAAAAAAAABOAEAAHYAAABn8g7jL4nPP5J7z6ktYNc/AAAhPh8AAAAAAAAAATkBAAB2AAAA7UQsr9Bwzz+Se8+pLWDXPwAAQD4fAAAAAAAAAAE6AQAAdgAAAO1ELK/QcM8/knvPqS1g1z8AAFo+HwAAAAAAAAABOwEAAHYAAAB5l0l7cVjPP5J7z6ktYNc/AABxPi8AAAAAAAAAATwBAAB2AAAABepmRxJAzz9qhqmunFvXPwAAfT4vAAAAAAAAAAE9AQAAdgAAAAXqZkcSQM8/aoaprpxb1z8AAII+LwAAAAAAAAABPgEAAHYAAAAF6mZHEkDPP2qGqa6cW9c/AICDPi8AAAAAAAAAAT8BAAB2AAAABepmRxJAzz9qhqmunFvXPwAAhz4/AAAAAAAAAAFAAQAAdgAAAHmXSXtxWM8/knvPqS1g1z8AAI0+PwAAAAAAAAABQQEAAHYAAABn8g7jL4nPP+RlG6BPadc/AICUPj8AAAAAAAAAAUIBAAB2AAAAPaiZsqzqzz+COrOMk3vXPwCAnT4/AAAAAAAAAAFDAQAAdgAAAMOFA1tEMtA/vuPiZRug1z8AgKQ+XgAAAAAAAAABRAEAAHYAAADf5JyQkYfQP9KX7EMSwNc/AICsPl4AAAAAAAAAAUUBAAB2AAAA5p77LZ0N0T86NkIYK+nXPwAAsj5uAAAAAAAAAAFGAQAAdgAAAOxYWsuok9E/dt9x8bIN2D8AALc+fQAAAAAAAAABRwEAAHYAAABnwJucEzLSP9x9x8XLNtg/AAC8Pn0AAAAAAAAAAUgBAAB2AAAA5SfdbX7Q0j8WJ/eeU1vYPwAAwz6NAAAAAAAAAAFJAQAAdgAAABrmD9kYe9M/WNAmeNt/2D8AAMY+nAAAAAAAAAABSgEAAHYAAADe9l8QVA3UP7pufEz0qNg/AIDHPpwAAAAAAAAAAUsBAAB2AAAAngewR4+f1D8gDdIgDdLYPwAAyj6cAAAAAAAAAAFMAQAAdgAAAKbBDuWaJdU/XrYB+pT22D8AAM0+rAAAAAAAAAABTQEAAHYAAAA2zopOR5PVP5xfMdMcG9k/AADPPqwAAAAAAAAAAU4BAAB2AAAAUi0khJTo1T+KHhW2gjbZPwCAzz68AAAAAAAAAAFPAQAAdgAAALQ1zB+yMdY/ntIelHlW2T8AANE+vAAAAAAAAAABUAEAAHYAAACfkJGHcGLWP4qRAnffcdk/AIDSPssAAAAAAAAAAVEBAAB2AAAAEj50u8961j96UOZZRY3ZPwCA1T7LAAAAAAAAAAFSAQAAdgAAAM2UZVX/htY/kgTwNzyt2T8AANo+ywAAAAAAAAABUwEAAHYAAACfkJGHcGLWP6a4+RUzzdk/AADiPusAAAAAAAAAAVQBAAB2AAAA997ahYIl1j/iYSnvuvHZPwAA6z7rAAAAAAAAAAFVAQAAdgAAACEpULYFxNU/+hUzzbER2j8AgPE+6wAAAAAAAAABVgEAAHYAAABfGAB/yjHVPxDKPKuoMdo/AAD4PvoAAAAAAAAAAVcBAAB2AAAA91X5RaFi1D/+iCCODk3aPwAA/z76AAAAAAAAAAFYAQAAdgAAANc8AXNIh9M/xFLedeNj2j8AQAM/+gAAAAAAAAABWQEAAHYAAAD6zBcGwJ/SP7IRwlhJf9o/AIAFPwoBAAAAAAAAAVoBAAB2AAAAYAY9/wes0T+e0KU7r5raPwAABz8KAQAAAAAAAAFbAQAAdgAAAISWU5J/xNA/aJpjI4Sx2j8AAAc/GQEAAAAAAAABXAEAAHYAAADD+rZ+TdLPP1JZRwbqzNo/AIAGPxkBAAAAAAAAAV0BAAB2AAAAayOMQFpMzj+QAnffcfHaPwAABD8pAQAAAAAAAAFeAQAAdgAAAPumJmol98w/9qDMs4oa2z8AAAE/KQEAAAAAAAABXwEAAHYAAADvMmkvDuvLP1w/IoijQ9s/AIDJPlgBAAAAAAAAAWABAAB2AAAASQa+NNY24D9uAXvRIobSPwAAoD0AAAAAAAAAAAFhAQAAdgAAAHgKkgJlW+A/9iEJ4G940j8AAOI9DwAAAAAAAAABYgEAAHYAAADXtYrPfGHgP6g3velNb9I/AAAAPg8AAAAAAAAAAWMBAAB2AAAABrpenQuG4D9YTXHzK2bSPwAADz4PAAAAAAAAAAFkAQAAdgAAAMIQUDc7kuA/WE1x8ytm0j8AADQ+LwAAAAAAAAABZQEAAHYAAAB8Z0HRap7gPwhjJf0JXdI/AABPPi8AAAAAAAAAAWYBAAB2AAAAN74ya5qq4D+Sg7MLV0/SPwAAXT4vAAAAAAAAAAFnAQAAdgAAAPEUJAXKtuA/8q4bHxM90j8AAGU+PgAAAAAAAAABaAEAAHYAAACtaxWf+cLgPwTwNzytIdI/AABpPj4AAAAAAAAAAWkBAAB2AAAAxW3/BUHV4D+gUeJnlPjRPwAAbT5OAAAAAAAAAAFqAQAAdgAAAN5v6WyI5+A/OrOMk3vP0T8AAG8+TgAAAAAAAAABawEAAHYAAAD1cdPTz/ngP/4JXbrzqtE/AAByPl0AAAAAAAAAAWwBAAB2AAAAah+2By8S4T++YC3ha4bRPwAAdT5dAAAAAAAAAAFtAQAAdgAAAOHMmDuOKuE/+pZv+ZZv0T8AAH8+XQAAAAAAAAABbgEAAHYAAAC0JXQ8BUnhP1rC1wxTXdE/AICGPl0AAAAAAAAAAW8BAAB2AAAA4ylICpRt4T+87T8gD0vRPwAAjD5tAAAAAAAAAAFwAQAAdgAAABQuHNgikuE/agP0Ke1B0T8AAJI+bQAAAAAAAAABcQEAAHYAAABFMvClsbbhP0YOzi5cPdE/AICVPn0AAAAAAAAAAXIBAAB2AAAAdDbEc0Db4T+U+BklfkbRPwCAmT59AAAAAAAAAAFzAQAAdgAAAAPmkA7nBeI/grf9B+Rh0T8AAJs+jAAAAAAAAAABdAEAAHYAAAAz6mTcdSriP3B24epJfdE/AICbPowAAAAAAAAAAXUBAAB2AAAAZO44qgRP4j+uHxHE0aHRPwAAnD6cAAAAAAAAAAF2AQAAdgAAAPKdBUWreeI/6shAnVnG0T8AAJ0+nAAAAAAAAAABdwEAAHYAAACATdLfUaTiP3hcvGwD9NE/AACbPqwAAAAAAAAAAXgBAAB2AAAArlGmreDI4j8u5V03PibSPwCAmT6sAAAAAAAAAAF5AQAAdgAAADwBc0iH8+I/4m3/AXlY0j8AgJg+uwAAAAAAAAABegEAAHYAAABtBUcWFhjjP5T2oMyzitI/AACZPrsAAAAAAAAAAXsBAAB2AAAAngkb5KQ84z8iihycXbjSPwCAmT7LAAAAAAAAAAF8AQAAdgAAACy5535LZ+M//AfkYSnv0j8AAJs+ywAAAAAAAAABfQEAAHYAAAD9EcN/woXjPwJ70SKGKtM/AACZPtoAAAAAAAAAAX4BAAB2AAAAdL+lsyGe4z8G7r7j4mXTPwCAlz7aAAAAAAAAAAF/AQAAdgAAAIvBjxppsOM/Vkv4mmGq0z8AgJY+6gAAAAAAAAABgAEAAHYAAACLwY8aabDjP9SdV01x89M/AACXPuoAAAAAAAAAAYEBAAB2AAAAi8GPGmmw4z925dz6EUHUPwCAlz76AAAAAAAAAAGCAQAAdgAAAC4Wl01RquM/PiKIo0OT1D8AgJc++gAAAAAAAAABgwEAAHYAAAB0v6WzIZ7jP7p051VT3NQ/AACYPgkBAAAAAAAAAYQBAAB2AAAAumi0GfKR4z8M0iAN0iDVPwAAmT4JAQAAAAAAAAGFAQAAdgAAAKBmyrKqf+M/YC9axFBl1T8AgJg+GQEAAAAAAAABhgEAAHYAAACJZOBLY23jP4yXbYA+pdU/AACYPhkBAAAAAAAAAYcBAAB2AAAAcmL25Btb4z+2/4A8LOXVPwAAmD4pAQAAAAAAAAGIAQAAdgAAAPu0E7G8QuM/kn1IAvgb1j8AAJg+KQEAAAAAAAABiQEAAHYAAAAnXDiwRSTjP0gG6swyTtY/AACYPjgBAAAAAAAAAYoBAAB2AAAA+Vdk4rb/4j/UmWWc3HvWPwAAmT44AQAAAAAAAAGLAQAAdgAAAGuol0cQ1eI/7E1vetOb1j8AgJo+OAEAAAAAAAABjAEAAHYAAACATdLfUaTiP4giB2cXrtY/AICcPkgBAAAAAAAAAY0BAAB2AAAANUcUq3tt4j8m955TW8DWPwCAoD5IAQAAAAAAAAGOAQAAdgAAAJCVXamNMOI/eOHqSX3J1j8AAKY+VwEAAAAAAAABjwEAAHYAAACNOK7ah+3hP6DWEEUOztY/AICsPlcBAAAAAAAAAZABAAB2AAAAidv+C4Kq4T+g1hBFDs7WPwCAtT5nAQAAAAAAAAGRAQAAdgAAAG18ZdY0VeE/oNYQRQ7O1j8AgLw+ZwEAAAAAAAABkgEAAHYAAAANdL06FwzhP3jh6kl9ydY/AIDDPncBAAAAAAAAAZMBAAB2AAAArWsVn/nC4D9O7MRO7MTWPwCAxz53AQAAAAAAAAGUAQAAdgAAAKoOZtDzf+A/JveeU1vA1j8AgMs+hgEAAAAAAAABlQEAAHYAAABJBr401jbgP7IXLWKostY/AADNPoYBAAAAAAAAAZYBAAB2AAAAilIdzKDn3z86OLtw9aTWPwCAzT6WAQAAAAAAAAGXAQAAdgAAAA7r2/o1Sd8/wlhJf0KX1j8AgMs+lgEAAAAAAAABmAEAAHYAAABM2ovD+rbeP1y686opbtY/AIDJPqYBAAAAAAAAAZkBAAB2AAAAjMk7jL8k3j9IBurMMk7WPwCAyT6mAQAAAAAAAAGaAQAAdgAAAMq461SEkt0/4meU+Bkl1j8AgMs+tQEAAAAAAAABmwEAAHYAAADE/oy3eAzdP6a+ZB+SANY/AADPPrUBAAAAAAAAAZwBAAB2AAAAvEQuGm2G3D9CIA9LedfVPwAA1D7FAQAAAAAAAAGdAQAAdgAAAC04srDAGNw/AnffcfGy1T8AANw+xQEAAAAAAAABngEAAHYAAACaKzZHFKvbP57YiZ3YidU/AADmPtQBAAAAAAAAAZ8BAAB2AAAAfsycEcdV2z/CWsLXDFPVPwCA7z7UAQAAAAAAAAGgAQAAdgAAAB/E9HWpDNs/vufUFrAX1T8AAPg+5AEAAAAAAAABoQEAAHYAAAB4Ej50u8/aP7p051VT3NQ/AAD/PuQBAAAAAAAAAaIBAAB2AAAASg5qpiyr2j+ODNSZZZzUPwBAAz/0AQAAAAAAAAGjAQAAdgAAANJgh3LNkto/PK+a4uZX1D8AAAU/9AEAAAAAAAABpAEAAHYAAADSYIdyzZLaP+pRYStoE9Q/AMAFPwMCAAAAAAAAAaUBAAB2AAAASg5qpiyr2j9GCtx9x8XTPwAABj8DAgAAAAAAAAGmAQAAdgAAADRpLw7r29o/psJW0CZ40z8AAAY/AwIAAAAAAAABpwEAAHYAAACTcdepCCXbPwJ70SKGKtM/AEAFPxMCAAAAAAAAAagBAAB2AAAAsNBw31V62z+IKHJwduHSPwAABT8TAgAAAAAAAAGpAQAAdgAAAIWG+67S29s/DNYSvmaY0j8AAAY/IwIAAAAAAAABqgEAAHYAAAAYk3cYf0ncP+Jt/wF5WNI/AIAHPyMCAAAAAAAAAasBAAB2AAAAYfbkG1vD3D8u5V03PibSPwCACD8yAgAAAAAAAAGsAQAAdgAAAGmwQ7lmSd0/FjFUWUcG0j8AQAk/MgIAAAAAAAABrQEAAHYAAADnF4WK0efdP6BR4meU+NE/AEAJP0ICAAAAAAAAAa4BAAB2AAAA2Cypj5ue3j94XLxsA/TRPwCACD9CAgAAAAAAAAGvAQAAdgAAAMpBzZRlVd8/eFy8bAP00T8AgP4+UQIAAAAAAAABsAEAAHYAAABeq/jMFwbgP6BR4meU+NE/AADmPlECAAAAAAAAAbEBAAB2AAAAYQiomx1J4D/IRghjJf3RPwCApT5xAgAAAAAAAAGyAQAAdgAAAAa6Xp0LhuA/yEYIYyX90T8AAB4+cQIAAAAAAAABswEAAHYAAACUaSs4srDgP3hcvGwD9NE/AACAPXECAAAAAAAAAbQBAAB2AAAAZ9JeHNa31T8KW0Gb4G3XPwAA0D0AAAAAAAAAAAG1AQAAdgAAAGfSXhzWt9U/CltBm+Bt1z8AAA4+DwAAAAAAAAABtgEAAHYAAAAhKVC2BcTVPwpbQZvgbdc/AAAgPg8AAAAAAAAAAbcBAAB2AAAA2n9BUDXQ1T8KW0Gb4G3XPwAADT4PAAAAAAAAAAG4AQAAdgAAAFItJISU6NU/CltBm+Bt1z8AAPg9HwAAAAAAAAABuQEAAHYAAADF2ga48wDWPwpbQZvgbdc/AADSPR8AAAAAAAAAAboBAAB2AAAAgjH4USMN1j8KW0Gb4G3XPwAAsj0fAAAAAAAAAAG7AQAAdgAAALQ1zB+yMdY/CltBm+Bt1z8AALI9HwAAAAAAAAABvAEAAHYAAADiOaDtQFbWPwpbQZvgbdc/AADGPS4AAAAAAAAAAb0BAAB2AAAAWOeCIaBu1j8KW0Gb4G3XPwAAAj4uAAAAAAAAAAG+AQAAdgAAAIrrVu8uk9Y/CltBm+Bt1z8AACw+PgAAAAAAAAABvwEAAHYAAAC47yq9vbfWPwpbQZvgbdc/AABRPj4AAAAAAAAAAcABAAB2AAAA6PP+ikzc1j8KW0Gb4G3XPwAAdD5OAAAAAAAAAAHBAQAAdgAAANNOxPIKDdc/5GUboE9p1z8AAIQ+TgAAAAAAAAABwgEAAHYAAAC+qYlayT3XP7xw9aS+ZNc/AICKPl0AAAAAAAAAAcMBAAB2AAAAqQRPwodu1z+Se8+pLWDXPwAAjT5dAAAAAAAAAAHEAQAAdgAAAJdfFCpGn9c/aoaprpxb1z8AAJE+bQAAAAAAAAABxQEAAHYAAACCutmRBNDXPx6cXbh6Utc/AACWPm0AAAAAAAAAAcYBAAB2AAAAbRWf+cIA2D+kvOvGx0TXPwAAnj5tAAAAAAAAAAHHAQAAdgAAAFhwZGGBMdg/MN151RQ31z8AAKg+bQAAAAAAAAAByAEAAHYAAAC3eAz9nnrYP7j9B+RhKdc/AACwPm0AAAAAAAAAAckBAAB2AAAA09elMuzP2D9qE7ztPyDXPwCAtz58AAAAAAAAAAHKAQAAdgAAAO82P2g5Jdk/7jNK/IwS1z8AgL0+fAAAAAAAAAABywEAAHYAAAAKltidhnrZP6BJ/gVrCdc/AIDEPowAAAAAAAAAAcwBAAB2AAAAJ/Vx09PP2T8oaowUuPvWPwAAyj6bAAAAAAAAAAHNAQAAdgAAAPyq/KJQMdo/2n9AHpby1j8AANA+mwAAAAAAAAABzgEAAHYAAADSYIdyzZLaP7SKGiMF7tY/AIDTPqsAAAAAAAAAAc8BAAB2AAAAqBYSQkr02j+MlfQndOnWPwCA1z6rAAAAAAAAAAHQAQAAdgAAAMV1q3eXSds/ZqDOLOPk1j8AgNY+uwAAAAAAAAAB0QEAAHYAAADg1ESt5J7bPzqrqDFS4NY/AIDVPrsAAAAAAAAAAdIBAAB2AAAAQt3sSALo2z8UtoI2wdvWPwCA1D7KAAAAAAAAAAHTAQAAdgAAAFs8hn5PPdw/xss2QJ/S1j8AANQ+ygAAAAAAAAAB1AEAAHYAAAC8RC4abYbcP07sxE7sxNY/AADUPtoAAAAAAAAAAdUBAAB2AAAA2aPHT7rb3D+yFy1iqLLWPwAA1T7aAAAAAAAAAAHWAQAAdgAAADesb+vXJN0/Oji7cPWk1j8AgNY+6gAAAAAAAAAB1wEAAHYAAACZtBeH9W3dP8JYSX9Cl9Y/AIDZPuoAAAAAAAAAAdgBAAB2AAAAtROxvELD3T9MedeNj4nWPwAA3j75AAAAAAAAAAHZAQAAdgAAANJySvKPGN4//I6Ll22A1j8AAOU++QAAAAAAAAAB2gEAAHYAAACnKNXBDHreP6qkP6FLd9Y/AADpPvkAAAAAAAAAAdsBAAB2AAAA9ItCxejz3j9cuvOqKW7WPwAA7T4YAQAAAAAAAAHcAQAAdgAAAPpFoWL0ed8/XLrzqilu1j8AAO4+GAEAAAAAAAAB3QEAAHYAAABGqQ5m0PPfP1y686opbtY/AADuPhgBAAAAAAAAAd4BAAB2AAAA7FrFZ74w4D9cuvOqKW7WPwAA7T4oAQAAAAAAAAHfAQAAdgAAANe1is98YeA/XLrzqilu1j8AAOs+KAEAAAAAAAAB4AEAAHYAAADCEFA3O5LgP1y686opbtY/AADnPigBAAAAAAAAAeEBAAB2AAAAUMAc0uG84D9cuvOqKW7WPwAA4z44AQAAAAAAAAHiAQAAdgAAAH/E8J9w4eA/qqQ/oUt31j8AAOA+OAEAAAAAAAAB4wEAAHYAAACwyMRt/wXhP6qkP6FLd9Y/AIDdPkcBAAAAAAAAAeQBAAB2AAAA4cyYO44q4T+qpD+hS3fWPwCA3T5HAQAAAAAAAAHlAQAAdgAAAG18ZdY0VeE/1JllnNx71j8AgN4+VwEAAAAAAAAB5gEAAHYAAAD8KzJx23/hP/yOi5dtgNY/AIDfPlcBAAAAAAAAAecBAAB2AAAA54b32Jmw4T8mhLGS/oTWPwAA4T5nAQAAAAAAAAHoAQAAdgAAADCNtQ1w5+E/JoSxkv6E1j8AgOE+ZwEAAAAAAAAB6QEAAHYAAADXPmwPXiTiP0x5142PidY/AIDhPnYBAAAAAAAAAeoBAAB2AAAAe/AiEUxh4j9wbv2III7WPwCA4D52AQAAAAAAAAHrAQAAdgAAAMP24EUimOI/cG79iCCO1j8AAOA+hgEAAAAAAAAB7AEAAHYAAABrqJdHENXiP3Bu/YggjtY/AADgPoYBAAAAAAAAAe0BAAB2AAAAyrA/4y0e4z+aYyOEsZLWPwAA4T6VAQAAAAAAAAHuAQAAdgAAAIlk4EtjbeM/wlhJf0KX1j8AgOA+lQEAAAAAAAAB7wEAAHYAAABHGIG0mLzjP+xNb3rTm9Y/AADgPqUBAAAAAAAAAfABAAB2AAAABMwhHc4L5D/sTW9605vWPwAA4D6lAQAAAAAAAAHxAQAAdgAAAMJ/woUDW+Q/EEOVdWSg1j8AAOE+tQEAAAAAAAAB8gEAAHYAAACBM2PuOKrkPzo4u3D1pNY/AIDhPrUBAAAAAAAAAfMBAAB2AAAAQOcDV2755D9gLeFrhqnWPwCA4T61AQAAAAAAAAH0AQAAdgAAAKDvq/KLQuU/iCIHZxeu1j8AAOI+1AEAAAAAAAAB9QEAAHYAAABfo0xbwZHlP4giB2cXrtY/AADjPtQBAAAAAAAAAfYBAAB2AAAAHVftw/bg5T+yFy1iqLLWPwCA4j7UAQAAAAAAAAH3AQAAdgAAAJdhf8ZbPOY/shctYqiy1j8AAOE+5AEAAAAAAAAB+AEAAHYAAAAPbBHJwJfmP7IXLWKostY/AIDgPuQBAAAAAAAAAfkBAAB2AAAA5iGcmD355j+yFy1iqLLWPwAA4T7kAQAAAAAAAAH6AQAAdgAAAAGBNc6KTuc/shctYqiy1j8AgOE+8wEAAAAAAAAB+wEAAHYAAAAc4M4D2KPnP7IXLWKostY/AADjPvMBAAAAAAAAAfwBAAB2AAAA2ZNvbA3z5z+IIgdnF67WPwCA4j4DAgAAAAAAAAH9AQAAdgAAAJdHENVCQug/YC3ha4ap1j8AAOE+AwIAAAAAAAAB/gEAAHYAAAD6T7hwYIvoPxBDlXVkoNY/AIDhPhICAAAAAAAAAf8BAAB2AAAA/KxnP2bO6D/CWEl/QpfWPwCA4j4SAgAAAAAAAAEAAgAAdgAAAKFeHkFUC+k/cG79iCCO1j8AAOI+IgIAAAAAAAABAQIAAHYAAAClu80PWk7pP/yOi5dtgNY/AADiPiICAAAAAAAAAQICAAB2AAAAS22EEUiL6T9cuvOqKW7WPwAA4j4yAgAAAAAAAAEDAgAAdgAAAE/KM+BNzuk/DtCntAdl1j8AAOM+MgIAAAAAAAABBAIAAHYAAABRJ+OuUxHqP8DlW77lW9Y/AIDjPkECAAAAAAAAAQUCAAB2AAAAENuDF4lg6j+W8DXDVFfWPwCA4z5BAgAAAAAAAAEGAgAAdgAAAM+OJIC+r+o/wOVbvuVb1j8AgOE+UQIAAAAAAAABBwIAAHYAAACLQsXo8/7qP+Tagbl2YNY/AIDfPlECAAAAAAAAAQgCAAB2AAAAkJ90t/lB6z8O0Ke0B2XWPwCA3j5hAgAAAAAAAAEJAgAAdgAAAJL8I4b/hOs/XLrzqilu1j8AAN8+YQIAAAAAAAABCgIAAHYAAADaAuK61bvrP6qkP6FLd9Y/AIDfPmECAAAAAAAAAQsCAAB2AAAAx12nIpTs6z/8jouXbYDWPwCA3z5wAgAAAAAAAAEMAgAAdgAAAFMNdL06F+w/JoSxkv6E1j8AAOA+cAIAAAAAAAABDQIAAHYAAACEEUiLyTvsP0x5142PidY/AADgPo4CAAAAAAAAAQ4CAAB2AAAAtRUcWVhg7D+aYyOEsZLWPwAA4T6OAgAAAAAAAAEPAgAAdgAAAOYZ8CbnhOw/7E1vetOb1j8AgOI+nQIAAAAAAAABEAIAAHYAAAC6cssnXqPsPzo4u3D1pNY/AADiPp0CAAAAAAAAARECAAB2AAAALSCuW7277D+IIgdnF67WPwAA4T6tAgAAAAAAAAESAgAAdgAAAKXNkI8c1Ow/1gxTXTm31j8AgOA+rQIAAAAAAAABEwIAAHYAAAC8z3r2Y+bsP07sxE7sxNY/AADhPq0CAAAAAAAAARQCAAB2AAAA09FkXav47D/GyzZAn9LWPwCA4D69AgAAAAAAAAEVAgAAdgAAAOzTTsTyCu0/OquoMVLg1j8AAN8+vQIAAAAAAAABFgIAAHYAAAAD1jgrOh3tP7SKGiMF7tY/AIDePswCAAAAAAAAARcCAAB2AAAAHtgikoEv7T8oaowUuPvWPwAA3j7MAgAAAAAAAAEYAgAAdgAAANcuFCyxO+0/yj4kAfwN1z8AAN4+7AIAAAAAAAABGQIAAHYAAACRhQXG4EftP0AelvKuG9c/AADfPuwCAAAAAAAAARoCAAB2AAAAq4fvLCha7T/e8i3f8i3XPwCA3z7sAgAAAAAAAAEbAgAAdgAAAMKJ2ZNvbO0/VNKf0KU71z8AgN8+7AIAAAAAAAABHAIAAHYAAADZi8P6tn7tPx6cXbh6Utc/AIDePvsCAAAAAAAAAR0CAAB2AAAA9I2tYf6Q7T+8cPWkvmTXPwAA3j77AgAAAAAAAAEeAgAAdgAAAGc7kJVdqe0/qi/ZhySA1z8AAN8+CwMAAAAAAAABHwIAAHYAAACBPXr8pLvtPwzOLlw9qdc/AIDgPhoDAAAAAAAAASACAAB2AAAA9epcMATU7T8kgjg6NMnXPwAA4D4aAwAAAAAAAAEhAgAAdgAAAG2YP2Rj7O0/YitoE7zt1z8AAN8+KgMAAAAAAAABIgIAAHYAAAA98Rpl2gruP3bfcfGyDdg/AIDePioDAAAAAAAAASMCAAB2AAAAEUr2ZVEp7j+Ok3vPqS3YPwAA3z46AwAAAAAAAAEkAgAAdgAAAOWi0WbIR+4/elJfsg9J2D8AgN4+OgMAAAAAAAABJQIAAHYAAABzUp4Bb3LuP2gRQ5V1ZNg/AADePkkDAAAAAAAAASYCAAB2AAAAoVZyz/2W7j9+xUxzbITYPwAA3j5JAwAAAAAAAAEnAgAAdgAAANJaRp2Mu+4/Ro8KW0Gb2D8AAN8+WQMAAAAAAAABKAIAAHYAAAADXxprG+DuPzJO7j2nttg/AIDfPlkDAAAAAAAAASkCAAB2AAAA17f1a5L+7j9w9x0XL9vYPwCA3z5ZAwAAAAAAAAEqAgAAdgAAAEtl2J/xFu8/rKBN8Lb/2D8AgN4+aQMAAAAAAAABKwIAAHYAAADCErvTUC/vPxQ/o8TPKNk/AADePmkDAAAAAAAAASwCAAB2AAAANsCdB7BH7z923fiY6FHZPwAA3j54AwAAAAAAAAEtAgAAdgAAAK5tgDsPYO8/3HtObQF72T8AAN4+eAMAAAAAAAABLgIAAHYAAAAgG2NvbnjvP5IE8Dc8rdk/AIDcPogDAAAAAAAAAS8CAAB2AAAAPB1N1rWK7z9ugrf9B+TZPwAA3D6IAwAAAAAAAAEwAgAAdgAAAFIfNz39nO8/+hUzzbER2j8AANs+lwMAAAAAAAABMQIAAHYAAAAMdijXLKnvP4aprpxbP9o/AADaPpcDAAAAAAAAATICAAB2AAAAyMwZcVy17z/EUt5142PaPwAA2z6nAwAAAAAAAAEzAgAAdgAAACZ4Ej50u+8/AvwNT2uI2j8AgNw+pwMAAAAAAAABNAIAAHYAAAAmeBI+dLvvPz6lPSjzrNo/AADcPrcDAAAAAAAAATUCAAB2AAAAJngSPnS77z9SWUcG6szaPwAA3D63AwAAAAAAAAE2AgAAdgAAACZ4Ej50u+8/GCMF7r7j2j8AANw+xgMAAAAAAAABNwIAAHYAAADIzBlxXLXvP5ACd99x8do/AADdPsYDAAAAAAAAATgCAAB2AAAAbCEhpESv7z8I4ujQJP/aPwCA3j7GAwAAAAAAAAE5AgAAdgAAAAx2KNcsqe8/gMFawtcM2z8AgOA+1gMAAAAAAAABOgIAAHYAAACuyi8KFaPvP86rprj5Fds/AIDhPtYDAAAAAAAAATsCAAB2AAAA9HM+cOWW7z/2oMyzihrbPwCA4T7mAwAAAAAAAAE8AgAAdgAAADwdTda1iu8/boA+pT0o2z8AgOA+5gMAAAAAAAABPQIAAHYAAAAgG2NvbnjvP26APqU9KNs/AIDhPgUEAAAAAAAAAT4CAAB2AAAAChl5CCdm7z/iX7CW8DXbPwCA4j4FBAAAAAAAAAE/AgAAdgAAADbAnQewR+8/vGqKm18x2z8AgOM+BQQAAAAAAAABQAIAAHYAAABLZdif8RbvP5h1ZKDOLNs/AIDjPhQEAAAAAAAAAUECAAB2AAAAA18aaxvg7j9ugD6lPSjbPwAA5D4UBAAAAAAAAAFCAgAAdgAAAF6tY2kto+4/boA+pT0o2z8AAOQ+JAQAAAAAAAABQwIAAHYAAAC2+6xnP2buP0aLGKqsI9s/AIDiPiQEAAAAAAAAAUQCAAB2AAAAtJ79mDkj7j9GixiqrCPbPwAA4j40BAAAAAAAAAFFAgAAdgAAALBBTsoz4O0/RosYqqwj2z8AAOI+NAQAAAAAAAABRgIAAHYAAABQOaYuFpftP0aLGKqsI9s/AADjPkMEAAAAAAAAAUcCAAB2AAAANdoM+chB7T9GixiqrCPbPwCA4z5DBAAAAAAAAAFIAgAAdgAAAF8kgilM4Ow/RosYqqwj2z8AgOM+UwQAAAAAAAABSQIAAHYAAAC1FRxZWGDsPxyW8q4bH9s/AADkPlMEAAAAAAAAAUoCAAB2AAAACge2iGTg6z/2oMyzihrbPwAA5D5jBAAAAAAAAAFLAgAAdgAAAGH4T7hwYOs/zqumuPkV2z8AAOQ+YwQAAAAAAAABTAIAAHYAAABdPvEaZdrqP86rprj5Fds/AADkPnIEAAAAAAAAAU0CAAB2AAAAsy+LSnFa6j/2oMyzihrbPwAA5D5yBAAAAAAAAAFOAgAAdgAAAE/KM+BNzuk/boA+pT0o2z8AAOQ+ggQAAAAAAAABTwIAAHYAAACMueOoEjzpP+JfsJbwNds/AADlPoIEAAAAAAAAAVACAAB2AAAAEVKi16ed6D9cPyKIo0PbPwCA5j6RBAAAAAAAAAFRAgAAdgAAAPKVWdNUBeg/+hO6dOdV2z8AgOc+kQQAAAAAAAABUgIAAHYAAACPMAJpMXnnP5boUWEraNs/AADpPqEEAAAAAAAAAVMCAAB2AAAA5iGcmD355j8SyMNS3nXbPwCA6D6hBAAAAAAAAAFUAgAAdgAAAN5nPfsxc+Y/rpxbPyKI2z8AAOg+sQQAAAAAAAABVQIAAHYAAAB6AuaQDuflP3RmGSf3nts/AADoPrEEAAAAAAAAAVYCAAB2AAAAWkadjLtO5T86MNcOzLXbPwAA6T7ABAAAAAAAAAFXAgAAdgAAADyKVIhotuQ/Ku+68THR2z8AgOk+wAQAAAAAAAABWAIAAHYAAAB7eQRRLSTkPxiuntSX7Ns/AIDpPtAEAAAAAAAAAVkCAAB2AAAAFxSt5gmY4z+QjRDGSvrbPwAA6z7QBAAAAAAAAAFaAgAAdgAAABBaTkn+EeM/LGKoso4M3D8AgOw+4AQAAAAAAAABWwIAAHYAAACs9Pbe2oXiP6RBGqRBGtw/AIDwPuAEAAAAAAAAAVwCAAB2AAAA6uOmp5/z4T9qC9iLFjHcPwAA9j7vBAAAAAAAAAFdAgAAdgAAAMwnXqNMW+E/MNWVc+tH3D8AgPs+7wQAAAAAAAABXgIAAHYAAAAKFw5sEcngP36/4WkNUdw/AMAAP+8EAAAAAAAAAV8CAAB2AAAAA12vzgVD4D9+v+FpDVHcPwBAAj8OBQAAAAAAAAFgAgAAdgAAAPpFoWL0ed8/WMq7bnxM3D8AwAI/DgUAAAAAAAABYQIAAHYAAACnKNXBDHrePzDVlXPrR9w/AAADPw4FAAAAAAAAAWICAAB2AAAAVAsJISV63T8K4G94WkPcPwCAAz8OBQAAAAAAAAFjAgAAdgAAAEaXS+YNbtw/4upJfck+3D8AwAM/HgUAAAAAAAABZAIAAHYAAAB+zJwRx1XbP5AA/oanNdw/AIAEPx4FAAAAAAAAAWUCAAB2AAAALa/QcN9V2j9qC9iLFjHcPwDABD8uBQAAAAAAAAFmAgAAdgAAAJTo9WknYtk/9itmmmMj3D8AwAQ/LgUAAAAAAAABZwIAAHYAAAC3eAz9nnrYP6RBGqRBGtw/AAAFPz0FAAAAAAAAAWgCAAB2AAAACw33XaW31z98TPSosBXcPwAABT89BQAAAAAAAAFpAgAAdgAAANNOxPIKDdc/LGKoso4M3D8AAAY/TQUAAAAAAAABagIAAHYAAAASPnS7z3rWP9p3XLxsA9w/AEAIP00FAAAAAAAAAWsCAAB2AAAAUi0khJTo1T+QjRDGSvrbPwDACT9dBQAAAAAAAAFsAgAAdgAAAATKtoC4btU/Zpjqyrn12z8AwAs/XQUAAAAAAAABbQIAAHYAAAB0vToXDAHVP2aY6sq59ds/AIAMP2wFAAAAAAAAAW4CAAB2AAAAngewR4+f1D9mmOrKufXbPwDADD9sBQAAAAAAAAFvAgAAdgAAAD3/B6xxVtQ/Zpjqyrn12z8AAA0/fAUAAAAAAAABcAIAAHYAAACYTVGqgxnUP2aY6sq59ds/AIANP3wFAAAAAAAAAXECAAB2AAAAZkl93PT00z9mmOrKufXbPwDADT98BQAAAAAAAAFyAgAAdgAAAHvut3Q2xNM/Zpjqyrn12z8AwA0/fAUAAAAAAAABcwIAAHYAAABL6uOmp5/TP5CNEMZK+ts/AAAOP4sFAAAAAAAAAXQCAAB2AAAA1zwBc0iH0z+QjRDGSvrbPwCADj+LBQAAAAAAAAF1AgAAdgAAABrmD9kYe9M/Zpjqyrn12z8AQBA/iwUAAAAAAAABdgIAAHYAAAAa5g/ZGHvTP0KjxM8o8ds/AAATP5sFAAAAAAAAAXcCAAB2AAAA1zwBc0iH0z/wuHjZBujbPwBAFD+bBQAAAAAAAAF4AgAAdgAAAEvq46ann9M/UuTg7MLV2z8AQBU/qwUAAAAAAAABeQIAAHYAAAB77rd0NsTTP4waIwXuvts/AEAWP8oFAAAAAAAAAXoCAAB2AAAAZkl93PT00z/+hqc1RJHbPwDAFz/KBQAAAAAAAAF7AgAAdgAAAAz7M97iMdQ/+hO6dOdV2z8AABk/ygUAAAAAAAABfAIAAHYAAAC0rOrf0G7UP4DBWsLXDNs/AEAaP9oFAAAAAAAAAX0CAAB2AAAAngewR4+f1D9ommMjhLHaPwBAGz/aBQAAAAAAAAF+AgAAdgAAANALhBUexNQ/xFLedeNj2j8AwBw/6QUAAAAAAAABfwIAAHYAAAD+D1jjrOjUPyALWchCFto/AAAdP+kFAAAAAAAAAYACAAB2AAAAdL06FwwB1T9Wzq0fEcTZPwAAHT/5BQAAAAAAAAGBAgAAdgAAAC8ULLE7DdU/3HtObQF72T8AgB0/+QUAAAAAAAABggIAAHYAAADpah1LaxnVP7ATO7ETO9k/AMAePwgGAAAAAAAAAYMCAAB2AAAAXxgAf8ox1T+soE3wtv/YPwAAHz8IBgAAAAAAAAGEAgAAdgAAANTF4rIpStU/IA3SIA3S2D8AAB8/GAYAAAAAAAABhQIAAHYAAABKc8XmiGLVP7pufEz0qNg/AIAePxgGAAAAAAAAAYYCAAB2AAAAwSCoGuh61T/Mr5hpjo3YPwCAHT8oBgAAAAAAAAGHAgAAdgAAAHx3mbQXh9U/QBwdmuRf2D8AgBU/KAYAAAAAAAABiAIAAHYAAAB8d5m0F4fVP46Te8+pLdg/AIAKPzcGAAAAAAAAAYkCAAB2AAAAwSCoGuh61T/aCtoEb/vXPwAA7z43BgAAAAAAAAGKAgAAdgAAAJEc1ExZVtU//IwSP6PE1z8AgME+RwYAAAAAAAABiwIAAHYAAADpah1LaxnVP/gZJX5Gidc/AICAPkcGAAAAAAAAAYwCAAB2AAAA4cyYO44q4T9gM0x15dzmPwAAgD0AAAAAAAAAAAGNAgAAdgAAAD54kQimMOE/8i3f8i3f5j8AALY9EAAAAAAAAAABjgIAAHYAAAA+eJEIpjDhP/It3/It3+Y/AADQPRAAAAAAAAAAAY8CAAB2AAAAmyOK1b024T/yLd/yLd/mPwAAAj4QAAAAAAAAAAGQAgAAdgAAAJsjitW9NuE/8i3f8i3f5j8AAC4+HwAAAAAAAAABkQIAAHYAAACbI4rVvTbhP/It3/It3+Y/AABOPh8AAAAAAAAAAZICAAB2AAAAmyOK1b024T/yLd/yLd/mPwAAaD4fAAAAAAAAAAGTAgAAdgAAAJsjitW9NuE/8i3f8i3f5j8AAHM+HwAAAAAAAAABlAIAAHYAAACbI4rVvTbhP2AzTHXl3OY/AAB5Pi8AAAAAAAAAAZUCAAB2AAAAPniRCKYw4T/MOLn3nNrmPwAAez4vAAAAAAAAAAGWAgAAdgAAAOHMmDuOKuE/okOT/AvW5j8AAHk+LwAAAAAAAAABlwIAAHYAAAAldqehXh7hP35ObQF70eY/AAB4Pi8AAAAAAAAAAZgCAAB2AAAAah+2By8S4T9UWUcG6szmPwAAeD4/AAAAAAAAAAGZAgAAdgAAALDIxG3/BeE/wF60iKHK5j8AAHo+PwAAAAAAAAABmgIAAHYAAAD1cdPTz/ngP5ppjo0QxuY/AAB9Pk4AAAAAAAAAAZsCAAB2AAAAOhviOaDt4D+aaY6NEMbmPwCAgT5OAAAAAAAAAAGcAgAAdgAAAH/E8J9w4eA/wF60iKHK5j8AAIM+XQAAAAAAAAABnQIAAHYAAAAKFw5sEcngP+ZT2oMyz+Y/AICDPl0AAAAAAAAAAZ4CAAB2AAAA2hI6noKk4D+iQ5P8C9bmPwAAhD5sAAAAAAAAAAGfAgAAdgAAAKoOZtDzf+A/zDi595za5j8AAIQ+fAAAAAAAAAABoAIAAHYAAAAbX5k1TVXgP/It3/It3+Y/AACEPnwAAAAAAAAAAaECAAB2AAAAjq/MmqYq4D+GKHJwduHmPwAAhD6MAAAAAAAAAAGiAgAAdgAAAP7//////98/GCMF7r7j5j8AgII+jAAAAAAAAAABowIAAHYAAAAoSnUwg57fP64dmGsH5uY/AACBPqsAAAAAAAAAAaQCAAB2AAAADuvb+jVJ3z+uHZhrB+bmPwCAgT6rAAAAAAAAAAGlAgAAdgAAADg1USu5594/rh2Yawfm5j8AgIM+qwAAAAAAAAABpgIAAHYAAAAb1rf1a5LeP64dmGsH5uY/AACGPsoAAAAAAAAAAacCAAB2AAAAvM0PWk5J3j+uHZhrB+bmPwCAiD7KAAAAAAAAAAGoAgAAdgAAABccWVhgDN4/RBgr6U/o5j8AgIo+ygAAAAAAAAABqQIAAHYAAAAqwZPwodvdP/4H5GEp7+Y/AICNPsoAAAAAAAAAAaoCAAB2AAAAP2bOiOOq3T/i7MLVk/rmPwAAjz7aAAAAAAAAAAGrAgAAdgAAABFi+rpUht0/MtcOzLUD5z8AgJA+2gAAAAAAAAABrAIAAHYAAADfXSbtxWHdPzqxEzuxE+c/AICSPvkAAAAAAAAAAa0CAAB2AAAAabBDuWZJ3T8elvKuGx/nPwCAlD75AAAAAAAAAAGuAgAAdgAAAPQCYYUHMd0/boA+pT0o5z8AgJY++QAAAAAAAAABrwIAAHYAAAA3rG/r1yTdPypw9x0XL+c/AACfPvkAAAAAAAAAAbACAAB2AAAAflV+UagY3T/kX7CW8DXnPwCAqj4JAQAAAAAAAAGxAgAAdgAAAH5VflGoGN0/DFXWkYE65z8AALY+CQEAAAAAAAABsgIAAHYAAAA3rG/r1yTdP3paQxQ5OOc/AIDAPgkBAAAAAAAAAbMCAAB2AAAAr1lSHzc93T8MVdaRgTrnPwCAxz4JAQAAAAAAAAG0AgAAdgAAAN9dJu3FYd0/5F+wlvA15z8AAM4+GAEAAAAAAAABtQIAAHYAAADKuOtUhJLdP7xqiptfMec/AIDRPhgBAAAAAAAAAbYCAAB2AAAAb2qiVnLP3T8qcPcdFy/nPwAA1D4oAQAAAAAAAAG3AgAAdgAAANJySvKPGN4/KnD3HRcv5z8AgNY+OAEAAAAAAAABuAIAAHYAAAAwe/KNrWHePypw9x0XL+c/AIDYPjgBAAAAAAAAAbkCAAB2AAAATNqLw/q23j+8aoqbXzHnPwAA2D5HAQAAAAAAAAG6AgAAdgAAAK7iM18YAN8/vGqKm18x5z8AANg+RwEAAAAAAAABuwIAAHYAAAD6RaFi9HnfPypw9x0XL+c/AADYPlcBAAAAAAAAAbwCAAB2AAAARqkOZtDz3z+WdWSgziznPwAA2T5mAQAAAAAAAAG9AgAAdgAAAOxaxWe+MOA/2oWrJ/Ul5z8AgNk+ZgEAAAAAAAABvgIAAHYAAAAzYYOclGfgP0aLGKqsI+c/AADbPnYBAAAAAAAAAb8CAAB2AAAAfGdB0Wqe4D+Km18x0xznPwCA2z52AQAAAAAAAAHAAgAAdgAAAGjCBjkpz+A/9qDMs4oa5z8AgNs+hgEAAAAAAAABwQIAAHYAAABTHcyg5//gPzqxEzuxE+c/AADdPoYBAAAAAAAAAcICAAB2AAAAPniRCKYw4T+otoC9aBHnPwCA3j6VAQAAAAAAAAHDAgAAdgAAAMwnXqNMW+E/fsFawtcM5z8AgOI+lQEAAAAAAAABxAIAAHYAAAD8KzJx23/hP+rGx0SPCuc/AADpPqUBAAAAAAAAAcUCAAB2AAAALDAGP2qk4T/qxsdEjwrnPwAA7D6lAQAAAAAAAAHGAgAAdgAAAP+I4T/hwuE/6sbHRI8K5z8AgO0+tQEAAAAAAAABxwIAAHYAAAB0NsRzQNvhP+rGx0SPCuc/AADuPrUBAAAAAAAAAcgCAAB2AAAAjTiu2oft4T/qxsdEjwrnPwAA7j7EAQAAAAAAAAHJAgAAdgAAAEiPn3S3+eE/6sbHRI8K5z8AAO4+xAEAAAAAAAABygIAAHYAAAClOphBz//hP+rGx0SPCuc/AADuPsQBAAAAAAAAAcsCAAB2AAAApTqYQc//4T/qxsdEjwrnPwCA6z7EAQAAAAAAAAHMAgAAdgAAAEiPn3S3+eE/6sbHRI8K5z8AgOg+1AEAAAAAAAABzQIAAHYAAACNOK7ah+3hP1jMNMdGCOc/AIDhPtQBAAAAAAAAAc4CAAB2AAAAF4vLpijV4T9YzDTHRgjnPwCA2D7UAQAAAAAAAAHPAgAAdgAAAInb/guCquE/WMw0x0YI5z8AALk+8wEAAAAAAAAB0AIAAHYAAACfgDmkw3nhPzLXDsy1A+c/AACQPvMBAAAAAAAAAdECAAB2AAAA4cyYO44q4T+c3HtObQHnPwAAOj4iAgAAAAAAAAHSAgAAdgAAAFpM3mH8JdE/fEz0qLAV6D8AAKA9AAAAAAAAAAAB0wIAAHYAAABaTN5h/CXRPyxiqLKODOg/AADcPRAAAAAAAAAAAdQCAAB2AAAAWkzeYfwl0T8EbYK3/QfoPwAA+D0QAAAAAAAAAAHVAgAAdgAAAKD17MfMGdE/3HdcvGwD6D8AAAc+EAAAAAAAAAAB1gIAAHYAAACg9ezHzBnRP9x3XLxsA+g/AAAePhAAAAAAAAAAAdcCAAB2AAAAoPXsx8wZ0T+2gjbB2/7nPwAAPT4fAAAAAAAAAAHYAgAAdgAAAKD17MfMGdE/IoijQ5P85z8AAGE+HwAAAAAAAAAB2QIAAHYAAABaTN5h/CXRP5CNEMZK+uc/AACEPh8AAAAAAAAAAdoCAAB2AAAAFqPP+ysy0T9mmOrKufXnPwAAmD4fAAAAAAAAAAHbAgAAdgAAABajz/srMtE/QKPEzyjx5z8AAKQ+LwAAAAAAAAAB3AIAAHYAAAAWo8/7KzLRP0CjxM8o8ec/AACtPi8AAAAAAAAAAd0CAAB2AAAAFqPP+ysy0T+EswtXT+rnPwCAsD4vAAAAAAAAAAHeAgAAdgAAAFpM3mH8JdE/hLMLV0/q5z8AgLE+LwAAAAAAAAAB3wIAAHYAAACg9ezHzBnRP/C4eNkG6Oc/AACyPj4AAAAAAAAAAeACAAB2AAAALEgKlG0B0T+EswtXT+rnPwAAsz4+AAAAAAAAAAHhAgAAdgAAAPpDNsbe3NA/QKPEzyjx5z8AgLU+TgAAAAAAAAAB4gIAAHYAAADKP2L4T7jQP9SdV01x8+c/AIC7Pl4AAAAAAAAAAeMCAAB2AAAA9InXKNNW0D+QjRDGSvrnPwCAwj5tAAAAAAAAAAHkAgAAdgAAAD2ombKs6s8/kI0Qxkr65z8AgM0+fQAAAAAAAAAB5QIAAHYAAACj4b6r9PbOP5CNEMZK+uc/AIDaPn0AAAAAAAAAAeYCAAB2AAAArRI8CR+6zT+QjRDGSvrnPwCA4j6NAAAAAAAAAAHnAgAAdgAAANyNLpfMG8w/Zpjqyrn15z8AgOk+jQAAAAAAAAAB6AIAAHYAAAAjrlu9u0zKP0CjxM8o8ec/AIDvPpwAAAAAAAAAAekCAAB2AAAA9SCmr0tlyD/wuHjZBujnPwCA9T6cAAAAAAAAAAHqAgAAdgAAAE7mDW58ZcY/DtSZZZzc5z8AgPg+rAAAAAAAAAAB6wIAAHYAAAAy/pL4TU3EP+Tec2oL2Oc/AID5PqwAAAAAAAAAAewCAAB2AAAAFhYYgx81wj+U9Cd06c7nPwAA+j6sAAAAAAAAAAHtAgAAdgAAAIeAutmRBMA/RArcfcfF5z8AAPs+uwAAAAAAAAAB7gIAAHYAAADv1blgCKi7Px4VtoI2wec/AID6PrsAAAAAAAAAAe8CAAB2AAAA5085pi4Wtz+KGiMF7r7nPwAA+j7LAAAAAAAAAAHwAgAAdgAAAIE1zopOR7M/+B+Qh6W85z8AAP0+ywAAAAAAAAAB8QIAAHYAAADShngOaDuwP/gfkIelvOc/AIABP9sAAAAAAAAAAfICAAB2AAAARLBFJANfqj/OKmqMFLjnPwAAAz/bAAAAAAAAAAHzAgAAdgAAAD4qxWkpzaU/zipqjBS45z8AQAQ/6gAAAAAAAAAB9AIAAHYAAACmxeQdxl+iP84qaowUuOc/AEAFP+oAAAAAAAAAAfUCAAB2AAAAkZkz4rhqnz/4H5CHpbznPwBABj/6AAAAAAAAAAH2AgAAdgAAAIFW8wTMIZ0/ihojBe6+5z8AAAQ/+gAAAAAAAAAB9wIAAHYAAACfE7Mn39iaP0QK3H3Hxec/AMAAPwoBAAAAAAAAAfgCAAB2AAAAQX/Ixtibmz8q77rxMdHnPwAA6z4KAQAAAAAAAAH5AgAAdgAAAE/CCKTF5J0/eNkG6FPa5z8AgM8+GQEAAAAAAAAB+gIAAHYAAAAgpESvTzuhPzTJv2At4ec/AICTPhkBAAAAAAAAAfsCAAB2AAAAhr6vyi8KpT+EswtXT+rnPwAACz5IAQAAAAAAAAH8AgAAdgAAALyOpbWMOqk/hLMLV0/q5z8AAGA9SAEAAAAAAAAB/QIAAHYAAAD7piZqJffMP0aLGKqsI+c/AAAUPgAAAAAAAAAAAf4CAAB2AAAAdVQJnoQPzT9GixiqrCPnPwAASz4PAAAAAAAAAAH/AgAAdgAAANJcsTmiWM0/RosYqqwj5z8AAGQ+DwAAAAAAAAABAAMAAHYAAAC/t3ahYInNP9qFqyf1Jec/AABgPg8AAAAAAAAAAQEDAAB2AAAAv7d2oWCJzT/ahasn9SXnPwAAZj4vAAAAAAAAAAECAwAAdgAAADNlWdW/oc0/lnVkoM4s5z8AAGc+LwAAAAAAAAABAwMAAHYAAACVbQFx3erNP7xqiptfMec/AABsPi8AAAAAAAAAAQQDAAB2AAAA93WpDPszzj8MVdaRgTrnPwAAdT4vAAAAAAAAAAEFAwAAdgAAAFl+UagYfc4/yESPCltB5z8AAHk+LwAAAAAAAAABBgMAAHYAAAAvNNx3ld7OP4I0SIM0SOc/AACDPj4AAAAAAAAAAQcDAAB2AAAAeZdJe3FYzz/SHpR5VlHnPwCAiz4+AAAAAAAAAAEIAwAAdgAAAD2ombKs6s8/SP4Fawlf5z8AAJY+PgAAAAAAAAABCQMAAHYAAAB93PT0cz7QPy7j5N5zauc/AIChPk4AAAAAAAAAAQoDAAB2AAAAU5J/xPCf0D8SyMNS3nXnPwAAqD5eAAAAAAAAAAELAwAAdgAAAKD17MfMGdE/GqLIwdmF5z8AAK0+XgAAAAAAAAABDAMAAHYAAADsWFrLqJPRP7p2YK4dmOc/AACxPm0AAAAAAAAAAQ0DAAB2AAAAfGXWNFUB0j9YS/iaYarnPwAAtT5tAAAAAAAAAAEOAwAAdgAAAA1yUp4Bb9I/+B+Qh6W85z8AALc+fQAAAAAAAAABDwMAAHYAAADlJ91tftDSP5T0J3Tpzuc/AIC4Pn0AAAAAAAAAARADAAB2AAAAu91nPfsx0z942QboU9rnPwCAuj6MAAAAAAAAAAERAwAAdgAAABrmD9kYe9M/8Lh42Qbo5z8AgLw+jAAAAAAAAAABEgMAAHYAAAAFQdVA16vTP5CNEMZK+uc/AIDBPpwAAAAAAAAAARMDAAB2AAAANkWpDmbQ0z8EbYK3/QfoPwCAyD6cAAAAAAAAAAEUAwAAdgAAAGZJfdz09NM/pkEapEEa6D8AgMg+rAAAAAAAAAABFQMAAHYAAABmSX3c9PTTP0AWspCFLOg/AIDGPqwAAAAAAAAAARYDAAB2AAAANkWpDmbQ0z8K4G94WkPoPwCAyj67AAAAAAAAAAEXAwAAdgAAAEvq46ann9M/prQHZZ5V6D8AgNE+uwAAAAAAAAABGAMAAHYAAAC73Wc9+zHTP9iDMs8qaug/AADcPssAAAAAAAAAARkDAAB2AAAAtCMJoO+r0j+iTfC2/4DoPwCA5z7LAAAAAAAAAAEaAwAAdgAAAPMSuWi0GdI/PiKIo0OT6D8AAPg+2wAAAAAAAAABGwMAAHYAAAC8VIb9GW/RP7YB+pT2oOg/AAAFP9sAAAAAAAAAARwDAAB2AAAAhJZTkn/E0D8u4WuGqa7oPwCACj/uAAAAAAAAAAEdAwAAdgAAANgqPvOFAdA/VtaRgTqz6D8AwA4/7gAAAAAAAAABHgMAAHYAAABrI4xAWkzOP3zLt3zLt+g/AEAQP+4AAAAAAAAAAR8DAAB2AAAAJvGbmqiVzD/MtQNz7cDoPwBAET/+AAAAAAAAAAEgAwAAdgAAAFtsjihW98o/9Kopbn7F6D8AQA0//gAAAAAAAAABIQMAAHYAAACI54C2A1nJP2qKm18x0+g/AAAHPx0BAAAAAAAAASIDAAB2AAAAlBj+Ey4cyD92ZKDOLOPoPwAA6T4dAQAAAAAAAAEjAwAAdgAAAIakQNkWEMc/FDk4u3D16D8AALo+HQEAAAAAAAABJAMAAHYAAABO5g1ufGXGP7IN0Ke0B+k/AAB1Ph0BAAAAAAAAASUDAAB2AAAAi1CyL4tK0T/qTW9605vqPwAA0D0AAAAAAAAAAAEmAwAAdgAAAAH+lGPqYtE/VlPc/IqZ6j8AABE+EAAAAAAAAAABJwMAAHYAAAC8VIb9GW/RP1ZT3PyKmeo/AAAkPhAAAAAAAAAAASgDAAB2AAAAvFSG/Rlv0T+aYyOEsZLqPwAALD4QAAAAAAAAAAEpAwAAdgAAADACaTF5h9E/mmMjhLGS6j8AAD8+HwAAAAAAAAABKgMAAHYAAAAwAmkxeYfRP3Ju/Yggjuo/AABYPh8AAAAAAAAAASsDAAB2AAAAYAY9/wes0T/gc2oL2IvqPwAAeD4fAAAAAAAAAAEsAwAAdgAAAGAGPf8HrNE/4HNqC9iL6j8AAIw+HwAAAAAAAAABLQMAAHYAAACSChHNltDRP+BzagvYi+o/AICcPi8AAAAAAAAAAS4DAAB2AAAACLjzAPbo0T/gc2oL2IvqPwAApD4vAAAAAAAAAAEvAwAAdgAAAPMSuWi0GdI/4HNqC9iL6j8AALE+LwAAAAAAAAABMAMAAHYAAAAiF402Qz7SP+BzagvYi+o/AADAPk4AAAAAAAAAATEDAAB2AAAAUhthBNJi0j/gc2oL2IvqPwAAzz5OAAAAAAAAAAEyAwAAdgAAAMrIQzgxe9I/4HNqC9iL6j8AAN8+TgAAAAAAAAABMwMAAHYAAAANclKeAW/SP+BzagvYi+o/AADoPk4AAAAAAAAAATQDAAB2AAAAmMRvaqJW0j/gc2oL2IvqPwCA7j5OAAAAAAAAAAE1AwAAdgAAAPMSuWi0GdI/SnnXjY+J6j8AAPM+TgAAAAAAAAABNgMAAHYAAABLYQJnxtzRPySEsZL+hOo/AAD4Pk4AAAAAAAAAATcDAAB2AAAAp69LZdif0T/UmWWc3HvqPwCA/T5uAAAAAAAAAAE4AwAAdgAAAESno8m6VtE/rKQ/oUt36j8AwAE/fQAAAAAAAAABOQMAAHYAAADmnvstnQ3RP/C0hihycOo/AEAEP30AAAAAAAAAAToDAAB2AAAAPu1ELK/Q0D+gyjoyUGfqPwCABj+NAAAAAAAAAAE7AwAAdgAAAJk7jirBk9A/UuDuOy5e6j8AgAg/jQAAAAAAAAABPAMAAHYAAAD0idco01bQPwL2okUMVeo/AIAKP5wAAAAAAAAAAT0DAAB2AAAAkoEvjbUN0D9w+w/Iw1LqPwAADT+cAAAAAAAAAAE+AwAAdgAAANuf8RaPoc8/AvaiRQxV6j8AgBA/rAAAAAAAAAABPwMAAHYAAACj4b6r9PbOPwL2okUMVeo/AAATP6wAAAAAAAAAAUADAAB2AAAA93WpDPszzj+U8DXDVFfqPwCAFT+8AAAAAAAAAAFBAwAAdgAAAF6vzgVDQM0/UuDuOy5e6j8AABc/ywAAAAAAAAABQgMAAHYAAADcjS6XzBvMP1Lg7jsuXuo/AEAYP8sAAAAAAAAAAUMDAAB2AAAACwkhJXp9yj8C9qJFDFXqPwBAGT/bAAAAAAAAAAFEAwAAdgAAAMrWMH/Ixsg/SAbqzDJO6j8AQBo/2wAAAAAAAAABRQMAAHYAAACGpEDZFhDHPyARxNGhSeo/AEAbP9sAAAAAAAAAAUYDAAB2AAAAarzFY+j3xD/OJnjbf0DqPwDAHD/rAAAAAAAAAAFHAwAAdgAAADwvEFZ4EMM/Fje/YqY56j8AgB0/6wAAAAAAAAABSAMAAHYAAACV9HcUqRDBP8ZMc2yEMOo/AMAdP/oAAAAAAAAAAUkDAAB2AAAA2XO/pbMhvj92Yid2YifqPwAAHz/6AAAAAAAAAAFKAwAAdgAAAH9ZVIrTUro/5GeU+Bkl6j8AQCE/GQEAAAAAAAABSwMAAHYAAAAkP+lu84O2Pyh4239AHuo/AEAjPxkBAAAAAAAAAUwDAAB2AAAAgTXOik5Hsz/+grWErxnqPwAAJj8ZAQAAAAAAAAFNAwAAdgAAAK08A97knLA/aogiB2cX6j8AQCc/KAEAAAAAAAABTgMAAHYAAABsPfsxc0asP2qIIgdnF+o/AMAnPygBAAAAAAAAAU8DAAB2AAAANG0FRxYWqD9qiCIHZxfqPwAAKD8oAQAAAAAAAAFQAwAAdgAAAACdD1y55aM/aogiB2cX6j8AgCg/RwEAAAAAAAABUQMAAHYAAACRmTPiuGqfP2qIIgdnF+o/AEAoP0cBAAAAAAAAAVIDAAB2AAAAkdBySvKPmD9qiCIHZxfqPwAAKD9HAQAAAAAAAAFTAwAAdgAAANPe3PAeO5M/aogiB2cX6j8AACg/RwEAAAAAAAABVAMAAHYAAABqsbhsilKNP9iNj4keFeo/AAAoP1cBAAAAAAAAAVUDAAB2AAAAynziNcq0hT8cntYQRQ7qPwAAJD9XAQAAAAAAAAFWAwAAdgAAAKz2YXvwIoE/iKNDk/wL6j8AgB4/ZwEAAAAAAAABVwMAAHYAAACs9mF78CKBP8yzihojBeo/AAAQP2cBAAAAAAAAAVgDAAB2AAAASM6MueOogj9+yT4kAfzpPwAA/D5nAQAAAAAAAAFZAwAAdgAAAApUDXS9Ooc/wtmFqyf16T8AgKw+dgEAAAAAAAABWgMAAHYAAAAF6mZHEkDPP3bjY6JHhek/AABQPgAAAAAAAAAAAVsDAAB2AAAABepmRxJAzz9242OiR4XpPwCAjz4PAAAAAAAAAAFcAwAAdgAAAHmXSXtxWM8/duNjokeF6T8AAKI+DwAAAAAAAAABXQMAAHYAAAAF6mZHEkDPP3bjY6JHhek/AAChPg8AAAAAAAAAAV4DAAB2AAAABepmRxJAzz9242OiR4XpPwCAqD4fAAAAAAAAAAFfAwAAdgAAAHmXSXtxWM8/nNiJndiJ6T8AALA+HwAAAAAAAAABYAMAAHYAAADtRCyv0HDPP8TNr5hpjuk/AAC6Ph8AAAAAAAAAAWEDAAB2AAAAZ/IO4y+Jzz8WuPuOi5fpPwAAwD4fAAAAAAAAAAFiAwAAdgAAANuf8RaPoc8/Oq0hihyc6T8AAMU+LgAAAAAAAAABYwMAAHYAAADD+rZ+TdLPP4qXbYA+pek/AADHPi4AAAAAAAAAAWQDAAB2AAAA2Co+84UB0D9ufEz0qLDpPwAAyj4+AAAAAAAAAAFlAwAAdgAAAAkvEsEUJtA/vmaY6sq56T8AgM4+TgAAAAAAAAABZgMAAHYAAAD0idco01bQPwxR5ODswuk/AIDTPk4AAAAAAAAAAWcDAAB2AAAAmTuOKsGT0D/wNcNUV87pPwCA2j5OAAAAAAAAAAFoAwAAdgAAALWaJ2AO6dA//A/Iw1Le6T8AAN8+UgAAAAAAAAABaQMAAHYAAABEp6PJulbRP970pje96ek/AADjPmIAAAAAAAAAAWoDAAB2AAAAS2ECZ8bc0T9+yT4kAfzpPwAA6D5iAAAAAAAAAAFrAwAAdgAAAA1yUp4Bb9I/2I2PiR4V6j8AgO0+YgAAAAAAAAABbAMAAHYAAADQgqLVPAHTPzBS4O47Luo/AID0PnIAAAAAAAAAAW0DAAB2AAAAkZPyDHiT0z/4G57WEEXqPwCA/D5yAAAAAAAAAAFuAwAAdgAAAN72XxBUDdQ/UuDuOy5e6j8AgAA/gQAAAAAAAAABbwMAAHYAAAC0rOrf0G7UP/C0hihycOo/AIACP4EAAAAAAAAAAXADAAB2AAAAiWJ1r03Q1D+QiR4VtoLqPwCAAz+RAAAAAAAAAAFxAwAAdgAAAOlqHUtrGdU/cm79iCCO6j8AwAM/kQAAAAAAAAABcgMAAHYAAADUxeKyKUrVP+pNb3rTm+o/AAAEP6AAAAAAAAAAAXMDAAB2AAAAkRzUTFlW1T/2J3TpzqvqPwCABD+gAAAAAAAAAAF0AwAAdgAAANTF4rIpStU/2AxTXTm36j8AwAU/wAAAAAAAAAABdQMAAHYAAACmwQ7lmiXVPyj3nlNbwOo/AIAHP8AAAAAAAAAAAXYDAAB2AAAA/g9Y46zo1D/EyzZAn9LqPwCACT/AAAAAAAAAAAF3AwAAdgAAAOGwvq1fk9Q/YqDOLOPk6j8AgAw/zwAAAAAAAAABeAMAAHYAAACYTVGqgxnUPwR1Zhkn9+o/AMAQP88AAAAAAAAAAXkDAAB2AAAAGuYP2Rh70z+iSf4FawnrPwAAFT/fAAAAAAAAAAF6AwAAdgAAACjR69NOxNI/aBO87T8g6z8AABk/3wAAAAAAAAABewMAAHYAAADzErlotBnSPwboU9qDMus/AAAdP98AAAAAAAAAAXwDAAB2AAAAvFSG/Rlv0T86t35EEEfrPwAAIT/+AAAAAAAAAAF9AwAAdgAAAISWU5J/xNA/RJGDswtX6z8AgCM//gAAAAAAAAABfgMAAHYAAAAJLxLBFCbQP+JlG6BPaes/AAAlP/4AAAAAAAAAAX8DAAB2AAAAkTyEE7Mnzz9YRY2RAnfrPwBAJj8OAQAAAAAAAAGAAwAAdgAAAPd1qQz7M84/ZB+SAP6G6z8AQCc/DgEAAAAAAAABgQMAAHYAAABer84FQ0DNP9r+A/KwlOs/AAAhPx0BAAAAAAAAAYIDAAB2AAAAJvGbmqiVzD8q6U/o0p3rPwBAGD8dAQAAAAAAAAGDAwAAdgAAAO8yaS8O68s/etOb3vSm6z8AAPc+HQEAAAAAAAABhAMAAHYAAACSKsGT8KHLPyrpT+jSnes/AICNPkwBAAAAAAAAAYUDAAB2AAAALEgKlG0B0T9GjwpbQZvsPwAAkD0AAAAAAAAAAAGGAwAAdgAAACxICpRtAdE/ip9R4meU7D8AAMw9DwAAAAAAAAABhwMAAHYAAAAsSAqUbQHRP4qfUeJnlOw/AADoPQ8AAAAAAAAAAYgDAAB2AAAALEgKlG0B0T+Kn1HiZ5TsPwAABT4PAAAAAAAAAAGJAwAAdgAAACxICpRtAdE/ip9R4meU7D8AACY+DwAAAAAAAAABigMAAHYAAAAsSAqUbQHRP4qfUeJnlOw/AABOPh8AAAAAAAAAAYsDAAB2AAAALEgKlG0B0T+Kn1HiZ5TsPwAAez4fAAAAAAAAAAGMAwAAdgAAACxICpRtAdE/ip9R4meU7D8AAJM+HwAAAAAAAAABjQMAAHYAAAAsSAqUbQHRP4qfUeJnlOw/AICnPh8AAAAAAAAAAY4DAAB2AAAALEgKlG0B0T9GjwpbQZvsPwCAuj4AAAAAAAAAAAGPAwAAdgAAACxICpRtAdE/2Imd2Imd7D8AgMc+DwAAAAAAAAABkAMAAHYAAABv8Rj6PfXQPyh06c6rpuw/AIDRPg8AAAAAAAAAAZEDAAB2AAAAPu1ELK/Q0D9OaQ/KPKvsPwAA2T4PAAAAAAAAAAGSAwAAdgAAAJk7jirBk9A/5GOiR4Wt7D8AgOA+DwAAAAAAAAABkwMAAHYAAADDhQNbRDLQP3heNcXNr+w/AADlPg8AAAAAAAAAAZQDAAB2AAAAZ/IO4y+Jzz+eU1vAXrTsPwAA6D4PAAAAAAAAAAGVAwAAdgAAAN/QbnS5ZM4/NE7uPae27D8AgOs+HwAAAAAAAAABlgMAAHYAAAD7piZqJffMP+49p7aAvew/AADvPh8AAAAAAAAAAZcDAAB2AAAAQsdTkBQoyz+AODo0yb/sPwCA9j4uAAAAAAAAAAGYAwAAdgAAAIjngLYDWck/FjPNsRHC7D8AAP8+LgAAAAAAAAABmQMAAHYAAAD5USMNdijHP9AihirryOw/AMABPz4AAAAAAAAAAZoDAAB2AAAAVxeLy6YoxT+MEj+jxM/sPwBAAz8+AAAAAAAAAAGbAwAAdgAAALHc8onXKMM/IA3SIA3S7D8AwAM/TgAAAAAAAAABnAMAAHYAAACV9HcUqRDBP0gC+Bue1uw/AMADP04AAAAAAAAAAZ0DAAB2AAAA8Rj6PfXwvT/c/IqZ5tjsPwAABD9dAAAAAAAAAAGeAwAAdgAAAOuSeYMbX7k/3PyKmebY7D8AgAQ/XQAAAAAAAAABnwMAAHYAAACEeA5oO5C1P9z8ipnm2Ow/AEAFP10AAAAAAAAAAaADAAB2AAAAEblotBnysT/c/IqZ5tjsPwDABj99AAAAAAAAAAGhAwAAdgAAAJTKsD/jLa4/3PyKmebY7D8AAAc/fQAAAAAAAAABogMAAHYAAADs2BrmD9moP3D3HRcv2+w/AIAGP30AAAAAAAAAAaMDAAB2AAAAAJ0PXLnloz9w9x0XL9vsPwBABj99AAAAAAAAAAGkAwAAdgAAAIA4LxBWeKA/mOxDEsDf7D8AgAY/nAAAAAAAAAABpQMAAHYAAACfE7Mn39iaPyzn1o8I4uw/AMAGP5wAAAAAAAAAAaYDAAB2AAAA8WRdq/jMlz/A4WkNUeTsPwDABj+cAAAAAAAAAAGnAwAAdgAAAHNK8o8Y/pM/wOFpDVHk7D8AQAY/nAAAAAAAAAABqAMAAHYAAABjB7KyK7WRP+bWjwji6Ow/AIAFP6sAAAAAAAAAAakDAAB2AAAAYweysiu1kT/A4WkNUeTsPwCA6j6rAAAAAAAAAAGqAwAAdgAAAGMHsrIrtZE/LOfWjwji7D8AgKY+ywAAAAAAAAABqwMAAHYAAAAzc8dRJXiSP0gC+Bue1uw/AAAZPssAAAAAAAAAAawDAAB2AAAA4SEdzguElT8WM82xEcLsPwAAcD3qAAAAAAAAAAGtAwAAdgAAAOvvKFIhosk/iCCODk3y6z8AABw+AAAAAAAAAAABrgMAAHYAAABenQuGgLrJP4ggjg5N8us/AABYPhAAAAAAAAAAAa8DAAB2AAAA2Eruud/SyT+kO6+a4ubrPwAAdD4QAAAAAAAAAAGwAwAAdgAAAMGlsyGeA8o/PDZCGCvp6z8AAHE+EAAAAAAAAAABsQMAAHYAAAA0U5ZV/RvKPzw2Qhgr6es/AAB5PhAAAAAAAAAAAbIDAAB2AAAAI65bvbtMyj+kO6+a4ubrPwAAhD4QAAAAAAAAAAGzAwAAdgAAAIS2A1nZlco/PDZCGCvp6z8AAI8+HwAAAAAAAAABtAMAAHYAAABbbI4oVvfKPzw2Qhgr6es/AACbPh8AAAAAAAAAAbUDAAB2AAAAvHQ2xHNAyz/2JfuQBPDrPwCAqD4fAAAAAAAAAAG2AwAAdgAAAJIqwZPwocs/RBBHhyb56z8AgK4+LwAAAAAAAAABtwMAAHYAAADK6PP+ikzMP5T6kn1IAuw/AIC3Pi8AAAAAAAAAAbgDAAB2AAAAdVQJnoQPzT9233Hxsg3sPwAAwj4/AAAAAAAAAAG5AwAAdgAAAJVtAXHd6s0/grl2YK4d7D8AgM8+PwAAAAAAAAABugMAAHYAAAC1hvlDNsbOP4yTe8+pLew/AADfPk4AAAAAAAAAAbsDAAB2AAAAw/q2fk3Szz8saBO87T/sPwAA6T5OAAAAAAAAAAG8AwAAdgAAAK7gyMICY9A/Xjc+JnpU7D8AAPI+XgAAAAAAAAABvQMAAHYAAABv8Rj6PfXQPyQB/A1Pa+w/AAD2Pl4AAAAAAAAAAb4DAAB2AAAAMAJpMXmH0T/oyrn1I4LsPwCA+D5uAAAAAAAAAAG/AwAAdgAAAMMO5Zol9dE/ip9R4meU7D8AgPk+bgAAAAAAAAABwAMAAHYAAABSG2EE0mLSPyh06c6rpuw/AAD7Pn0AAAAAAAAAAcEDAAB2AAAAbnr6OR+40j/GSIG777jsPwCA+j59AAAAAAAAAAHCAwAAdgAAABQssTsN9dI/jBI/o8TP7D8AAPo+jQAAAAAAAAABwwMAAHYAAAC73Wc9+zHTPyzn1o8I4uw/AAD6Po0AAAAAAAAAAcQDAAB2AAAAMItKcVpK0z9etgH6lPbsPwAA+j6cAAAAAAAAAAHFAwAAdgAAADCLSnFaStM//oqZ5tgI7T8AAPs+nAAAAAAAAAABxgMAAHYAAAB1NFnXKj7TP5pfMdMcG+0/AID9PqwAAAAAAAAAAccDAAB2AAAA/oZ2o8sl0z/2I4I4OjTtPwAAAD+sAAAAAAAAAAHIAwAAdgAAAFnVv6Hd6NI/vO0/IA9L7T8AwAE/rAAAAAAAAAAByQMAAHYAAAD6zBcGwJ/SP4K3/QfkYe0/AMAEP7wAAAAAAAAAAcoDAAB2AAAAmMRvaqJW0j8gjJX0J3TtPwDACD+8AAAAAAAAAAHLAwAAdgAAAMMO5Zol9dE/wGAt4WuG7T8AQAs/ywAAAAAAAAABzAMAAHYAAADsWFrLqJPRP2A1xc2vmO0/AAANP8sAAAAAAAAAAc0DAAB2AAAAWkzeYfwl0T/WFDe/YqbtPwAADT/bAAAAAAAAAAHOAwAAdgAAAMo/YvhPuNA/Jv+CtYSv7T8AgAw/2wAAAAAAAAABzwMAAHYAAADDhQNbRDLQP0z0qLAVtO0/AEANP+sAAAAAAAAAAdADAAB2AAAA7UQsr9Bwzz+c3vSmN73tPwDADj/rAAAAAAAAAAHRAwAAdgAAAFl+UagYfc4/xNMaosjB7T8AAAU/+gAAAAAAAAAB0gMAAHYAAAAzZVnVv6HNP1jOrR8RxO0/AIDtPvoAAAAAAAAAAdMDAAB2AAAA2Co+84UB0D+aaY6NEMbuPwAAgD0AAAAAAAAAAAHUAwAAdgAAAEzYICflGdA/vl60iKHK7j8AALA9EAAAAAAAAAAB1QMAAHYAAADDhQNbRDLQP5ppjo0Qxu4/AADIPRAAAAAAAAAAAdYDAAB2AAAAfdz09HM+0D9wdGiSf8HuPwAAzD0QAAAAAAAAAAHXAwAAdgAAADoz5o6jStA/3HnVFDe/7j8AAOI9EAAAAAAAAAAB2AMAAHYAAAA6M+aOo0rQP7aErxmmuu4/AAD2PSAAAAAAAAAAAdkDAAB2AAAAOjPmjqNK0D/4lPagzLPuPwAABz4gAAAAAAAAAAHaAwAAdgAAADoz5o6jStA/PqU9KPOs7j8AACA+IAAAAAAAAAAB2wMAAHYAAAA6M+aOo0rQP4S1hK8Zpu4/AABAPiAAAAAAAAAAAdwDAAB2AAAAOjPmjqNK0D80yzi595zuPwAAcj4vAAAAAAAAAAHdAwAAdgAAADoz5o6jStA/CtYSvmaY7j8AAJc+LwAAAAAAAAAB3gMAAHYAAAA6M+aOo0rQP+Tg7MLVk+4/AICvPj8AAAAAAAAAAd8DAAB2AAAAfdz09HM+0D/k4OzC1ZPuPwCAxD4/AAAAAAAAAAHgAwAAdgAAAAkvEsEUJtA/UuZZRY2R7j8AgM0+PwAAAAAAAAAB4QMAAHYAAACSgS+NtQ3QP77rxsdEj+4/AADUPj8AAAAAAAAAAeIDAAB2AAAA25/xFo+hzz+U9qDMs4ruPwAA2z5PAAAAAAAAAAHjAwAAdgAAAKPhvqv09s4/lPagzLOK7j8AgOM+XgAAAAAAAAAB5AMAAHYAAAD3dakM+zPOPwL8DU9riO4/AADtPm4AAAAAAAAAAeUDAAB2AAAAdVQJnoQPzT9uAXvRIobuPwCA9T5uAAAAAAAAAAHmAwAAdgAAAHqFhvuu0ss/RgxV1pGB7j8AAP8+fQAAAAAAAAAB5wMAAHYAAAA0U5ZV/RvKP0YMVdaRge4/AEADP40AAAAAAAAAAegDAAB2AAAAe3PDe+xMyD8eFy/bAH3uPwBABz+NAAAAAAAAAAHpAwAAdgAAAE7mDW58ZcY/9iEJ4G947j8AgAk/jQAAAAAAAAAB6gMAAHYAAAAfWVhgDH7EP/YhCeBveO4/AAALP50AAAAAAAAAAesDAAB2AAAABXHd6t1lwj9iJ3ZiJ3buPwBADD+dAAAAAAAAAAHsAwAAdgAAAF02RakOZsA/zizj5N5z7j8AQA0/rAAAAAAAAAAB7QMAAHYAAAB191nPfsy8P6Y3velNb+4/AAANP6wAAAAAAAAAAe4DAAB2AAAAS8yefGNruD+mN73pTW/uPwAADT+8AAAAAAAAAAHvAwAAdgAAANkM+chBzbQ/WE1x8ytm7j8AAA0/vAAAAAAAAAAB8AMAAHYAAABBA97knJCxP8JS3nXjY+4/AAANP8wAAAAAAAAAAfEDAAB2AAAAlMqwP+Mtrj8IYyX9CV3uPwAADT/MAAAAAAAAAAHyAwAAdgAAAI5EMIUJnKk/CGMl/Qld7j8AAA0/2wAAAAAAAAAB8wMAAHYAAAAO4E85pi6mP+Bt/wF5WO4/AEAKP9sAAAAAAAAAAfQDAAB2AAAALueEjDyEoz+6eNkG6FPuPwDABj/bAAAAAAAAAAH1AwAAdgAAAKbF5B3GX6I/4G3/AXlY7j8AgPo+6wAAAAAAAAAB9gMAAHYAAAAgpESvTzuhP+Bt/wF5WO4/AIDjPusAAAAAAAAAAfcDAAB2AAAAIKREr087oT8IYyX9CV3uPwCArj7rAAAAAAAAAAH4AwAAdgAAACCkRK9PO6E/wlLedeNj7j8AADo+6wAAAAAAAAAB+QMAAHYAAACmxeQdxl+iP8JS3nXjY+4/AACcPQoBAAAAAAAAAfoDAAB2AAAAMSIZ+NJYyz9M9KiwFbTtPwAAVD4AAAAAAAAAAAH7AwAAdgAAAKTP+ysyccs/Jv+CtYSv7T8AAJM+DwAAAAAAAAAB/AMAAHYAAACkz/srMnHLP/wJXbrzqu0/AACmPg8AAAAAAAAAAf0DAAB2AAAApM/7KzJxyz8m/4K1hK/tPwAAoz4PAAAAAAAAAAH+AwAAdgAAAKTP+ysyccs/Jv+CtYSv7T8AAKc+DwAAAAAAAAAB/wMAAHYAAAAYfd5fkYnLP/wJXbrzqu0/AICoPh8AAAAAAAAAAQAEAAB2AAAAkirBk/Chyz/WFDe/YqbtPwCAqz4fAAAAAAAAAAEBBAAAdgAAAHqFhvuu0ss/GiV+Romf7T8AgLE+HwAAAAAAAAABAgQAAHYAAABn4EtjbQPMP6wfEcTRoe0/AIC4Ph8AAAAAAAAAAQMEAAB2AAAAPpbWMupkzD9oD8o8q6jtPwAAvD4vAAAAAAAAAAEEBAAAdgAAAHVUCZ6ED80/Jv+CtYSv7T8AAMI+PgAAAAAAAAABBQQAAHYAAAAjwB49ftLNPwjkYSnvuu0/AIDIPj4AAAAAAAAAAQYEAAB2AAAAtYb5QzbGzj+ouPkVM83tPwAAzj5OAAAAAAAAAAEHBAAAdgAAAMP6tn5N0s8/RI2RAnff7T8AANM+TgAAAAAAAAABCAQAAHYAAAAljqv2YXvQP6BR4meU+O0/AADYPl0AAAAAAAAAAQkEAAB2AAAAoPXsx8wZ0T/SIA3SIA3uPwAA3z5dAAAAAAAAAAEKBAAAdgAAAGAGPf8HrNE/KuVdNz4m7j8AAOQ+bQAAAAAAAAABCwQAAHYAAABnwJucEzLSP/SuGx8TPe4/AADqPm0AAAAAAAAAAQwEAAB2AAAAtCMJoO+r0j+Qg7MLV0/uPwCA7j5tAAAAAAAAAAENBAAAdgAAAP6GdqPLJdM/wlLedeNj7j8AAPM+fQAAAAAAAAABDgQAAHYAAAAa5g/ZGHvTP84s4+Tec+4/AAD3Pn0AAAAAAAAAAQ8EAAB2AAAAwpfG2ga40z9GDFXWkYHuPwAA/D6MAAAAAAAAAAEQBAAAdgAAAPCbmqiV3NM/vuvGx0SP7j8AgP8+jAAAAAAAAAABEQQAAHYAAADwm5qoldzTPzTLOLn3nO4/AAABP5wAAAAAAAAAARIEAAB2AAAAwpfG2ga40z/Un9ClO6/uPwBAAj+cAAAAAAAAAAETBAAAdgAAANc8AXNIh9M/3HnVFDe/7j8AQAM/nAAAAAAAAAABFAQAAHYAAAD+hnajyyXTP6JDk/wL1u4/AEAFP6wAAAAAAAAAARUEAAB2AAAAtCMJoO+r0j+QAnffcfHuPwCACD+7AAAAAAAAAAEWBAAAdgAAACIXjTZDPtI/Vsw0x0YI7z8AgAs/uwAAAAAAAAABFwQAAHYAAACSChHNltDRP7KQhSxkIe8/AEAPP8sAAAAAAAAAARgEAAB2AAAAAf6UY+pi0T94WkMUOTjvPwBAEz/LAAAAAAAAAAEZBAAAdgAAACxICpRtAdE/PiQB/A1P7z8AwBc/2gAAAAAAAAABGgQAAHYAAADKP2L4T7jQP974mOhRYe8/AEAbP9oAAAAAAAAAARsEAAB2AAAAOjPmjqNK0D98zTDVlXPvPwBAHz/qAAAAAAAAAAEcBAAAdgAAANgqPvOFAdA/rpxbPyKI7z8AACE/6gAAAAAAAAABHQQAAHYAAAAF6mZHEkDPPwhhrKQ/oe8/AEAiP/oAAAAAAAAAAR4EAAB2AAAAzSs03HeVzj86MNcOzLXvPwDAIj/6AAAAAAAAAAEfBAAAdgAAAAkb5KQ8A84/RgrcfcfF7z8AgCM/CQEAAAAAAAABIAQAAHYAAAC/t3ahYInNP1Dk4OzC1e8/AMAePwkBAAAAAAAAASEEAAB2AAAAdVQJnoQPzT8yyb9gLeHvPwBAGD84AQAAAAAAAAs="/>
</p:tagLst>
</file>

<file path=ppt/tags/tag5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46578|recordLength=345883|start=0|end=46578|audioFormat={00001610-0000-0010-8000-00AA00389B71}|audioRate=44100|muted=false|volume=0.8|fadeIn=0|fadeOut=0|videoFormat={34363248-0000-0010-8000-00AA00389B71}|videoRate=15|videoWidth=256|videoHeight=256"/>
</p:tagLst>
</file>

<file path=ppt/tags/tag6.xml><?xml version="1.0" encoding="utf-8"?>
<p:tagLst xmlns:a="http://schemas.openxmlformats.org/drawingml/2006/main" xmlns:r="http://schemas.openxmlformats.org/officeDocument/2006/relationships" xmlns:p="http://schemas.openxmlformats.org/presentationml/2006/main">
  <p:tag name="ATHENA.MIXSHAPE" val="|streamable=true|audioOnly=true|recordStart=72431|recordEnd=81861|recordLength=134791|start=72431|end=81861|audioFormat={00001610-0000-0010-8000-00AA00389B71}|audioRate=44100|muted=false|volume=0.8|fadeIn=0|fadeOut=0|videoFormat={34363248-0000-0010-8000-00AA00389B71}|videoRate=15|videoWidth=256|videoHeight=256"/>
</p:tagLst>
</file>

<file path=ppt/tags/tag60.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cAAAAMAAAABwMAAAAAAQAAAAgAAAAECUlua0F0b21WMQIAAAAJBAAAAAkFAAAACQYAAAAJBwAAAAkIAAAACQkAAAAJCgAAAAoFBAAAAAtQZW5TdHJva2VWMQQAAAAKQXR0cmlidXRlcwVUcmFjZQlTdGFydFRpbWUEVHlwZQQEAAQPUGVuQXR0cmlidXRlc1YxAgAAAApJbmtUcmFjZVYxAgAAABAMQWN0aW9uVHlwZVYxAgAAAAIAAAAJCwAAAAkMAAAAlyEAAAAAAAAF8////wxBY3Rpb25UeXBlVjEBAAAAB3ZhbHVlX18ACAIAAAAAAAAAAQUAAAAEAAAACQ4AAAAJDwAAAHskAAAAAAAAAfD////z////AAAAAAEGAAAABAAAAAkRAAAACRIAAABCSwAAAAAAAAHt////8////wAAAAABBwAAAAQAAAAJFAAAAAkVAAAAAG4AAAAAAAAB6v////P///8AAAAAAQgAAAAEAAAACRcAAAAJGAAAACSNAAAAAAAAAef////z////AAAAAAEJAAAABAAAAAkaAAAACRsAAAAYjwAAAAAAAAHk////8////wAAAAABCgAAAAQAAAAJHQAAAAkeAAAAYpkAAAAAAAAB4f////P///8AAAAABQsAAAAPUGVuQXR0cmlidXRlc1YxCgAAAAdfY29sb3JBB19jb2xvclIHX2NvbG9yRwdfY29sb3JCCkZpdFRvQ3VydmUGSGVpZ2h0Dklnbm9yZVByZXNzdXJlDUlzSGlnaGxpZ2h0ZXIFU2hhcGUFV2lkdGgAAAAAAAAAAAQAAgICAgEGAQEMQnJ1c2hTaGFwZVYxAgAAAAYCAAAA/wAAAAAAAAAAAAAIQAAABeD///8MQnJ1c2hTaGFwZVYxAQAAAAd2YWx1ZV9fAAgCAAAAAQAAAAAAAAAAAAhABQwAAAAKSW5rVHJhY2VWMQMAAAANTGlzdGAxK19pdGVtcwxMaXN0YDErX3NpemUPTGlzdGAxK192ZXJzaW9uBAAAGFNoYXJlZC5JbmtpbmcuSW5rUG9pbnRbXQIAAAAICAIAAAAJIQAAAC8AAAAvAAAAAQ4AAAALAAAA/wAAAAAAAAAAAAAIQAAAAd7////g////AQAAAAAAAAAAAAhAAQ8AAAAMAAAACSMAAAA/AAAAPwAAAAERAAAACwAAAP8AAAAAAAAAAAAACEAAAAHc////4P///wEAAAAAAAAAAAAIQAESAAAADAAAAAklAAAAegAAAHoAAAABFAAAAAsAAAD/AAAAAAAAAAAAAAhAAAAB2v///+D///8BAAAAAAAAAAAACEABFQAAAAwAAAAJJwAAAJwAAACcAAAAARcAAAALAAAA/wAAAAAAAAAAAAAIQAAAAdj////g////AQAAAAAAAAAAAAhAARgAAAAMAAAACSkAAAAjAAAAIwAAAAEaAAAACwAAAP8AAAAAAAAAAAAACEAAAAHW////4P///wEAAAAAAAAAAAAIQAEbAAAADAAAAAkrAAAAKwAAACsAAAABHQAAAAsAAAD/AAAAAAAAAAAAAAhAAAAB1P///+D///8BAAAAAAAAAAAACEABHgAAAAwAAAAJLQAAAE8AAABPAAAAByEAAAAAAQAAAEAAAAAECklua1BvaW50VjECAAAACS4AAAAJLwAAAAkwAAAACTEAAAAJMgAAAAkzAAAACTQAAAAJNQAAAAk2AAAACTcAAAAJOAAAAAk5AAAACToAAAAJOwAAAAk8AAAACT0AAAAJPgAAAAk/AAAACUAAAAAJQQAAAAlCAAAACUMAAAAJRAAAAAlFAAAACUYAAAAJRwAAAAlIAAAACUkAAAAJSgAAAAlLAAAACUwAAAAJTQAAAAlOAAAACU8AAAAJUAAAAAlRAAAACVIAAAAJUwAAAAlUAAAACVUAAAAJVgAAAAlXAAAACVgAAAAJWQAAAAlaAAAACVsAAAAJXAAAAA0RByMAAAAAAQAAAEAAAAAECklua1BvaW50VjE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gclAAAAAAEAAACAAAAABApJbmtQb2ludFYxAg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NBgcnAAAAAAEAAAAAAQAABApJbmtQb2ludFYxAgA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1kBykAAAAAAQAAAEAAAAAECklua1BvaW50VjECAAAACbIBAAAJswEAAAm0AQAACbUBAAAJtgEAAAm3AQAACbgBAAAJuQEAAAm6AQAACbsBAAAJvAEAAAm9AQAACb4BAAAJvwEAAAnAAQAACcEBAAAJwgEAAAnDAQAACcQBAAAJxQEAAAnGAQAACccBAAAJyAEAAAnJAQAACcoBAAAJywEAAAnMAQAACc0BAAAJzgEAAAnPAQAACdABAAAJ0QEAAAnSAQAACdMBAAAJ1AEAAA0dBysAAAAAAQAAAEAAAAAECklua1BvaW50VjECAA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NFQctAAAAAAEAAACAAAAABApJbmtQb2ludFYxAgA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DTEFLgAAAApJbmtQb2ludFYxBAAAAAFYAVkOUHJlc3N1cmVGYWN0b3IJVGltZVN0YW1wAAAAAAYGCxACAAAA4aTgpfxptz9oix9FkiarPwAAID0AAAAAAAAAAAEvAAAALgAAAEJt12gMDbc/eFtpLQlpqj8AAGA9EAAAAAAAAAABMAAAAC4AAAD641UJj/22P6geePUgQ6o/AACAPRAAAAAAAAAAATEAAAAuAAAA+uNVCY/9tj8opZWFUPepPwAAeD0QAAAAAAAAAAEyAAAALgAAAPrjVQmP/bY/WGikTWjRqT8AAIA9EAAAAAAAAAABMwAAAC4AAABw0VJKlN62P4grsxWAq6k/AACMPSAAAAAAAAAAATQAAAAuAAAAK0jR6hbPtj8odd9txzmpPwAAoD0gAAAAAAAAAAE1AAAALgAAAOK+T4uZv7Y/2L4Lxg7IqD8AAMA9IAAAAAAAAAABNgAAAC4AAADivk+Lmb+2PwiCGo4moqg/AADoPSAAAAAAAAAAATcAAAAuAAAA4r5Pi5m/tj84RSlWPnyoPwAABz4vAAAAAAAAAAE4AAAALgAAAJ01ziscsLY/uMtG5m0wqD8AABg+LwAAAAAAAAABOQAAAC4AAABYrEzMnqC2P+iOVa6FCqg/AAArPi8AAAAAAAAAAToAAAAuAAAAEyPLbCGRtj84RSlWPnyoPwAAQD4vAAAAAAAAAAE7AAAALgAAAMqZSQ2kgbY/CIIajiaiqD8AAFM+PwAAAAAAAAABPAAAAC4AAABEh0ZOqWK2Pyh1323HOak/AABmPj8AAAAAAAAAAT0AAAAuAAAAcevBLzE0tj8odd9txzmpPwAAfj4/AAAAAAAAAAE+AAAALgAAAFrGu7E79rU/6LHQpa9fqT8AgI0+XgAAAAAAAAABPwAAAC4AAAD9FzTUyKi1Pyh1323HOak/AACUPm4AAAAAAAAAAUAAAAAuAAAAzc0n2N0stT/YvgvGDsioPwAAmT59AAAAAAAAAAFBAAAALgAAAKKDG9zysLQ/6I5VroUKqD8AgJ4+fQAAAAAAAAABQgAAAC4AAAAtsI2AiiW0P8ibkM7kcqc/AIChPn0AAAAAAAAAAUMAAAAuAAAAdFN+xaSKsz945bwmLAGnPwAApD6NAAAAAAAAAAFEAAAALgAAAHVt7apB4LI/SPL3Rotppj8AgKU+jQAAAAAAAAABRQAAAC4AAAB3h1yQ3jWyP3i1Bg+jQ6Y/AIClPp0AAAAAAAAAAUYAAAAuAAAAMxhKFv57sT8o/zJn6tGlPwAAqj6dAAAAAAAAAAFHAAAALgAAAB4Ns32lk7A/WMJBLwKspT8AgLA+rAAAAAAAAAABSAAAAC4AAACE8TQLnzevP1jCQS8CrKU/AAC2PqwAAAAAAAAAAUkAAAAuAAAA1cgDG/NHrT/YSF+/MWClPwAAvD68AAAAAAAAAAFKAAAALgAAAAN7zKxRGqs/CAxuh0k6pT8AgL4+vAAAAAAAAAABSwAAAC4AAAAlCI/Auq6oPwgMbodJOqU/AIC/PssAAAAAAAAAAUwAAAAuAAAArYJOFSkkpj9Yz3xPYRSlPwAAwT7LAAAAAAAAAAFNAAAALgAAACnYB+yhW6M/WM98T2EUpT8AgMI+2wAAAAAAAAABTgAAAC4AAAAVG74DIHSgP1jPfE9hFKU/AIDEPtsAAAAAAAAAAU8AAAAuAAAAWCv7sBzTmz9Yz3xPYRSlPwCAxj7rAAAAAAAAAAFQAAAALgAAALWPjNTZd5c/uFWa35DIpD8AgMc+6wAAAAAAAAABUQAAAC4AAABIPir0gZiTP+gYqaeooqQ/AIDHPvoAAAAAAAAAAVIAAAAuAAAAAzfUDxU1kD8Y3LdvwHykPwAAyD76AAAAAAAAAAFTAAAALgAAAOGpCFM7H4o/GNy3b8B8pD8AAMg+CgEAAAAAAAABVAAAAC4AAAD1w416DUiFPxjct2/AfKQ/AADIPgoBAAAAAAAAAVUAAAAuAAAAmHIrmrVogT8Y3LdvwHykPwAAyD4KAQAAAAAAAAFWAAAALgAAAMTWqmuRCnw/GNy3b8B8pD8AAMk+GgEAAAAAAAABVwAAAC4AAAD68C+TYzN3P+gYqaeooqQ/AIDKPhoBAAAAAAAAAVgAAAAuAAAAPp/NsgtUcz/oGKmnqKKkPwCAwj45AQAAAAAAAAFZAAAALgAAAAGc1qRn6W4/6Bipp6iipD8AALc+OQEAAAAAAAABWgAAAC4AAADFSnTEDwprP+gYqaeooqQ/AICdPjkBAAAAAAAAAVsAAAAuAAAAJSJD1GMaaT/oGKmnqKKkPwAAfD45AQAAAAAAAAFcAAAALgAAAAn5EeS3Kmc/WM98T2EUpT8AACc+OQEAAAAAAAABXQAAAC4AAADWacI4iy6xP4AkBzauYHM/AAAwPQAAAAAAAAAAAV4AAAAuAAAA1mnCOIsusT+AJAc2rmBzPwAAfD0PAAAAAAAAAAFfAAAALgAAANZpwjiLLrE/AFjztioCcT8AAJA9DwAAAAAAAAABYAAAAC4AAADWacI4iy6xP4AkBzauYHM/AACMPQ8AAAAAAAAAAWEAAAAuAAAA1mnCOIsusT+AJAc2rmBzPwAAkD0PAAAAAAAAAAFiAAAALgAAANZpwjiLLrE/gCQHNq5gcz8AAJw9HwAAAAAAAAABYwAAAC4AAADWacI4iy6xP4AkBzauYHM/AAC0PR8AAAAAAAAAAWQAAAAuAAAA1mnCOIsusT+AJAc2rmBzPwAA3j0fAAAAAAAAAAFlAAAALgAAANZpwjiLLrE/gCQHNq5gcz8AAAs+HwAAAAAAAAABZgAAAC4AAADWacI4iy6xP4AkBzauYHM/AAAjPi8AAAAAAAAAAWcAAAAuAAAA1mnCOIsusT+AJAc2rmBzPwAAOz4vAAAAAAAAAAFoAAAALgAAABzzQ5gIPrE/gAqR9e+PdD8AAEY+LwAAAAAAAAABaQAAAC4AAADvjsi2gGyxP0C9LjS1HXg/AABKPi8AAAAAAAAAAWoAAAAuAAAAMxhKFv57sT/AiUKzOHx6PwAATD4+AAAAAAAAAAFrAAAALgAAAEs9UJTzubE/4Pc+mOHLgD8AAE4+XQAAAAAAAAABbAAAAC4AAABfYlYS6fexP8Cq3NamWYQ/AABPPl0AAAAAAAAAAW0AAAAuAAAABZpfT9lUsj/gKY6U70WKPwAATz5tAAAAAAAAAAFuAAAALgAAAOta6utGwbI/QMO1kvYCjz8AAFA+bQAAAAAAAAABbwAAAC4AAADWG3WItC2zP5AnUTjPK5I/AABQPm0AAAAAAAAAAXAAAAAuAAAAvdz/JCKasz9A5ymX8yGVPwAAUD59AAAAAAAAAAFxAAAALgAAAKOdisGPBrQ/UC0ghkfMlz8AAFA+fQAAAAAAAAABcgAAAC4AAACKXhVe/XK0P4Bm21Q8Dps/AABQPowAAAAAAAAAAXMAAAAuAAAAtqghWujutD+wrNFDkLidPwAAVD6MAAAAAAAAAAF0AAAALgAAAFvgKpfYS7U/8HJGiUJ9oD8AAFo+nAAAAAAAAAABdQAAAC4AAAD9FzTUyKi1PzhZ0EiErKE/AABiPpwAAAAAAAAAAXYAAAAuAAAALWJA0LMktj+gMh/oZnOjPwAAbD65AAAAAAAAAAF3AAAALgAAABMjy2whkbY/WM98T2EUpT8AAHE+uQAAAAAAAAABeAAAAC4AAABCbddoDA23P0jy90aLaaY/AAB1PrkAAAAAAAAAAXkAAAAuAAAAKS5iBXp5tz9oFXM+tb6nPwAAez65AAAAAAAAAAF6AAAALgAAAMtla0Jq1rc/KHXfbcc5qT8AAII+yQAAAAAAAAABewAAAC4AAAAkFPMf3SO4P6geePUgQ6o/AACKPskAAAAAAAAAAXwAAAAuAAAAPzn5ndJhuD+YTi4NqgCrPwAAlD7YAAAAAAAAAAF9AAAALgAAAA7VfbxKkLg/CPjGlAMKrD8AAJw+2AAAAAAAAAABfgAAAC4AAACZ54B7Ra+4Pyjri3Skoaw/AICjPugAAAAAAAAAAX8AAAAuAAAA3XAC28K+uD9Y3lBURTmtPwCAqj7oAAAAAAAAAAGAAAAALgAAAN1wAtvCvrg/CBtCjC1frT8AgLI+6AAAAAAAAAABgQAAAC4AAAAO1X28SpC4P0gOB2zO9q0/AIC7PugAAAAAAAAAAYIAAAAuAAAAbZ10f1ozuD+oxNoTh2iuPwAAxj74AAAAAAAAAAGDAAAALgAAAIbc6eLsxrc/GD69g1e0rj8AAM0+BwEAAAAAAAABhAAAAC4AAABWkt3mAUu3P3j0kCsQJq8/AIDSPhcBAAAAAAAAAYUAAAAuAAAAK0jR6hbPtj+o51ULsb2vPwAA1j4XAQAAAAAAAAGGAAAALgAAAHHrwS8xNLY/jEh3SYVjsD8AgNk+JwEAAAAAAAABhwAAAC4AAABzBTEVzom1P4RgUtVJwrA/AADcPicBAAAAAAAAAYgAAAAuAAAAtqghWujutD/kFiZ9AjSxPwCA3j42AQAAAAAAAAGJAAAALgAAAC2wjYCKJbQ/1C4BCceSsT8AgN8+NgEAAAAAAAABigAAAC4AAACht/mmLFyzP8xG3JSL8bE/AADhPjYBAAAAAAAAAYsAAAAuAAAA2DXkbVGDsj8c/a88RGOyPwCA4j5GAQAAAAAAAAGMAAAALgAAAAa0zjR2qrE/fLOD5PzUsj8AgOU+RgEAAAAAAAABjQAAAC4AAAA1Mrn7mtGwP9RpV4y1RrM/AADoPmUBAAAAAAAAAY4AAAAuAAAAPk5ExoTSrz/0XBxsVt6zPwCA6z5lAQAAAAAAAAGPAAAALgAAALZvH9LDXq4/HFDhS/d1tD8AAO4+ZQEAAAAAAAABkAAAAC4AAABEtgBc+CitPzxDpiuYDbU/AIDxPmUBAAAAAAAAAZEAAAAuAAAA5CHoYyIxrD/0l3LvRJK1PwAA9T51AQAAAAAAAAGSAAAALgAAAKmy1elBd6s/TE5Gl/0Dtj8AAPk+dQEAAAAAAAABkwAAAC4AAADUMMCwZp6qPxSjEluqiLY/AAD8PoQBAAAAAAAAAZQAAAAuAAAArOaztHsiqj/80shyM0a3PwCA/z6EAQAAAAAAAAGVAAAALgAAAAevqneLxak/LMaNUtTdtz8AgAA/lAEAAAAAAAABlgAAAC4AAADriaT5lYepPxTeaN6YPLg/AMAAP5QBAAAAAAAAAZcAAAAuAAAAYXehOptoqT/UMjWiRcG4PwAAAT+kAQAAAAAAAAGYAAAALgAAAE5Sm7ylKqk/ZKwXEhYNuT8AgAE/pAEAAAAAAAABmQAAAC4AAABOUpu8pSqpPzTpCEr+Mrk/AADrPqQBAAAAAAAAAZoAAAAuAAAATlKbvKUqqT9cxPKd2mu5PwCAyT6zAQAAAAAAAAGbAAAALgAAAGF3oTqbaKk/7D3VDau3uT8AAIk+swEAAAAAAAABnAAAAC4AAABepZkGkdjjP1q5XY9kHMs/AABAPAAAAAAAAAAAAZ0AAAAuAAAAvODYVtLQ4z9auV2PZBzLPwAAoDwPAAAAAAAAAAGeAAAALgAAAJOv6KrizuM/Wrldj2Qcyz8AAMA8DwAAAAAAAAABnwAAAC4AAABrfvj+8szjP7pXVqtYL8s/AADIPA8AAAAAAAAAAaAAAAAuAAAAQE0IUwPL4z/uplK50jjLPwAA+DwPAAAAAAAAAAGhAAAALgAAABccGKcTyeM/7qZSudI4yz8AAAA9HwAAAAAAAAABogAAAC4AAADv6if7I8fjPyL2TsdMQss/AAAAPR8AAAAAAAAAAaMAAAAuAAAAnYhHo0TD4z8i9k7HTELLPwAAJD0fAAAAAAAAAAGkAAAALgAAAEwmZ0tlv+M/7qZSudI4yz8AAFw9HwAAAAAAAAABpQAAAC4AAADSkpZHlrnjP7pXVqtYL8s/AACQPS4AAAAAAAAAAaYAAAAuAAAAWP/FQ8ez4z9auV2PZBzLPwAAtD0uAAAAAAAAAAGnAAAALgAAALQ6BZQIrOM/JmphgeoSyz8AAMo9PgAAAAAAAAABqAAAAC4AAAAUdkTkSaTjP5J8bFd89so/AADcPU4AAAAAAAAAAakAAAAuAAAAb7GDNIuc4z8q3nM7iOPKPwAA5D1OAAAAAAAAAAGqAAAALgAAAM3swoTMlOM/YqGCA6C9yj8AAOo9XQAAAAAAAAABqwAAAC4AAAAC9xEpHovjP/4Ciuerqso/AADuPV0AAAAAAAAAAawAAAAuAAAANAFhzW+B4z/+Aornq6rKPwAA7j1tAAAAAAAAAAGtAAAALgAAAGsLsHHBd+M/zrON2TGhyj8AAOo9bQAAAAAAAAABrgAAAC4AAACeFf8VE27jP55kkcu3l8o/AADoPW0AAAAAAAAAAa8AAAAuAAAA/FA+ZlRm4z82xpivw4TKPwAA5D2MAAAAAAAAAAGwAAAALgAAAAgqnV62WuM/NsaYr8OEyj8AAOA9jAAAAAAAAAABsQAAAC4AAAA7NOwCCFHjPwJ3nKFJe8o/AADyPYwAAAAAAAAAAbIAAAAuAAAAH9xaT3pD4z+a2KOFVWjKPwAABT6MAAAAAAAAAAGzAAAALgAAAFTmqfPLOeM/2puyTW1Cyj8AABQ+nAAAAAAAAAABtAAAAC4AAACI8PiXHTDjP6ZMtj/zOMo/AAApPqsAAAAAAAAAAbUAAAAuAAAAu/pHPG8m4z/am7JNbULKPwAANj6rAAAAAAAAAAG2AAAALgAAABg2h4ywHuM/2puyTW1Cyj8AAEY+uwAAAAAAAAABtwAAAC4AAAB3ccbc8RbjP9qbsk1tQso/AABXPrsAAAAAAAAAAbgAAAAuAAAAJQ/mhBIT4z/am7JNbULKPwAAYz7LAAAAAAAAAAG5AAAALgAAANSsBS0zD+M/cv25MXkvyj8AAG0+ywAAAAAAAAABugAAAC4AAACsexWBQw3jPxJfwRWFHMo/AAB0PssAAAAAAAAAAbsAAAAuAAAAgkol1VML4z8SX8EVhRzKPwAAez7aAAAAAAAAAAG8AAAALgAAAIJKJdVTC+M/El/BFYUcyj8AAH4+2gAAAAAAAAABvQAAAC4AAACCSiXVUwvjP3L9uTF5L8o/AACDPtoAAAAAAAAAAb4AAAAuAAAAgkol1VML4z9y/bkxeS/KPwAAiD7aAAAAAAAAAAG/AAAALgAAAIJKJdVTC+M/cv25MXkvyj8AgIw+6gAAAAAAAAABwAAAAC4AAACCSiXVUwvjP3L9uTF5L8o/AACRPuoAAAAAAAAAAcEAAAAuAAAAgkol1VML4z9y/bkxeS/KPwAAkz7qAAAAAAAAAAHCAAAALgAAAKx7FYFDDeM/El/BFYUcyj8AgJM+6gAAAAAAAAABwwAAAC4AAAAlD+aEEhPjPxJfwRWFHMo/AACVPvoAAAAAAAAAAcQAAAAuAAAAd3HG3PEW4z/aD8UHCxPKPwCAlj76AAAAAAAAAAHFAAAALgAAAMfTpjTRGuM/qsDI+ZAJyj8AgJc+GQEAAAAAAAABxgAAAC4AAABCZ3c4oCDjP0Yi0N2c9sk/AACZPhkBAAAAAAAAAccAAAAuAAAAu/pHPG8m4z/ig9fBqOPJPwCAmD4oAQAAAAAAAAHIAAAALgAAADWOGEA+LOM/4oPXwajjyT8AAJg+KAEAAAAAAAAByQAAAC4AAACxIelDDTLjP+KD18Go48k/AACYPkgBAAAAAAAAAcoAAAAuAAAAAoTJm+w14z9KluKXOsfJPwAAmT5IAQAAAAAAAAHLAAAALgAAAFTmqfPLOeM/sqjtbcyqyT8AgJg+SAEAAAAAAAABzAAAAC4AAACkSIpLqz3jPxZH5onAvck/AACYPkgBAAAAAAAAAc0AAAAuAAAA9qpqo4pB4z+yqO1tzKrJPwAAmD5XAQAAAAAAAAHOAAAALgAAAEcNS/tpReM/sqjtbcyqyT8AAJk+VwEAAAAAAAABzwAAAC4AAADBoBv/OEvjP7Ko7W3Mqsk/AICZPmcBAAAAAAAAAdAAAAAuAAAAOzTsAghR4z8WR+aJwL3JPwCAmT5nAQAAAAAAAAHRAAAALgAAALXHvAbXVuM/SpbilzrHyT8AgJg+dwEAAAAAAAAB0gAAAC4AAAAwW40KplzjP37l3qW00Mk/AACYPncBAAAAAAAAAdMAAAAuAAAA0x9OumRk4z/ig9fBqOPJPwAAmT6GAQAAAAAAAAHUAAAALgAAAHbkDmojbOM/4oPXwajjyT8AgJo+lgEAAAAAAAAB1QAAAC4AAAAYqc8Z4nPjP+KD18Go48k/AACaPpYBAAAAAAAAAdYAAAAuAAAAum2QyaB74z/ig9fBqOPJPwAAmj6lAQAAAAAAAAHXAAAALgAAAF0yUXlfg+M/FtPTzyLtyT8AAJo+pQEAAAAAAAAB2AAAAC4AAAAC9xEpHovjPxbT088i7ck/AACbPrUBAAAAAAAAAdkAAAAuAAAApLvS2NyS4z8W09PPIu3JPwCAmz61AQAAAAAAAAHaAAAALgAAAEaAk4ibmuM/2g/FBwsTyj8AgJo+xQEAAAAAAAAB2wAAAC4AAADrRFQ4WqLjP6ZMtj/zOMo/AACaPsUBAAAAAAAAAdwAAAAuAAAAZdgkPCmo4z86OqtpYVXKPwAAmT7kAQAAAAAAAAHdAAAALgAAANxr9T/4reM/AnecoUl7yj8AAJg+5AEAAAAAAAAB3gAAAC4AAABY/8VDx7PjP55kkcu3l8o/AACZPuQBAAAAAAAAAd8AAAAuAAAA0pKWR5a54z/+Aornq6rKPwCAmj70AQAAAAAAAAHgAAAALgAAAEwmZ0tlv+M/lvB+ERrHyj8AAJk+9AEAAAAAAAAB4QAAAC4AAACdiEejRMPjP8Y/ex+U0Mo/AICXPgMCAAAAAAAAAeIAAAAuAAAAFxwYpxPJ4z8q3nM7iOPKPwCAlT4DAgAAAAAAAAHjAAAALgAAAEBNCFMDy+M/knxsV3z2yj8AgJQ+AwIAAAAAAAAB5AAAAC4AAACTr+iq4s7jP/IaZXNwCcs/AACVPhMCAAAAAAAAAeUAAAAuAAAAk6/oquLO4z/yGmVzcAnLPwCAlz4TAgAAAAAAAAHmAAAALgAAAOQRyQLC0uM/8hplc3AJyz8AAJg+EwIAAAAAAAAB5wAAAC4AAADkEckCwtLjP/IaZXNwCcs/AACYPhMCAAAAAAAAAegAAAAuAAAA5BHJAsLS4z/yGmVzcAnLPwAAlz4TAgAAAAAAAAHpAAAALgAAAOQRyQLC0uM/8hplc3AJyz8AAJY+IgIAAAAAAAAB6gAAAC4AAADkEckCwtLjP/IaZXNwCcs/AACVPiICAAAAAAAAAesAAAAuAAAA5BHJAsLS4z/yGmVzcAnLPwAAlD4iAgAAAAAAAAHsAAAALgAAAA1Dua6x1OM/knxsV3z2yj8AAJc+IgIAAAAAAAAB7QAAAC4AAAANQ7musdTjP5J8bFd89so/AICXPjICAAAAAAAAAe4AAAAuAAAADUO5rrHU4z+SfGxXfPbKPwAAmD4yAgAAAAAAAAHvAAAALgAAAA1Dua6x1OM/Xi1wSQLtyj8AAJg+MgIAAAAAAAAB8AAAAC4AAAANQ7musdTjPyreczuI48o/AACYPjICAAAAAAAAAfEAAAAuAAAADUO5rrHU4z/GP3sflNDKPwAAmD5CAgAAAAAAAAHyAAAALgAAAOQRyQLC0uM/xj97H5TQyj8AAJg+QgIAAAAAAAAB8wAAAC4AAACTr+iq4s7jP8Y/ex+U0Mo/AICWPlECAAAAAAAAAfQAAAAuAAAAQE0IUwPL4z/GP3sflNDKPwAAlj5RAgAAAAAAAAH1AAAALgAAAO/qJ/sjx+M/xj97H5TQyj8AAJY+UQIAAAAAAAAB9gAAAC4AAACdiEejRMPjP8Y/ex+U0Mo/AACWPq8CAAAAAAAAAfcAAAAuAAAAJPV2n3W94z+W8H4RGsfKPwCAlD6vAgAAAAAAAAH4AAAALgAAAKphppumt+M/lvB+ERrHyj8AAJQ+vwIAAAAAAAAB+QAAAC4AAAAHneXr56/jP2KhggOgvco/AACVPr8CAAAAAAAAAfoAAAAuAAAAPKc0kDmm4z/+Aornq6rKPwCAlj7OAgAAAAAAAAH7AAAALgAAAG+xgzSLnOM//gKK56uqyj8AAJY+3gIAAAAAAAAB/AAAAC4AAACku9LY3JLjP86zjdkxoco/AACVPt4CAAAAAAAAAf0AAAAuAAAAsJQx0T6H4z/Os43ZMaHKPwCAlD7eAgAAAAAAAAH+AAAALgAAALptkMmge+M/zrON2TGhyj8AAJQ+7gIAAAAAAAAB/wAAAC4AAADvd99t8nHjP55kkcu3l8o/AACUPu4CAAAAAAAAAQABAAAuAAAA0x9OumRk4z82xpivw4TKPwAAlD79AgAAAAAAAAEBAQAALgAAAOD4rLLGWOM/mtijhVVoyj8AgJI+/QIAAAAAAAABAgEAAC4AAAASA/xWGE/jP5rYo4VVaMo/AACSPg0DAAAAAAAAAQMBAAAuAAAAH9xaT3pD4z9uiad3217KPwAAkz4NAwAAAAAAAAEEAQAALgAAAFTmqfPLOeM/bomnd9teyj8AgJQ+HAMAAAAAAAABBQEAAC4AAACxIelDDTLjP26Jp3fbXso/AACUPhwDAAAAAAAAAQYBAAAuAAAADV0olE4q4z9uiad3217KPwAAlD4sAwAAAAAAAAEHAQAALgAAAJPJV5B/JOM/bomnd9teyj8AAJU+LAMAAAAAAAABCAEAAC4AAAAYNoeMsB7jP26Jp3fbXso/AICWPjwDAAAAAAAAAQkBAAAuAAAAd3HG3PEW4z9uiad3217KPwAAlj48AwAAAAAAAAEKAQAALgAAACUP5oQSE+M/bomnd9teyj8AAJY+SwMAAAAAAAABCwEAAC4AAADUrAUtMw/jP26Jp3fbXso/AACXPksDAAAAAAAAAQwBAAAuAAAArHsVgUMN4z9uiad3217KPwCAmD5LAwAAAAAAAAENAQAALgAAAIJKJdVTC+M/bomnd9teyj8AgJk+WwMAAAAAAAABDgEAAC4AAABaGTUpZAnjP5rYo4VVaMo/AICZPlsDAAAAAAAAAQ8BAAAuAAAAWhk1KWQJ4z+a2KOFVWjKPwAAmj5bAwAAAAAAAAEQAQAALgAAADHoRH10B+M/AnecoUl7yj8AAJo+WwMAAAAAAAABEQEAAC4AAAAx6ER9dAfjPzbGmK/DhMo/AACaPmsDAAAAAAAAARIBAAAuAAAAMehEfXQH4z+eZJHLt5fKPwAAmj5rAwAAAAAAAAETAQAALgAAADHoRH10B+M//gKK56uqyj8AgIs+egMAAAAAAAABFAEAAC4AAAAJt1TRhAXjP8Y/ex+U0Mo/AABwPnoDAAAAAAAAARUBAAAuAAAA4IVkJZUD4z9auV2PZBzLPwAAIz6pAwAAAAAAAAEWAQAALgAAABLF5CnCgOA/YYSsGpIl0D8AAJg9AAAAAAAAAAABFwEAAC4AAADqk/R90n7gP8tcrhPVINA/AADUPQ8AAAAAAAAAARgBAAAuAAAA6pP0fdJ+4D/LXK4T1SDQPwAA8D0PAAAAAAAAAAEZAQAALgAAAOqT9H3SfuA/YYSsGpIl0D8AAPg9DwAAAAAAAAABGgEAAC4AAADqk/R90n7gP2GErBqSJdA/AAAIPg8AAAAAAAAAARsBAAAuAAAA6pP0fdJ+4D9hhKwakiXQPwAAFT4fAAAAAAAAAAEcAQAALgAAAOqT9H3SfuA/xSKlNoY40D8AACc+HwAAAAAAAAABHQEAAC4AAADqk/R90n7gP5GZn0u9RtA/AABAPh8AAAAAAAAAAR4BAAAuAAAAEsXkKcKA4D9bEJpg9FTQPwAAXj4fAAAAAAAAAAEfAQAALgAAABLF5CnCgOA/KYeUdStj0D8AAH0+LwAAAAAAAAABIAEAAC4AAAASxeQpwoDgP/P9jopicdA/AICOPi8AAAAAAAAAASEBAAAuAAAAEsXkKcKA4D9XnIemVoTQPwCAnD4+AAAAAAAAAAEiAQAALgAAABLF5CnCgOA/IROCu42S0D8AgKo+PgAAAAAAAAABIwEAAC4AAAA89tTVsYLgP1NifskHnNA/AICwPk4AAAAAAAAAASQBAAAuAAAAZCfFgaGE4D+7AHfl+67QPwCAuT5OAAAAAAAAAAElAQAALgAAAIxYtS2RhuA/T+5rD2rL0D8AAMU+XgAAAAAAAAABJgEAAC4AAADdupWFcIrgP7OMZCte3tA/AIDNPl4AAAAAAAAAAScBAAAuAAAALx123U+O4D+xUltOD/bQPwCA1j5eAAAAAAAAAAEoAQAALgAAAIJ/VjUvkuA/E/FTagMJ0T8AANw+bQAAAAAAAAABKQEAAC4AAADT4TaNDpbgP6veSJRxJdE/AADhPm0AAAAAAAAAASoBAAAuAAAAS3UHkd2b4D+ppD+3Ij3RPwAA4z59AAAAAAAAAAErAQAALgAAAJ7X5+i8n+A/o2o22tNU0T8AgOQ+fQAAAAAAAAABLAEAAC4AAAAZa7jsi6XgP9d/KQv/ddE/AIDkPowAAAAAAAAAAS0BAAAuAAAAac2YRGup4D9rbR41bZLRPwAA5D6MAAAAAAAAAAEuAQAALgAAALsveZxKreA/A1sTX9uu0T8AAOQ+nAAAAAAAAAABLwEAAC4AAAAMkln0KbHgP/8gCoKMxtE/AADlPqwAAAAAAAAAATABAAAuAAAAr1YapOi44D+XDv+r+uLRPwCA5T6sAAAAAAAAAAExAQAALgAAACrq6qe3vuA/xSPy3CUE0j8AgOU+rAAAAAAAAAABMgEAAC4AAAD135sDZsjgP1sR5waUINI/AADmPrsAAAAAAAAAATMBAAAuAAAAmKRcsyTQ4D+LJto3v0HSPwAA5z67AAAAAAAAAAE0AQAALgAAADtpHWPj1+A/iezQWnBZ0j8AgOc+ywAAAAAAAAABNQEAAC4AAAC0/O1mst3gP4Wyx30hcdI/AIDnPssAAAAAAAAAATYBAAAuAAAAV8GuFnHl4D/rUMCZFYTSPwAA6T7bAAAAAAAAAAE3AQAALgAAAPyFb8Yv7eA/5xa3vMab0j8AgOs+2wAAAAAAAAABOAEAAC4AAACdSjB27vTgP0u1r9i6rtI/AADuPuoAAAAAAAAAATkBAAAuAAAAaUDh0Zz+4D+vU6j0rsHSPwCA8T7qAAAAAAAAAAE6AQAALgAAAF1ngtk6CuE/46KkAinL0j8AAPU++QAAAAAAAAABOwEAAC4AAABSjiPh2BXhP99omyXa4tI/AAD5PvkAAAAAAAAAATwBAAAuAAAAlxelQFYl4T9DB5RBzvXSPwAA+z4IAQAAAAAAAAE9AQAALgAAALRvNvTjMuE/DX6OVgUE0z8AgPs+CAEAAAAAAAABPgEAAC4AAAD7+LdTYULhP0HNimR/DdM/AAD9PhgBAAAAAAAAAT8BAAAuAAAAaLMpX85T4T91HIdy+RbTPwCA/z4YAQAAAAAAAAFAAQAALgAAAP+eixYrZ+E/C0SFebYb0z8AAAE/NwEAAAAAAAABQQEAAC4AAAC/u915d3zhPz+TgYcwJdM/AEACPzcBAAAAAAAAAUIBAAAuAAAAftgv3cOR4T/Vun+O7SnTPwBAAz83AQAAAAAAAAFDAQAALgAAAJBXYpjvquE/b+J9laou0z8AwAQ/NwEAAAAAAAABRAEAAC4AAADKB4X/CsbhP2/ifZWqLtM/AAAGP0cBAAAAAAAAAUUBAAAuAAAALumXEhbj4T9v4n2Vqi7TPwBABz9HAQAAAAAAAAFGAQAALgAAAOEsi30ABOI/Bwp8nGcz0z8AwAc/VwEAAAAAAAABRwEAAC4AAABsP448+yLiP9WAdrGeQdM/AIAIP1cBAAAAAAAAAUgBAAAuAAAAIIOBp+VD4j+f93DG1U/TPwDACD9mAQAAAAAAAAFJAQAALgAAANXGdBLQZOI/nb1n6YZn0z8AwAg/ZgEAAAAAAAABSgEAAC4AAACwO1gpqofiPzWrXBP1g9M/AAAJP3YBAAAAAAAAAUsBAAAuAAAACkQMRFOw4j/LmFE9Y6DTPwCACT92AQAAAAAAAAFMAQAALgAAAIl9sArs2uI/+a1Ebo7B0z8AQAk/hQEAAAAAAAABTQEAAC4AAAAJt1TRhAXjP42bOZj83dM/AAAJP4UBAAAAAAAAAU4BAAAuAAAAiPD4lx0w4z+PYTC7rfXTPwAACT+VAQAAAAAAAAFPAQAALgAAAOD4rLLGWOM/JU8l5RsS1D8AAAk/lQEAAAAAAAABUAEAAC4AAAA0AWHNb4HjP4ntHQEQJdQ/AAAJP5UBAAAAAAAAAVEBAAAuAAAAiwkV6Biq4z+DsxQkwTzUPwAACT+lAQAAAAAAAAFSAQAALgAAAF6lmQaR2OM/USoPOfhK1D8AQAg/pQEAAAAAAAABUwEAAC4AAAAvQR4lCQfkP0/wBVypYtQ/AIAHP7QBAAAAAAAAAVQBAAAuAAAAAN2iQ4E15D+1jv53nXXUPwBABz+0AQAAAAAAAAFVAQAALgAAAKhHN7YJYuQ/FS33k5GI1D8AgAc/xAEAAAAAAAABVgEAAC4AAAB547vUgZDkPxXz7bZCoNQ/AMAHP8QBAAAAAAAAAVcBAAAuAAAATH9A8/m+5D+p4OLgsLzUPwCACD/UAQAAAAAAAAFYAQAALgAAAGx9pWlR8eQ/Qc7XCh/Z1D8AQAg/1AEAAAAAAAABWQEAAC4AAADh3eo3iCflP2/jyjtK+tQ/AAAIP+MBAAAAAAAAAVoBAAAuAAAAA9xPrt9Z5T8F0b9luBbVPwCABz/jAQAAAAAAAAFbAQAALgAAACfatCQ3jOU/zQ2xnaA81T8AAAc/8wEAAAAAAAABXAEAAC4AAABI2Bmbjr7lP2X7pccOWdU/AIAHP/MBAAAAAAAAAV0BAAAuAAAAa9Z+Eebw5T/76JrxfHXVPwBACD8CAgAAAAAAAAFeAQAALgAAALYF1DMtJeY/K/6NIqiW1T8AAAg/AgIAAAAAAAABXwEAAC4AAAADNSlWdFnmPynEhEVZrtU/AIAHPxICAAAAAAAAAWABAAAuAAAAIzOOzMuL5j8jintoCsbVPwDABz8SAgAAAAAAAAFhAQAALgAAAB4AA5czvOY/I1Byi7vd1T8AQAg/IgIAAAAAAAABYgEAAC4AAADvm4e1q+rmP4fuaqev8NU/AEAJPyICAAAAAAAAAWMBAAAuAAAAEprsKwMd5z9RZWW85v7VPwDACj8xAgAAAAAAAAFkAQAALgAAAAtnYfZqTec/H9xf0R0N1j8AgAs/MQIAAAAAAAABZQEAAC4AAAAHNNbA0n3nP396WO0RINY/AMALP0ECAAAAAAAAAWYBAAAuAAAA1c9a30qs5z9N8VICSS7WPwAADD9BAgAAAAAAAAFnAQAALgAAAH8671HT2Oc/GWhNF4A81j8AgAw/UQIAAAAAAAABaAEAAC4AAAD9c5MYbAPoP+PeRyy3StY/AEANP1ECAAAAAAAAAWkBAAAuAAAAf6033wQu6D+tVUJB7ljWPwBADj9gAgAAAAAAAAFqAQAALgAAAE5JvP18XOg/d8w8ViVn1j8AAA4/YAIAAAAAAAABawEAAC4AAAAh5UAc9YroP6sbOWSfcNY/AIANP3ACAAAAAAAAAWwBAAAuAAAA8YDFOm256D/fajVyGXrWPwDADT9wAgAAAAAAAAFtAQAALgAAAJnrWa315eg/dZIzedZ+1j8AQA4/cAIAAAAAAAABbgEAAC4AAABDVu4ffhLpPw+6MYCTg9Y/AMAOP38CAAAAAAAAAW8BAAAuAAAAwY+S5hY96T+n4S+HUIjWPwDADj9/AgAAAAAAAAFwAQAALgAAABqYRgHAZek/Qwkujg2N1j8AgA8/jwIAAAAAAAABcQEAAC4AAADpM8sfOJTpP0MJLo4NjdY/AEAQP48CAAAAAAAAAXIBAAAuAAAAk55fksDA6T9DCS6ODY3WPwDAED+fAgAAAAAAAAFzAQAALgAAAGI65LA47+k/Qwkujg2N1j8AwBA/nwIAAAAAAAABdAEAAC4AAAANpXgjwRvqP0MJLo4NjdY/AAARP64CAAAAAAAAAXUBAAAuAAAAsg8NlklI6j9DCS6ODY3WPwAAET+uAgAAAAAAAAF2AQAALgAAADRJsVzicuo/p+Evh1CI1j8AABE/vgIAAAAAAAABdwEAAC4AAADds0XPap/qPw+6MYCTg9Y/AIARP74CAAAAAAAAAXgBAAAuAAAArU/K7eLN6j/fajVyGXrWPwDAET/OAgAAAAAAAAF5AQAALgAAAH/rTgxb/Oo/qxs5ZJ9w1j8AgBI/zgIAAAAAAAABegEAAC4AAAB4uMPWwizrP3fMPFYlZ9Y/AEASP90CAAAAAAAAAXsBAAAuAAAA+vFnnVtX6z9HfUBIq13WPwCAET/dAgAAAAAAAAF8AQAALgAAAE76G7gEgOs/rVVCQe5Y1j8AQBE/7QIAAAAAAAABfQEAAC4AAACoAtDSrajrP+PeRyy3StY/AIARP+0CAAAAAAAAAX4BAAAuAAAA8TEl9fTc6z8ZaE0XgDzWPwDAET/8AgAAAAAAAAF/AQAALgAAABQwimtMD+w/TfFSAkku1j8AwBE//AIAAAAAAAABgAEAAC4AAAAO/f41tD/sP396WO0RINY/AEARPwsDAAAAAAAAAYEBAAAuAAAAtWeTqDxs7D/rjGPDowPWPwAAET8LAwAAAAAAAAGCAQAALgAAAA1wR8PllOw/8cZsoPLr1T8AgBE/GwMAAAAAAAABgwEAAC4AAAATFhuGr7nsP1fZd3aEz9U/AEASPxsDAAAAAAAAAYQBAAAuAAAAx1kO8Zna7D8pxIRFWa7VPwAAEj8qAwAAAAAAAAGFAQAALgAAAHqdAVyE++w/+66RFC6N1T8AABI/KgMAAAAAAAABhgEAAC4AAAAv4fTGbhztPy9yoNxFZ9U/AAASPzoDAAAAAAAAAYcBAAAuAAAAXri4NShD7T/NDbGdoDzVPwCAEj86AwAAAAAAAAGIAQAALgAAAIqPfKThae0/BdG/ZbgW1T8AwBI/OgMAAAAAAAABiQEAAC4AAACRNVBnq47tPz+Uzi3Q8NQ/AMASP0oDAAAAAAAAAYoBAAAuAAAAbqozfoWx7T/dL9/uKsbUPwAAEz9KAwAAAAAAAAGLAQAALgAAAPq8Nj2A0O0/rRrsvf+k1D8AABM/WQMAAAAAAAABjAEAAC4AAAAybVmkm+vtP+Hd+oUXf9Q/AAATP1kDAAAAAAAAAY0BAAAuAAAAbR18C7cG7j8boQlOL1nUPwCAEz9pAwAAAAAAAAGOAQAALgAAAFRrvhrzHe4/uTwaD4ou1D8AwBM/aQMAAAAAAAABjwEAAC4AAAAUiBB+PzPuP72wLMkn/9M/AMATP3gDAAAAAAAAAZABAAAuAAAA1qRi4YtI7j/DJD+Dxc/TPwAAFD94AwAAAAAAAAGRAQAALgAAAGyQxJjoW+4/MXFTNqab0z8AABQ/iAMAAAAAAAABkgEAAC4AAADcSjakVW3uP80MZPcAcdM/AAAUP4gDAAAAAAAAAZMBAAAuAAAAcjaYW7KA7j9vqHS4W0bTPwAAFD+YAwAAAAAAAAGUAQAALgAAADBT6r7+le4/P5OBhzAl0z8AABQ/mAMAAAAAAAABlQEAAC4AAADKPkx2W6nuPw1+jlYFBNM/AAAUP6cDAAAAAAAAAZYBAAAuAAAAilue2ae+7j8TuJczVOzSPwAAFD+nAwAAAAAAAAGXAQAALgAAACBHAJEE0u4/46KkAinL0j8AgBQ/twMAAAAAAAABmAEAAC4AAAC2MmJIYeXuP69TqPSuwdI/AEAVP7cDAAAAAAAAAZkBAAAuAAAAJe3TU8727j/j3K3fd7PSPwDAFj/HAwAAAAAAAAGaAQAALgAAAJOnRV87CO8/sY2x0f2p0j8AgBc/xwMAAAAAAAABmwEAAC4AAADaMMe+uBfvP4E+tcODoNI/AEAYP9YDAAAAAAAAAZwBAAAuAAAAH7pIHjYn7z+1x7quTJLSPwDAGD/WAwAAAAAAAAGdAQAALgAAABXh6SXUMu8/61DAmRWE0j8AgBk/5gMAAAAAAAABngEAAC4AAAAuOXvZYUDvPx3axYTeddI/AEAaP+YDAAAAAAAAAZ8BAAAuAAAATZEMje9N7z9TY8tvp2fSPwBAGz/1AwAAAAAAAAGgAQAALgAAAGrpnUB9W+8/iezQWnBZ0j8AwBs/9QMAAAAAAAABoQEAAC4AAABgED9IG2fvPyNO2D58RtI/AMAbPwUEAAAAAAAAAaIBAAAuAAAAfGjQ+6h07z+/r98iiDPSPwAAHD8FBAAAAAAAAAGjAQAALgAAAJfAYa82gu8/WxHnBpQg0j8AABw/BQQAAAAAAAABpAEAAC4AAAC2GPNixI/vP/dy7uqfDdI/AAAcPxUEAAAAAAAAAaUBAAAuAAAA0XCEFlKd7z+T1PXOq/rRPwCAHD8VBAAAAAAAAAGmAQAALgAAAEAr9iG/ru8/Y78CnoDZ0T8AQB0/JAQAAAAAAAABpwEAAC4AAACHtHeBPL7vP/8gCoKMxtE/AEAePyQEAAAAAAAAAagBAAAuAAAAzD354LnN7z8DWxNf267RPwBAHz80BAAAAAAAAAGpAQAALgAAAMFkmuhX2e8/Nx4iJ/OI0T8AwCA/NAQAAAAAAAABqgEAAC4AAACNWktEBuPvPwkJL/bHZ9E/AIAhP0QEAAAAAAAAAasBAAAuAAAAB+4bSNXo7z8PfUGwZTjRPwDAIT9EBAAAAAAAAAGsAQAALgAAAN+8K5zl5u8/sVJbTg/20D8AQCE/UwQAAAAAAAABrQEAAC4AAAA8+GrsJt/vP7sAd+X7rtA/AAAhP1MEAAAAAAAAAa4BAAAuAAAAmDOqPGjX7z8jTYuY3HrQPwBAHj9jBAAAAAAAAAGvAQAALgAAAPVu6Yypz+8/kZmfS71G0D8AQBo/YwQAAAAAAAABsAEAAC4AAAB72xiJ2snvPy01sAwYHNA/AIAGP6EEAAAAAAAAAbEBAAAuAAAAKnk4MfvF7z8zb7npZgTQPwAA2T6hBAAAAAAAAAGyAQAALgAAANPtSO0LPcQ/vbAsySf/0z8AANg9AAAAAAAAAAABswEAAC4AAAAxKYg9TTXEPyWJLsJq+tM/AAAVPg8AAAAAAAAAAbQBAAAuAAAAjmTHjY4txD8liS7CavrTPwAAKD4PAAAAAAAAAAG1AQAALgAAAEfbRS4RHsQ/j2Ewu6310z8AACc+DwAAAAAAAAABtgEAAC4AAAClFoV+UhbEP49hMLut9dM/AAAtPg8AAAAAAAAAAbcBAAAuAAAAYI0DH9UGxD+PYTC7rfXTPwAAMz4fAAAAAAAAAAG4AQAALgAAAHk/wQ+Z78M/WxI0rTPs0z8AADo+HwAAAAAAAAABuQEAAC4AAACP8X4AXdjDP8HqNaZ259M/AABLPh8AAAAAAAAAAboBAAAuAAAApqM88SDBwz9dTD2KgtTTPwAAYj4uAAAAAAAAAAG7AQAALgAAAHrMeIJnmsM/k9VCdUvG0z8AAH4+LgAAAAAAAAABvAEAAC4AAABL9bQTrnPDP5PVQnVLxtM/AACQPj4AAAAAAAAAAb0BAAAuAAAAGx7xpPRMwz9fhkZn0bzTPwCAmj4+AAAAAAAAAAG+AQAALgAAAJEL7uX5LcM/+a1Ebo7B0z8AAKQ+TgAAAAAAAAABvwEAAC4AAAAF+eom/w7DPy39QHwIy9M/AACoPk4AAAAAAAAAAcABAAAuAAAA1iEnuEXowj9dTD2KgtTTPwCAqT5dAAAAAAAAAAHBAQAALgAAAAaGopnNucI/K8M3n7ni0z8AAKo+XQAAAAAAAAABwgEAAC4AAADuYJwb2HvCP49hMLut9dM/AACrPl0AAAAAAAAAAcMBAAAuAAAATCmT3ucewj+LJyfeXg3UPwCArD59AAAAAAAAAAHEAQAALgAAACHfhuL8osE/VZ4h85Ub1D8AgK0+fQAAAAAAAAABxQEAAC4AAABP0Lk2Ux/BP7k8Gg+KLtQ/AACvPn0AAAAAAAAAAcYBAAAuAAAAODhrKyyMwD+DsxQkwTzUPwCAsD6MAAAAAAAAAAHHAQAALgAAAAG3t+CM4r8/USoPOfhK1D8AgLI+jAAAAAAAAAAByAEAAC4AAACO/Zhqway+PxuhCU4vWdQ/AIC0PowAAAAAAAAAAckBAAAuAAAAYM37U3OGvT9P8AVcqWLUPwCAtz6cAAAAAAAAAAHKAQAALgAAAPET3d2nULw/gT8CaiNs1D8AgL4+nAAAAAAAAAABywEAAC4AAADD4z/HWSq7PxtnAHHgcNQ/AADIPqsAAAAAAAAAAcwBAAAuAAAAI8albwYjuj+1jv53nXXUPwAA0D6rAAAAAAAAAAHNAQAALgAAAA27DtetOrk/4d36hRd/1D8AgNc+uwAAAAAAAAABzgEAAC4AAAD3r3c+VVK4P38F+YzUg9Q/AIDaPrsAAAAAAAAAAc8BAAAuAAAAtEBlxHSYtz+vVPWaTo3UPwCA3D7LAAAAAAAAAAHQAQAALgAAAPrjVQmP/bY/SXzzoQuS1D8AANo+ywAAAAAAAAAB0QEAAC4AAADKmUkNpIG2P0l886ELktQ/AIDVPtoAAAAAAAAAAdIBAAAuAAAALWJA0LMktj/jo/GoyJbUPwAAuD7aAAAAAAAAAAHTAQAALgAAAFrGu7E79rU/46PxqMiW1D8AgI8+6gAAAAAAAAAB1AEAAC4AAACHKjeTw8e1P+Oj8ajIltQ/AAA6PuoAAAAAAAAAAdUBAAAuAAAAX3+uo5yFvz+lMC39hGzRPwAA2D0AAAAAAAAAAAHWAQAALgAAAElaqCWnR78/ceEw7wpj0T8AABU+DwAAAAAAAAAB1wEAAC4AAAC5R6VmrCi/P6NqNtrTVNE/AAAoPg8AAAAAAAAAAdgBAAAuAAAAdb4jBy8Zvz8NQzjTFlDRPwAAJz4PAAAAAAAAAAHZAQAALgAAAHW+IwcvGb8/DUM40xZQ0T8AAC0+HwAAAAAAAAAB2gEAAC4AAAB1viMHLxm/Pw1DONMWUNE/AAAzPh8AAAAAAAAAAdsBAAAuAAAAA9Emxik4vz8NQzjTFlDRPwAAOj4fAAAAAAAAAAHcAQAALgAAAI3jKYUkV78/o2o22tNU0T8AADs+HwAAAAAAAAAB3QEAAC4AAAChCDADGpW/P3HhMO8KY9E/AAA8Pi4AAAAAAAAAAd4BAAAuAAAAR0A5QAryvz+lMC39hGzRPwAAPD4+AAAAAAAAAAHfAQAALgAAAH9OpP13RsA/Nx4iJ/OI0T8AADw+TgAAAAAAAAAB4AEAAC4AAAB9weyKqZvAP2kzFVgeqtE/AABCPk4AAAAAAAAAAeEBAAAuAAAAw722d1gAwT//IAqCjMbRPwAATj5dAAAAAAAAAAHiAQAALgAAAKt+QRTGbME/yV37uXTs0T8AAGE+XQAAAAAAAAAB4wEAAC4AAAA2BI1g8uDBP4+a7PFcEtI/AAB3Pm0AAAAAAAAAAeQBAAAuAAAAwonYrB5Vwj9Z190pRTjSPwCAhz5tAAAAAAAAAAHlAQAALgAAAKhKY0mMwcI/uzvNaOpi0j8AgJQ+fQAAAAAAAAAB5gEAAC4AAAA00K6VuDXDPx2gvKePjdI/AICaPn0AAAAAAAAAAecBAAAuAAAApqM88SDBwz9Lta/Yuq7SPwCAoT6MAAAAAAAAAAHoAQAALgAAAHiyCZ3KRMQ/46KkAinL0j8AgKg+jAAAAAAAAAAB6QEAAC4AAADrhZf4MtDEP0HNimR/DdM/AACtPowAAAAAAAAAAeoBAAAuAAAAGNCj9B1MxT/VgHaxnkHTPwAAsT6cAAAAAAAAAAHrAQAALgAAAAGRLpGLuMU/zQxk9wBx0z8AALM+nAAAAAAAAAAB7AEAAC4AAACjyDfOexXGP5lJVS/pltM/AICzPqsAAAAAAAAAAe0BAAAuAAAA/Xa/q+5ixj8vN0pZV7PTPwAAtD6rAAAAAAAAAAHuAQAALgAAABecxSnkoMY/XUw9ioLU0z8AALQ+uwAAAAAAAAAB7wEAAC4AAADmN0pIXM/GP/M5MrTw8NM/AAC0PrsAAAAAAAAAAfABAAAuAAAAckpNB1fuxj8lTyXlGxLUPwAAtD7LAAAAAAAAAAHxAQAALgAAAFuYjxaTBcc/uTwaD4ou1D8AALc+ywAAAAAAAAAB8gEAAC4AAAD8XFDGUQ3HP1EqDzn4StQ/AAC9PtoAAAAAAAAAAfMBAAAuAAAAW5iPFpMFxz/h3fqFF3/UPwCAxD7aAAAAAAAAAAH0AQAALgAAAM+FjFeY5sY/d5Hm0jaz1D8AgM0+2gAAAAAAAAAB9QEAAC4AAAD96Qc5ILjGP6Vs0CYT7NQ/AADXPuoAAAAAAAAAAfYBAAAuAAAAionCaumBxj85ILxzMiDVPwAA4j7qAAAAAAAAAAH3AQAALgAAANGf+zw1PMY/y9OnwFFU1T8AAOk++gAAAAAAAAAB+AEAAC4AAAAvaPL/RN/FP1+Hkw1xiNU/AIDuPvoAAAAAAAAAAfkBAAAuAAAAjTDpwlSCxT+/64JMFrPVPwAA8T4JAQAAAAAAAAH6AQAALgAAAEc0H9alHcU/iSh0hP7Y1T8AgPE+CQEAAAAAAAAB+wEAAC4AAACk/BWZtcDEPx8Waa5s9dU/AIDuPhkBAAAAAAAAAfwBAAAuAAAAYQBMrAZcxD+DtGHKYAjWPwAA6z4ZAQAAAAAAAAH9AQAALgAAAGCNAx/VBsQ/tQNe2NoR1j8AgMM+KAEAAAAAAAAB/gEAAC4AAABhGruRo7HDP+lSWuZUG9Y/AICNPigBAAAAAAAAAf8BAAAuAAAAkH42cyuDwz8f3F/RHQ3WPwAAMD5XAQAAAAAAAAEAAgAALgAAAFPtAbQ4UtA/cuKXL3OG7j8AAFA9AAAAAAAAAAABAQIAAC4AAAD3scJj91nQP3R/HJ6aeu4/AACOPRAAAAAAAAAAAQICAAAuAAAA6dhja5Vl0D90fxyemnruPwAAoD0QAAAAAAAAAAEDAgAALgAAAJl2gxO2YdA/dH8cnpp67j8AAKY9EAAAAAAAAAABBAIAAC4AAACZdoMTtmHQP3R/HJ6aeu4/AADcPRAAAAAAAAAAAQUCAAAuAAAAmXaDE7Zh0D9Ck5sh+XzuPwAAED4fAAAAAAAAAAEGAgAALgAAADo7RMN0adA/QpObIfl87j8AADc+HwAAAAAAAAABBwIAAC4AAAA6O0TDdGnQP0KTmyH5fO4/AABrPh8AAAAAAAAAAQgCAAAuAAAAgcTFIvJ40D+ozhisFITuPwAAhT4fAAAAAAAAAAEJAgAALgAAABewJ9pOjNA/pjGUPe2P7j8AgIw+PwAAAAAAAAABCgIAAC4AAABSYEpBaqfQP6b3imCep+4/AICQPk4AAAAAAAAAAQsCAAAuAAAAL9UtWETK0D+gvYGDT7/uPwCAkT5OAAAAAAAAAAEMAgAALgAAAFHTks6b/NA/ztJ0tHrg7j8AgJE+XgAAAAAAAAABDQIAAC4AAADFM9ic0jLRP5gPZuxiBu8/AACSPl4AAAAAAAAAAQ4CAAAuAAAAi/b9wuhs0T/8ENqZLyXvPwCAkD5eAAAAAAAAAAEPAgAALgAAAKEbBEHeqtE/KibNylpG7z8AAJA+bgAAAAAAAAABEAIAAC4AAABbBctukvDRP44nQXgnZe8/AACRPm4AAAAAAAAAARECAAAuAAAACRYzpORB0j9aAbceN3/vPwCAkj59AAAAAAAAAAESAgAALgAAAFvrW4n1mtI/irMuvomU7z8AgJU+fQAAAAAAAAABEwIAAC4AAADxSQbOgwPTP4Z5JeE6rO8/AACZPo0AAAAAAAAAARQCAAAuAAAAKW1xwtBz0z/sFx79Lr/vPwAAmz6NAAAAAAAAAAEVAgAALgAAAAVVnWbc69M/UrYWGSPS7z8AgJw+nAAAAAAAAAABFgIAAC4AAADhPMkK6GPUP34FEyed2+8/AICfPpwAAAAAAAAAARcCAAAuAAAABa52DnHr1D9QGZKq+93vPwAAoz6sAAAAAAAAAAEYAgAALgAAACYfJBL6ctU/UBmSqvvd7z8AAKg+rAAAAAAAAAABGQIAAC4AAABHkNEVg/rVP34FEyed2+8/AACvPrwAAAAAAAAAARoCAAAuAAAAawF/GQyC1j9SthYZI9LvPwAAtT68AAAAAAAAAAEbAgAALgAAAC837cxTEdc/htygchO47z8AgLs+ywAAAAAAAAABHAIAAC4AAACjCnsovJzXPyDbLMVGme8/AIDCPssAAAAAAAAAAR0CAAAuAAAAILdnfIYc2D/yxTmUG3jvPwCAyj7bAAAAAAAAAAEeAgAALgAAAPyekyCSlNg/WthEaq1b7z8AANI+2wAAAAAAAAABHwIAAC4AAADlXx69/wDZP5SbUzLFNe8/AADaPusAAAAAAAAAASACAAAuAAAAfb7IAY5p2T8ymt+E+BbvPwAA3z7rAAAAAAAAAAEhAgAALgAAAHBYspZdytk/NnFt0G7z7j8AAOM++gAAAAAAAAABIgIAAC4AAABvy/ojjx/aP2o0fJiGze4/AADnPvoAAAAAAAAAASMCAAAuAAAAyXmCAQJt2j8M0IxZ4aLuPwAA7D76AAAAAAAAAAEkAgAALgAAAJA8qCcYp9o/dhyhDMJu7j8AgO4+CgEAAAAAAAABJQIAAC4AAAAPdkzusNHaP+QFOi7KLu4/AIDwPgoBAAAAAAAAASYCAAAuAAAASiZvVczs2j8ioNZBWOXtPwCA8T4ZAQAAAAAAAAEnAgAALgAAAOzqLwWL9No/Kut2R2yS7T8AgPE+GQEAAAAAAAABKAIAAC4AAABU/81NLuHaP9CXHjGMLO0/AADyPikBAAAAAAAAASkCAAAuAAAAHE+r5hLG2j9C9ckMMr3sPwAA8j4pAQAAAAAAAAEqAgAALgAAAO1353dZn9o/6D72ZHlL7D8AgPA+OQEAAAAAAAABKwIAAC4AAABuPkOxwHTaP/b9qCQryes/AADvPjkBAAAAAAAAASwCAAAuAAAA+d394ok+2j+e5FnrmUvrPwCA7j5IAQAAAAAAAAEtAgAALgAAAJBWFw21/Nk/eBoHwILX6j8AAO8+SAEAAAAAAAABLgIAAC4AAACGCnCHIbPZP7iLMR+Hauo/AADtPlgBAAAAAAAAAS8CAAAuAAAANTVHohBa2T/Cc1aTwgvqPwCA6z5YAQAAAAAAAAEwAgAALgAAAPE4fbVh9dg/mG/6ilyv6T8AgOk+aAEAAAAAAAABMQIAAC4AAAAIePIY9IjYP3DOGRTPXuk/AIDoPmgBAAAAAAAAATICAAAuAAAA2y3mHAkN2D9EkLQuGhrpPwAA6D53AQAAAAAAAAEzAgAALgAAABf4d2nBfdc/rtzI4frl6D8AAOg+dwEAAAAAAAABNAIAAC4AAAAAYClemurWP0542aJVu+g/AIDmPocBAAAAAAAAATUCAAAuAAAA9aA5S9VL1j/udmX1iJzoPwAA5j6HAQAAAAAAAAE2AgAALgAAAFX254CzmdU/IABr4FGO6D8AAOY+hwEAAAAAAAABNwIAAC4AAAC0S5a2kefUP4rYbNmUieg/AADmPqYBAAAAAAAAATgCAAAuAAAAbtyDPLEt1D+GO+hqbZXoPwAA5j6mAQAAAAAAAAE5AgAALgAAADdG0LoyaNM/HindlNux6D8AAOc+pgEAAAAAAAABOgIAAC4AAACgdN3ocqrSP+ZlzszD1+g/AIDmPrYBAAAAAAAAATsCAAAuAAAAuUAKv9Po0T+uBTuWhAnpPwAA5T62AQAAAAAAAAE8AgAALgAAANMMN5U0J9E/pPSjbb9E6T8AgOQ+tgEAAAAAAAABPQIAAC4AAACBxMUi8njQPwQfis8Vh+k/AADlPsUBAAAAAAAAAT4CAAAuAAAA7QqsH1q0zz+WmGw/5tLpPwCA5D7FAQAAAAAAAAE/AgAALgAAAGCfz7jKlc4/9CXOMhUh6j8AAOQ+1QEAAAAAAAABQAIAAC4AAAAJC7fA9J3NP4KfsKLlbOo/AADkPtUBAAAAAAAAAUECAAAuAAAAgBIj55bUzD/gLBKWFLvqPwAA5T7lAQAAAAAAAAFCAgAALgAAAN9n0Rx1Isw/dAlwl70S6z8AgOU+5QEAAAAAAAABQwIAAC4AAACXawcwxr3LPzbSThUIaOs/AADnPvQBAAAAAAAAAUQCAAAuAAAAZpRDwQyXyz/GrqwWsb/rPwCA6D70AQAAAAAAAAFFAgAALgAAAPWmRoAHtss/iNoGJtQg7D8AgOs+BAIAAAAAAAABRgIAAC4AAACW3k+99xLMP6ykWVHrlOw/AADwPgQCAAAAAAAAAUcCAAAuAAAA2k1iN9jMzD84R651RQTtPwAA9z4TAgAAAAAAAAFIAgAALgAAAPBY+c8wtc0/LMIEk+Ju7T8AAPw+EwIAAAAAAAABSQIAAC4AAADtsdJ3xbTOP1Yp3Cwh1+0/AAABPyMCAAAAAAAAAUoCAAAuAAAANZQtf9fDzz8WuLHNHETuPwBAAj8jAgAAAAAAAAFLAgAALgAAADo7RMN0adA/PrwN1oKg7j8AwAI/MwIAAAAAAAABTAIAAC4AAAAMShFvHu3QP8418EVT7O4/AAD9PjMCAAAAAAAAAU0CAAAuAAAA3FjeGshw0T/Ih9SuZjPvPwAA8D5CAgAAAAAAAAFOAgAALgAAAFsFy26S8NE/xBPC9Mhi7z8AAKs+QgIAAAAAAAAL"/>
</p:tagLst>
</file>

<file path=ppt/tags/tag61.xml><?xml version="1.0" encoding="utf-8"?>
<p:tagLst xmlns:a="http://schemas.openxmlformats.org/drawingml/2006/main" xmlns:r="http://schemas.openxmlformats.org/officeDocument/2006/relationships" xmlns:p="http://schemas.openxmlformats.org/presentationml/2006/main">
  <p:tag name="ATHENA.MIXSHAPE" val="|streamable=true|audioOnly=true|recordStart=46578|recordEnd=99122|recordLength=345883|start=46578|end=99122|audioFormat={00001610-0000-0010-8000-00AA00389B71}|audioRate=44100|muted=false|volume=0.8|fadeIn=0|fadeOut=0|videoFormat={34363248-0000-0010-8000-00AA00389B71}|videoRate=15|videoWidth=256|videoHeight=256"/>
</p:tagLst>
</file>

<file path=ppt/tags/tag62.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oAAAALAAAABwMAAAAAAQAAABAAAAAECUlua0F0b21WMQIAAAAJBAAAAAkFAAAACQYAAAAJBwAAAAkIAAAACQkAAAAJCgAAAAkLAAAACQwAAAAJDQAAAA0GBQQAAAALUGVuU3Ryb2tlVjEEAAAACkF0dHJpYnV0ZXMFVHJhY2UJU3RhcnRUaW1lBFR5cGUEBAAED1BlbkF0dHJpYnV0ZXNWMQIAAAAKSW5rVHJhY2VWMQIAAAAQDEFjdGlvblR5cGVWMQIAAAACAAAACQ4AAAAJDwAAAMY+AAAAAAAABfD///8MQWN0aW9uVHlwZVYxAQAAAAd2YWx1ZV9fAAgCAAAAAAAAAAEFAAAABAAAAAkRAAAACRIAAADVVQAAAAAAAAHt////8P///wAAAAABBgAAAAQAAAAJFAAAAAkVAAAAWX0AAAAAAAAB6v////D///8AAAAAAQcAAAAEAAAACRcAAAAJGAAAAKqGAAAAAAAAAef////w////AAAAAAEIAAAABAAAAAkaAAAACRsAAAD8lgAAAAAAAAHk////8P///wAAAAABCQAAAAQAAAAJHQAAAAkeAAAAO54AAAAAAAAB4f////D///8AAAAAAQoAAAAEAAAACSAAAAAJIQAAAL2yAAAAAAAAAd7////w////AAAAAAELAAAABAAAAAkjAAAACSQAAABtvwAAAAAAAAHb////8P///wAAAAABDAAAAAQAAAAJJgAAAAknAAAAUMEAAAAAAAAB2P////D///8AAAAAAQ0AAAAEAAAACSkAAAAJKgAAAHnCAAAAAAAAAdX////w////AAAAAAUOAAAAD1BlbkF0dHJpYnV0ZXNWMQoAAAAHX2NvbG9yQQdfY29sb3JSB19jb2xvckcHX2NvbG9yQgpGaXRUb0N1cnZlBkhlaWdodA5JZ25vcmVQcmVzc3VyZQ1Jc0hpZ2hsaWdodGVyBVNoYXBlBVdpZHRoAAAAAAAAAAAEAAICAgIBBgEBDEJydXNoU2hhcGVWMQIAAAAGAgAAAP8AAAAAAAAAAAAACEAAAAXU////DEJydXNoU2hhcGVWMQEAAAAHdmFsdWVfXwAIAgAAAAEAAAAAAAAAAAAIQAUPAAAACklua1RyYWNlVjEDAAAADUxpc3RgMStfaXRlbXMMTGlzdGAxK19zaXplD0xpc3RgMStfdmVyc2lvbgQAABhTaGFyZWQuSW5raW5nLklua1BvaW50W10CAAAACAgCAAAACS0AAABNAAAATQAAAAERAAAADgAAAP8AAAAAAAAAAAAACEAAAAHS////1P///wEAAAAAAAAAAAAIQAESAAAADwAAAAkvAAAAkQAAAJEAAAABFAAAAA4AAAD/AAAAAAAAAAAAAAhAAAAB0P///9T///8BAAAAAAAAAAAACEABFQAAAA8AAAAJMQAAAKoAAACqAAAAARcAAAAOAAAA/wAAAAAAAAAAAAAIQAAAAc7////U////AQAAAAAAAAAAAAhAARgAAAAPAAAACTMAAACwAAAAsAAAAAEaAAAADgAAAP8AAAAAAAAAAAAACEAAAAHM////1P///wEAAAAAAAAAAAAIQAEbAAAADwAAAAk1AAAARQAAAEUAAAABHQAAAA4AAAD/AAAAAAAAAAAAAAhAAAAByv///9T///8BAAAAAAAAAAAACEABHgAAAA8AAAAJNwAAAEgAAABIAAAAASAAAAAOAAAA/wAAAAAAAAAAAAAIQAAAAcj////U////AQAAAAAAAAAAAAhAASEAAAAPAAAACTkAAAB3AAAAdwAAAAEjAAAADgAAAP8AAAAAAAAAAAAACEAAAAHG////1P///wEAAAAAAAAAAAAIQAEkAAAADwAAAAk7AAAAIgAAACIAAAABJgAAAA4AAAD/AAAAAAAAAAAAAAhAAAABxP///9T///8BAAAAAAAAAAAACEABJwAAAA8AAAAJPQAAAAUAAAAFAAAAASkAAAAOAAAA/wAAAAAAAAAAAAAIQAAAAcL////U////AQAAAAAAAAAAAAhAASoAAAAPAAAACT8AAAAgAAAAIAAAAActAAAAAAEAAACAAAAABApJbmtQb2ludFYxAg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NMwcvAAAAAAEAAAAAAQAABApJbmtQb2ludFYxAg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DW8HMQAAAAABAAAAAAEAAAQKSW5rUG9pbnRWMQIA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DVYHMwAAAAABAAAAAAEAAAQKSW5rUG9pbnRWMQIA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AEAAAn5AQAACfoBAAAJ+wEAAAn8AQAACf0BAAAJ/gEAAAn/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DVAHNQAAAAABAAAAgAAAAAQKSW5rUG9pbnRWMQIAAAAJeAIAAAl5AgAACXoCAAAJewIAAAl8AgAACX0CAAAJfgIAAAl/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NOwc3AAAAAAEAAACAAAAABApJbmtQb2ludFYxAgA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AIAAAn5AgAACfoCAAAJ+wIAAAn8AgAACf0CAAAJ/gIAAAn/AgAACQADAAAJAQMAAAkCAwAACQMDAAAJBAMAAA04BzkAAAAAAQAAAIAAAAAECklua1BvaW50VjECAA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CXQDAAAJdQMAAAl2AwAACXcDAAAJeAMAAAl5AwAACXoDAAAJewMAAA0JBzsAAAAAAQAAAEAAAAAECklua1BvaW50VjECAAAACXwDAAAJfQMAAAl+AwAACX8DAAAJgAMAAAmBAwAACYIDAAAJgwMAAAmEAwAACYUDAAAJhgMAAAmHAwAACYgDAAAJiQMAAAmKAwAACYsDAAAJjAMAAAmNAwAACY4DAAAJjwMAAAmQAwAACZEDAAAJkgMAAAmTAwAACZQDAAAJlQMAAAmWAwAACZcDAAAJmAMAAAmZAwAACZoDAAAJmwMAAAmcAwAACZ0DAAANHgc9AAAAAAEAAAAIAAAABApJbmtQb2ludFYxAgAAAAmeAwAACZ8DAAAJoAMAAAmhAwAACaIDAAANAwc/AAAAAAEAAAAgAAAABApJbmtQb2ludFYxAgAAAAmjAwAACaQDAAAJpQMAAAmmAwAACacDAAAJqAMAAAmpAwAACaoDAAAJqwMAAAmsAwAACa0DAAAJrgMAAAmvAwAACbADAAAJsQMAAAmyAwAACbMDAAAJtAMAAAm1AwAACbYDAAAJtwMAAAm4AwAACbkDAAAJugMAAAm7AwAACbwDAAAJvQMAAAm+AwAACb8DAAAJwAMAAAnBAwAACcIDAAAFQAAAAApJbmtQb2ludFYxBAAAAAFYAVkOUHJlc3N1cmVGYWN0b3IJVGltZVN0YW1wAAAAAAYGCxACAAAAltfmK9EPzj8AT09kwZSBPwAAuD0AAAAAAAAAAAFBAAAAQAAAAAbM54UhFc4/ADeSM7AEgD8AAP49EAAAAAAAAAABQgAAAEAAAAAGzOeFIRXOPwA+qgU+6Xw/AAAQPhAAAAAAAAAAAUMAAABAAAAAltfmK9EPzj8ADTCkG8l5PwAAGj4QAAAAAAAAAAFEAAAAQAAAAJbX5ivRD84/APVycwo5eD8AADA+EAAAAAAAAAABRQAAAEAAAACW1+Yr0Q/OPwDdtUL5qHY/AABCPh8AAAAAAAAAAUYAAABAAAAAltfmK9EPzj8AxfgR6Bh1PwAAVj4fAAAAAAAAAAFHAAAAQAAAACbj5dGACs4/AMX4EegYdT8AAGM+HwAAAAAAAAABSAAAAEAAAAC27uR3MAXOPwDF+BHoGHU/AABtPi8AAAAAAAAAAUkAAABAAAAARPrjHeD/zT8AxfgR6Bh1PwAAfT4vAAAAAAAAAAFKAAAAQAAAANQF48OP+s0/AMX4EegYdT8AAIc+PQAAAAAAAAABSwAAAEAAAABkEeJpP/XNPwDdtUL5qHY/AICLPj0AAAAAAAAAAUwAAABAAAAAhSjgtZ7qzT8A9XJzCjl4PwCAjz49AAAAAAAAAAFNAAAAQAAAADJL3aet2s0/AA0wpBvJeT8AAJM+PQAAAAAAAAABTgAAAEAAAABzedk/bMXNPwANMKQbyXk/AACXPkwAAAAAAAAAAU8AAABAAAAAsafV1yqwzT8ADTCkG8l5PwAAnD5MAAAAAAAAAAFQAAAAQAAAAIPh0BWZlc0/AA0wpBvJeT8AAKM+XAAAAAAAAAABUQAAAEAAAADgJsv5tnXNPwANMKQbyXk/AICrPlwAAAAAAAAAAVIAAABAAAAAr2DGNyVbzT8A9XJzCjl4PwCAsT5sAAAAAAAAAAFTAAAAQAAAAJ2xv8HyNc0/AN21Qvmodj8AALg+bAAAAAAAAAABVAAAAEAAAAAcDrjxbwvNPwDF+BHoGHU/AIC9PnsAAAAAAAAAAVUAAABAAAAAm2qwIe3gzD8AxfgR6Bh1PwCAwz6LAAAAAAAAAAFWAAAAQAAAABrHqFFqtsw/AN21Qvmodj8AgMg+iwAAAAAAAAABVwAAAEAAAACYI6GB54vMPwD1cnMKOXg/AADOPpoAAAAAAAAAAVgAAABAAAAAF4CZsWRhzD8AJu3ULFl7PwCA0T6aAAAAAAAAAAFZAAAAQAAAALbzjy1BLMw/AD6qBT7pfD8AANQ+qgAAAAAAAAABWgAAAEAAAADjcoVPzfHLPwBWZzZPeX4/AIDVPqoAAAAAAAAAAVsAAABAAAAAo/15Fwmyyz8AVmc2T3l+PwAA1z66AAAAAAAAAAFcAAAAQAAAAICfbCukZ8s/AD6qBT7pfD8AgNc+ugAAAAAAAAABXQAAAEAAAADuTF7l7hfLPwAm7dQsWXs/AIDXPskAAAAAAAAAAV4AAABAAAAA6wVPRenCyj8ADTCkG8l5PwAA2D7JAAAAAAAAAAFfAAAAQAAAAHfKPkuTaMo/APVycwo5eD8AANk+2QAAAAAAAAABYAAAAEAAAAAEjy5RPQ7KPwDdtUL5qHY/AIDZPtkAAAAAAAAAAWEAAABAAAAAAkgfsTe5yT8AxfgR6Bh1PwCA2T7ZAAAAAAAAAAFiAAAAQAAAAP8AEBEyZMk/AMX4EegYdT8AANo++AAAAAAAAAABYwAAAEAAAAD9uQBxLA/JPwDF+BHoGHU/AADbPvgAAAAAAAAAAWQAAABAAAAA+3Lx0Ca6yD8AxfgR6Bh1PwCA2j74AAAAAAAAAAFlAAAAQAAAAIY34dbQX8g/AN21Qvmodj8AANo++AAAAAAAAAABZgAAAEAAAAAU/NDcegXIPwD1cnMKOXg/AADaPggBAAAAAAAAAWcAAABAAAAA4O68euOVxz8A9XJzCjl4PwAA2j4IAQAAAAAAAAFoAAAAQAAAAKzhqBhMJsc/AA0wpBvJeT8AANo+FwEAAAAAAAABaQAAAEAAAADpyJUQBbzGPwAm7dQsWXs/AADbPhcBAAAAAAAAAWoAAABAAAAAtbuBrm1Mxj8AJu3ULFl7PwCA2z4nAQAAAAAAAAFrAAAAQAAAAGKXbwB358U/AA0wpBvJeT8AgNs+JwEAAAAAAAABbAAAAEAAAACfflz4L33FPwD1cnMKOXg/AADcPjcBAAAAAAAAAW0AAABAAAAA22VJ8OgSxT8A9XJzCjl4PwAA3D43AQAAAAAAAAFuAAAAQAAAABdNNuihqMQ/APVycwo5eD8AAN4+RgEAAAAAAAABbwAAAEAAAABVNCPgWj7EPwD1cnMKOXg/AIDiPkYBAAAAAAAAAXAAAABAAAAAARARMmTZwz8AJu3ULFl7PwCA5z5WAQAAAAAAAAFxAAAAQAAAAB/g/929ecM/AMPwy7jMgD8AgO0+VgEAAAAAAAABcgAAAEAAAAA6sO6JFxrDP4Dzai3b7IM/AIDwPmYBAAAAAAAAAXMAAABAAAAAOGnf6RHFwj+AO6K/Dp2IPwCA8T5mAQAAAAAAAAF0AAAAQAAAADUi0EkMcMI/APh6uTmFjD8AAPI+dQEAAAAAAAABdQAAAEAAAAAy28CpBhvCPwAo9RpcpY8/AADyPnUBAAAAAAAAAXYAAABAAAAAUauvVWC7wT9AZgjyuv6QPwAA8j6FAQAAAAAAAAF3AAAAQAAAAPyGnadpVsE/QDiW1scqkj8AAPM+hQEAAAAAAAABeAAAAEAAAAAZV4xTw/bAP0DE9G7Q8pI/AID0PpQBAAAAAAAAAXkAAABAAAAANSd7/xyXwD+ACiS71FaTPwCA9j6UAQAAAAAAAAF6AAAAQAAAADPga18XQsA/gAoku9RWkz8AAPY+pAEAAAAAAAABewAAAEAAAABfMrl+I9q/P4AKJLvUVpM/AAD1PqQBAAAAAAAAAXwAAABAAAAAO42c8rg6vz+ACiS71FaTPwCA9j6kAQAAAAAAAAF9AAAAQAAAANW5g86PsL4/gAoku9RWkz8AgPk+wwEAAAAAAAABfgAAAEAAAAA1uG4SqDu+P4BQUwfZupM/AAD8PsMBAAAAAAAAAX8AAABAAAAAbZ9bCmHRvT+AloJT3R6UPwCA/z7DAQAAAAAAAAGAAAAAQAAAAKuGSAIaZ70/gNyxn+GClD8AAAE/wwEAAAAAAAABgQAAAEAAAADpbTX60vy8P4Ai4evl5pQ/AEACP9MBAAAAAAAAAYIAAABAAAAAQ2wgPuuHvD+AIuHr5eaUPwDAAj/TAQAAAAAAAAGDAAAAQAAAAKFqC4IDE7w/gCLh6+XmlD8AwAI/4wEAAAAAAAABhAAAAEAAAADdUfh5vKi7P4DcsZ/hgpQ/AAADP+MBAAAAAAAAAYUAAABAAAAAOlDjvdQzuz+AloJT3R6UPwAAAz/yAQAAAAAAAAGGAAAAQAAAAHU30LWNybo/gFBTB9m6kz8AAAM/8gEAAAAAAAABhwAAAEAAAACTB79h52m6P4AKJLvUVpM/AAADPwICAAAAAAAAAYgAAABAAAAAcamxdYIfuj9AxPRu0PKSPwCAAz8CAgAAAAAAAAGJAAAAQAAAABAdqPFe6rk/QMT0btDykj8AQAQ/EQIAAAAAAAABigAAAEAAAABNS6SJHdW5P0DE9G7Q8pI/AIADPxECAAAAAAAAAYsAAABAAAAAEB2o8V7quT+ACiS71FaTPwBAAj8RAgAAAAAAAAGMAAAAQAAAAFCSsykjKro/gNyxn+GClD8AAMM+EQIAAAAAAAABjQAAAEAAAABU92mrdjfAP4hFmB0l1MQ/AAAwPQAAAAAAAAAAAY4AAABAAAAAVPdpq3Y3wD+IRZgdJdTEPwAAcD0QAAAAAAAAAAGPAAAAQAAAAFT3aat2N8A/iEWYHSXUxD8AAIg9EAAAAAAAAAABkAAAAEAAAABU92mrdjfAP4hFmB0l1MQ/AACWPRAAAAAAAAAAAZEAAABAAAAAVPdpq3Y3wD+IRZgdJdTEPwAAxD0vAAAAAAAAAAGSAAAAQAAAACIxZenkHMA/iEWYHSXUxD8AAO49LwAAAAAAAAABkwAAAEAAAADzamAnUwLAP8hcEpSkx8Q/AAAEPi8AAAAAAAAAAZQAAABAAAAAgUm3yoLPvz8AdIwKJLvEPwAADj4/AAAAAAAAAAGVAAAAQAAAAB29rUZfmr8/SIsGgaOuxD8AAB0+PwAAAAAAAAABlgAAAEAAAACdGaZ23G+/P4CigPciosQ/AAAwPk8AAAAAAAAAAZcAAABAAAAAO42c8rg6vz/IufptopXEPwAART5PAAAAAAAAAAGYAAAAQAAAANcAk26VBb8/yLn6baKVxD8AAFw+TwAAAAAAAAABmQAAAEAAAACZi4c20cW+P8i5+m2ilcQ/AABoPl4AAAAAAAAAAZoAAABAAAAAN/99sq2Qvj9IiwaBo67EPwAAcD5eAAAAAAAAAAGbAAAAQAAAANNydC6KW74/yFwSlKTHxD8AAHU+bgAAAAAAAAABnAAAAEAAAACvFGdCJRG+P0guHqel4MQ/AAB5Pm4AAAAAAAAAAZ0AAABAAAAAjbZZVsDGvT/I/ym6pvnEPwAAez59AAAAAAAAAAGeAAAAQAAAAItvSra6cb0/iOivQycGxT8AAIA+fQAAAAAAAAABnwAAAEAAAACJKDsWtRy9P4jor0MnBsU/AACDPn0AAAAAAAAAAaAAAABAAAAAh+Erdq/HvD+I6K9DJwbFPwAAhT6NAAAAAAAAAAGhAAAAQAAAAIWaHNapcrw/yP8puqb5xD8AgIY+nQAAAAAAAAABogAAAEAAAABhPA/qRCi8P0guHqel4MQ/AICGPp0AAAAAAAAAAaMAAABAAAAAIccDsoDouz+IRZgdJdTEPwAAhj6dAAAAAAAAAAGkAAAAQAAAAL06+i1ds7s/yFwSlKTHxD8AAIg+rAAAAAAAAAABpQAAAEAAAAAegPQRe5O7PwB0jAoku8Q/AACLPqwAAAAAAAAAAaYAAABAAAAAPJfyXdqIuz9IiwaBo67EPwCAkj6sAAAAAAAAAAGnAAAAQAAAAB6A9BF7k7s/gKKA9yKixD8AAJs+vAAAAAAAAAABqAAAAEAAAAC9OvotXbO7P8i5+m2ilcQ/AICiPrwAAAAAAAAAAakAAABAAAAAPt4B/t/duz/IufptopXEPwCAqj68AAAAAAAAAAGqAAAAQAAAAIFTDTakHbw/ANF05CGJxD8AAK8+zAAAAAAAAAABqwAAAEAAAAClsRoiCWi8P0Do7lqhfMQ/AACzPtsAAAAAAAAAAawAAABAAAAAp/gpwg69vD94/2jRIHDEPwAAtz7rAAAAAAAAAAGtAAAAQAAAAKk/OWIUEr0/AC5dvh9XxD8AALs+6wAAAAAAAAABrgAAAEAAAACrhkgCGme9P3hcUasePsQ/AAC/PvoAAAAAAAAAAa8AAABAAAAArc1Xoh+8vT94uTmFHAzEPwAAwz76AAAAAAAAAAGwAAAAQAAAAFXPbF4HMb4/8Octchvzwz8AAMU+CgEAAAAAAAABsQAAAEAAAADVuYPOj7C+Pzj/p+ia5sM/AIDGPgoBAAAAAAAAAbIAAABAAAAAW6SaPhgwvz84/6fomubDPwCAxj4KAQAAAAAAAAGzAAAAQAAAAMF3s2JBur8/uNCz+5v/wz8AAMY+GgEAAAAAAAABtAAAAEAAAACRJWZDNSLAP3hcUasePsQ/AADFPhoBAAAAAAAAAbUAAABAAAAARI9y1UlnwD94/2jRIHDEPwAAxD4pAQAAAAAAAAG2AAAAQAAAABcQfbO9ocA/gKKA9yKixD8AAMQ+KQEAAAAAAAABtwAAAEAAAAAJqIXdkNHAP8j/Kbqm+cQ/AADEPjkBAAAAAAAAAbgAAABAAAAAikuNrRP8wD/YRVkGq13FPwAAxD45AQAAAAAAAAG5AAAAQAAAACsGk8n1G8E/2IuIUq/BxT8AAMQ+SQEAAAAAAAABugAAAEAAAADr15YxNzHBP6AXJgIyAMY/AIDCPkkBAAAAAAAAAbsAAABAAAAAPbWZPyhBwT9oo8OxtD7GPwAAwT5YAQAAAAAAAAG8AAAAQAAAAB2em/PIS8E/aEbb17Zwxj8AgMA+WAEAAAAAAAABvQAAAEAAAAAdnpvzyEvBP2jp8v24osY/AADBPlgBAAAAAAAAAb4AAABAAAAArKmamXhGwT/wuv4QurvGPwCAwD5oAQAAAAAAAAG/AAAAQAAAAFvMl4uHNsE/cIwKJLvUxj8AAMA+aAEAAAAAAAABwAAAAEAAAACc+pMjRiHBP/BdFje87cY/AADAPncBAAAAAAAAAcEAAABAAAAA+T+OB2QBwT94LyJKvQbHPwAAwD53AQAAAAAAAAHCAAAAQAAAAOiQh5Ex3MA/sOmz5j4sxz8AAMA+hwEAAAAAAAABwwAAAEAAAABn7X/BrrHAPwCkRYPAUcc/AADAPpcBAAAAAAAAAcQAAABAAAAAB2F2PYt8wD84XtcfQnfHPwAAwD6XAQAAAAAAAAHFAAAAQAAAAKPUbLlnR8A/wC/jMkOQxz8AAMA+pgEAAAAAAAABxgAAAEAAAACxPGSPlBfAP0AB70VEqcc/AADBPqYBAAAAAAAAAccAAABAAAAAgUm3yoLPvz8A6nTPxLXHPwCAwj62AQAAAAAAAAHIAAAAQAAAAH8CqCp9er8/wNL6WEXCxz8AgMQ+tgEAAAAAAAAByQAAAEAAAAB9u5iKdyW/P8DS+lhFwsc/AIDGPsYBAAAAAAAAAcoAAABAAAAAeXSJ6nHQvj8A6nTPxLXHPwCAxz7GAQAAAAAAAAHLAAAAQAAAAFcWfP4Mhr4/QAHvRUSpxz8AgMc+xgEAAAAAAAABzAAAAEAAAAA1uG4SqDu+P4AYabzDnMc/AADIPtUBAAAAAAAAAc0AAABAAAAArxRnQiURvj8AR12pwoPHPwAAyD7VAQAAAAAAAAHOAAAAQAAAABFaYSZD8b0/gHVRlsFqxz8AAMs+1QEAAAAAAAABzwAAAEAAAABRiF2+Ady9P7Dps+Y+LMc/AADRPv0BAAAAAAAAAdAAAABAAAAAbZ9bCmHRvT+wRpzAPPrGPwAA1z79AQAAAAAAAAHRAAAAQAAAADFxX3Ki5r0/sKOEmjrIxj8AgN0+/QEAAAAAAAAB0gAAAEAAAADRK2WOhAa+P6gAbXQ4lsY/AIDiPv0BAAAAAAAAAdMAAABAAAAANbhuEqg7vj/odM/EtVfGPwAA5z4NAgAAAAAAAAHUAAAAQAAAAHctekpse74/oLo9KDQyxj8AAOs+DQIAAAAAAAAB1QAAAEAAAABZXYueEtu+P6AXJgIyAMY/AADvPh0CAAAAAAAAAdYAAABAAAAAO42c8rg6vz8YRhrvMOfFPwCA7z4sAgAAAAAAAAHXAAAAQAAAAN2Osa6gr78/WF2UZbDaxT8AAPA+LAIAAAAAAAAB2AAAAEAAAABCSGM1RBLAP5h0DtwvzsU/AADwPjwCAAAAAAAAAdkAAABAAAAAhb1ubQhSwD8YRhrvMOfFPwAA8D48AgAAAAAAAAHaAAAAQAAAAFY+eUt8jMA/oLo9KDQyxj8AAPA+TAIAAAAAAAAB2wAAAEAAAAC2yoLPn8HAP2hG29e2cMY/AADwPkwCAAAAAAAAAdwAAABAAAAAqmKL+XLxwD8o0niHOa/GPwCA7j5bAgAAAAAAAAHdAAAAQAAAACsGk8n1G8E/MHWQrTvhxj8AAO4+WwIAAAAAAAAB3gAAAEAAAADKwJjl1zvBPzAYqNM9E8c/AIDrPmsCAAAAAAAAAd8AAABAAAAA/Iadp2lWwT8ApEWDwFHHPwCA6T5rAgAAAAAAAAHgAAAAQAAAAEtkoLVaZsE/AEddqcKDxz8AgOg+egIAAAAAAAAB4QAAAEAAAAAtTaJp+3DBP0AB70VEqcc/AADpPnoCAAAAAAAAAeIAAABAAAAALU2iaftwwT/A0vpYRcLHPwCA6T56AgAAAAAAAAHjAAAAQAAAAL5YoQ+ra8E/SKQGbEbbxz8AgOk+igIAAAAAAAAB5AAAAEAAAABse54BulvBP8B1En9H9Mc/AIDoPooCAAAAAAAAAeUAAABAAAAAPbWZPyhBwT+IXpgIyADIPwAA6D6KAgAAAAAAAAHmAAAAQAAAACsGk8n1G8E/EDCkG8kZyD8AAOg+mgIAAAAAAAAB5wAAAEAAAACqYov5cvHAPxAwpBvJGcg/AADpPqkCAAAAAAAAAegAAABAAAAAZ+1/wa6xwD8QMKQbyRnIPwCA6T6pAgAAAAAAAAHpAAAAQAAAACR4dInqccA/EDCkG8kZyD8AgOk+yQIAAAAAAAAB6gAAAEAAAAB0Dmj31SzAP8B1En9H9Mc/AADqPskCAAAAAAAAAesAAABAAAAAQRu7MsTkvz9IpAZsRtvHPwAA6z7JAgAAAAAAAAHsAAAAQAAAAJ0Zpnbcb78/iLuA4sXOxz8AgOs+yQIAAAAAAAAB7QAAAEAAAADXAJNulQW/PwDqdM/Etcc/AIDrPtgCAAAAAAAAAe4AAABAAAAAFeh/Zk6bvj+AGGm8w5zHPwAA7D7YAgAAAAAAAAHvAAAAQAAAABOhcMZIRr4/AEddqcKDxz8AAO0+6AIAAAAAAAAB8AAAAEAAAADRK2WOhAa+PwCkRYPAUcc/AIDvPugCAAAAAAAAAfEAAABAAAAAbZ9bCmHRvT/4AC5dvh/HPwAA9D73AgAAAAAAAAHyAAAAQAAAAO/7Uzrepr0/sEacwDz6xj8AAPs+9wIAAAAAAAAB8wAAAEAAAAAPE1KGPZy9P3CMCiS71MY/AMABP/cCAAAAAAAAAfQAAABAAAAADxNShj2cvT8o0niHOa/GPwDABD8HAwAAAAAAAAH1AAAAQAAAAO/7Uzrepr0/aEbb17Zwxj8AQAc/BwMAAAAAAAAB9gAAAEAAAACNtllWwMa9P2ijw7G0PsY/AMAHPxcDAAAAAAAAAfcAAABAAAAAMXFfcqLmvT9gAKyLsgzGPwAACD8XAwAAAAAAAAH4AAAAQAAAAI/9aPbFG74/4C6geLHzxT8AAAg/JgMAAAAAAAAB+QAAAEAAAADTcnQuilu+P1hdlGWw2sU/AIAIPyYDAAAAAAAAAfoAAABAAAAA1bmDzo+wvj+YdA7cL87FPwBACD82AwAAAAAAAAH7AAAAQAAAALfplCI2EL8/2IuIUq/BxT8AgAc/RgMAAAAAAAAB/AAAAEAAAAC/MKTCO2W/P1hdlGWw2sU/AEAHP0YDAAAAAAAAAf0AAABAAAAAwXezYkG6vz/gLqB4sfPFPwAABz9VAwAAAAAAAAH+AAAAQAAAAPNqYCdTAsA/oLo9KDQyxj8AAAc/VQMAAAAAAAAB/wAAAEAAAAABGmedhSfAP6BdVU42ZMY/AAAHP1UDAAAAAAAAAQABAABAAAAAo9RsuWdHwD9o6fL9uKLGPwAABz9lAwAAAAAAAAEBAQAAQAAAAGSmcCGpXMA/cIwKJLvUxj8AAAc/ZQMAAAAAAAABAgEAAEAAAAC0g3MvmmzAP7BGnMA8+sY/AAAHP3QDAAAAAAAAAQMBAABAAAAAJHh0iepxwD8wGKjTPRPHPwAABz90AwAAAAAAAAEEAQAAQAAAALSDcy+abMA/eNI5cL84xz8AQAY/dAMAAAAAAAABBQEAAEAAAADVmnF7+WHAP7iMywxBXsc/AIAFP3QDAAAAAAAAAQYBAABAAAAAw+tqBcc8wD+AdVGWwWrHPwBABT+EAwAAAAAAAAEHAQAAQAAAALE8ZI+UF8A/OF7XH0J3xz8AgAU/lAMAAAAAAAABCAEAAEAAAABfMrl+I9q/PwBHXanCg8c/AEAFP6MDAAAAAAAAAQkBAABAAAAAXeup3h2Fvz8AR12pwoPHPwAABT+jAwAAAAAAAAEKAQAAQAAAAFukmj4YML8/AEddqcKDxz8AAAU/swMAAAAAAAABCwEAAEAAAABZXYueEtu+P8Av4zJDkMc/AIAFP7MDAAAAAAAAAQwBAABAAAAAVxZ8/gyGvj/AL+MyQ5DHPwDABT/DAwAAAAAAAAENAQAAQAAAAFXPbF4HMb4/wC/jMkOQxz8AwAU/wwMAAAAAAAABDgEAAEAAAAAxcV9youa9P4AYabzDnMc/AEAFP9IDAAAAAAAAAQ8BAABAAAAA7/tTOt6mvT+AGGm8w5zHPwAABT/SAwAAAAAAAAEQAQAAQAAAAItvSra6cb0/gBhpvMOcxz8AgAU/4gMAAAAAAAABEQEAAEAAAAANzELmN0e9P0AB70VEqcc/AEAGP+IDAAAAAAAAARIBAABAAAAAZxE9ylUnvT9AAe9FRKnHPwBACD/xAwAAAAAAAAETAQAAQAAAAIkoOxa1HL0/gBhpvMOcxz8AgAs/8QMAAAAAAAABFAEAAEAAAABnET3KVSe9PwBHXanCg8c/AIAOP/EDAAAAAAAAARUBAABAAAAADcxC5jdHvT84XtcfQnfHPwBAEj/xAwAAAAAAAAEWAQAAQAAAAGtYTGpbfL0/uIzLDEFexz8AgBQ/EQQAAAAAAAABFwEAAEAAAACNtllWwMa9P/gALl2+H8c/AIAWPxEEAAAAAAAAARgBAABAAAAAdeZqqmYmvj+wRpzAPPrGPwAAGD8RBAAAAAAAAAEZAQAAQAAAAPXQgRrvpb4/MHWQrTvhxj8AQBk/IAQAAAAAAAABGgEAAEAAAACd0pbW1hq/P/BdFje87cY/AAAZPyAEAAAAAAAAARsBAABAAAAAXeup3h2Fvz+wRpzAPPrGPwCAGD8wBAAAAAAAAAEcAQAAQAAAAEEbuzLE5L8/MBio0z0Txz8AABI/MAQAAAAAAAABHQEAAEAAAABCSGM1RBLAP7Dps+Y+LMc/AAAJP18EAAAAAAAAAR4BAABAAAAAQ/wDQETIsD9oPpWoamzSPwAAMD0AAAAAAAAAAAEfAQAAQAAAACPlBfTk0rA/pFUPH+pf0j8AAHw9DwAAAAAAAAABIAEAAEAAAAAFzgeohd2wP0BhTNqpWdI/AACQPQ8AAAAAAAAAASEBAABAAAAAxJ8LEMfysD/kbImVaVPSPwAArD0PAAAAAAAAAAEiAQAAQAAAAMSfCxDH8rA/5GyJlWlT0j8AANo9DwAAAAAAAAABIwEAAEAAAACGcQ94CAixP+RsiZVpU9I/AAAMPh8AAAAAAAAAASQBAABAAAAAJywVlOonsT/kbImVaVPSPwAAMT4fAAAAAAAAAAElAQAAQAAAAMbmGrDMR7E/5GyJlWlT0j8AAE0+HwAAAAAAAAABJgEAAEAAAABIiiKAT3KxP+RsiZVpU9I/AABnPi8AAAAAAAAAAScBAABAAAAAzC0qUNKcsT/kbImVaVPSPwAAdj4vAAAAAAAAAAEoAQAAQAAAACy6M9T10bE/5GyJlWlT0j8AgIE+PgAAAAAAAAABKQEAAEAAAACNRj1YGQeyP+RsiZVpU9I/AICEPj4AAAAAAAAAASoBAABAAAAAkI1M+B5csj/kbImVaVPSPwCAhD5OAAAAAAAAAAErAQAAQAAAAJLUW5gksbI/5GyJlWlT0j8AAIQ+TgAAAAAAAAABLAEAAEAAAACXG2s4KgazP+RsiZVpU9I/AACFPl4AAAAAAAAAAS0BAABAAAAAmmJ62C9bsz/kbImVaVPSPwCAhj5eAAAAAAAAAAEuAQAAQAAAAJypiXg1sLM/5GyJlWlT0j8AAI0+XgAAAAAAAAABLwEAAEAAAAB+2ZrM2w+0P4h4xlApTdI/AACVPm0AAAAAAAAAATABAABAAAAAgSCqbOFktD/Ej0DHqEDSPwAAoD5tAAAAAAAAAAExAQAAQAAAAIVnuQznubQ/YJt9gmg60j8AgKs+fQAAAAAAAAABMgEAAEAAAACHrsis7A61PwSnuj0oNNI/AACzPn0AAAAAAAAAATMBAABAAAAAivXXTPJjtT88vjS0pyfSPwCAuT6MAAAAAAAAAAE0AQAAQAAAAGwl6aCYw7U/gNWuKicb0j8AgL0+nAAAAAAAAAABNQEAAEAAAABRVfr0PiO2PyDh6+XmFNI/AIDBPpwAAAAAAAAAATYBAABAAAAAM4ULSeWCtj/E7Cihpg7SPwAAwj6cAAAAAAAAAAE3AQAAQAAAABW1HJ2L4rY/XPhlXGYI0j8AAME+rAAAAAAAAAABOAEAAEAAAAAa/Cs9kTe3PwAEoxcmAtI/AIDCPqwAAAAAAAAAATkBAABAAAAAHEM73ZaMtz+cD+DS5fvRPwCAxj67AAAAAAAAAAE6AQAAQAAAAN5bTuXd9rc/QBsdjqX10T8AgMc+uwAAAAAAAAABOwEAAEAAAACidGHtJGG4P9gmWkll79E/AADIPssAAAAAAAAAATwBAABAAAAARnZ2qQzWuD/YJlpJZe/RPwAAyD7LAAAAAAAAAAE9AQAAQAAAACmmh/2yNbk/fDKXBCXp0T8AAMk+2wAAAAAAAAABPgEAAEAAAAAN1phRWZW5P8BJEXuk3NE/AIDJPtsAAAAAAAAAAT8BAABAAAAAzu6rWaD/uT/ASRF7pNzRPwCAyT7qAAAAAAAAAAFAAQAAQAAAAHPwwBWIdLo/wEkRe6Tc0T8AgMg+6gAAAAAAAAABQQEAAEAAAAA2CdQdz966P8BJEXuk3NE/AADIPvoAAAAAAAAAAUIBAABAAAAA2wrp2bZTuz98MpcEJenRPwAAyD76AAAAAAAAAAFDAQAAQAAAAF71/0k/07s/2CZaSWXv0T8AAMg+CQEAAAAAAAABRAEAAEAAAAAD9xQGJ0i8P0AbHY6l9dE/AADIPgkBAAAAAAAAAUUBAABAAAAAp/gpwg69vD+cD+DS5fvRPwAAyD4ZAQAAAAAAAAFGAQAAQAAAAEf6Pn72Mb0/AASjFyYC0j8AAMg+GQEAAAAAAAABRwEAAEAAAADv+1M63qa9P1z4ZVxmCNI/AADIPikBAAAAAAAAAUgBAABAAAAAdeZqqmYmvj8g4evl5hTSPwAAyD4pAQAAAAAAAAFJAQAAQAAAANW5g86PsL4/4Mlxb2ch0j8AAMk+KQEAAAAAAAABSgEAAEAAAABbpJo+GDC/Pzy+NLSnJ9I/AIDIPkgBAAAAAAAAAUsBAABAAAAA3Y6xrqCvvz+ksvf45y3SPwAAxz5IAQAAAAAAAAFMAQAAQAAAALE8ZI+UF8A/BKe6PSg00j8AgMY+SAEAAAAAAAABTQEAAEAAAACFvW5tCFLAP2CbfYJoOtI/AADHPkgBAAAAAAAAAU4BAABAAAAAVj55S3yMwD/Ej0DHqEDSPwCAxz5nAQAAAAAAAAFPAQAAQAAAALbKgs+fwcA/iHjGUClN0j8AgMc+ZwEAAAAAAAABUAEAAEAAAAAZV4xTw/bAP4h4xlApTdI/AADIPmcBAAAAAAAAAVEBAABAAAAAe+OV1+YrwT+IeMZQKU3SPwAAyD5nAQAAAAAAAAFSAQAAQAAAAGx7ngG6W8E/iHjGUClN0j8AAMg+dwEAAAAAAAABUwEAAEAAAADtHqbRPIbBP4h4xlApTdI/AADJPncBAAAAAAAAAVQBAABAAAAAb8Ktob+wwT/Ej0DHqEDSPwCAyD6GAQAAAAAAAAFVAQAAQAAAAGFatsuS4ME/YJt9gmg60j8AAMg+hgEAAAAAAAABVgEAAEAAAADj/b2bFQvCPwSnuj0oNNI/AADIPpYBAAAAAAAAAVcBAABAAAAA9KzEEUgwwj+ksvf45y3SPwAAyT6WAQAAAAAAAAFYAQAAQAAAAOZEzTsbYMI/PL40tKcn0j8AgMk+pgEAAAAAAAABWQEAAEAAAABn6NQLnorCP+DJcW9nIdI/AIDJPqYBAAAAAAAAAVoBAABAAAAAx3Tej8G/wj/gyXFvZyHSPwAAyj61AQAAAAAAAAFbAQAAQAAAACgB6BPl9MI/4Mlxb2ch0j8AAMo+tQEAAAAAAAABXAEAAEAAAACMjfGXCCrDP+DJcW9nIdI/AADLPsUBAAAAAAAAAV0BAABAAAAAP/f9KR1vwz/gyXFvZyHSPwCAzD7FAQAAAAAAAAFeAQAAQAAAAIBsCWLhrsM/4Mlxb2ch0j8AgM0+1QEAAAAAAAABXwEAAEAAAABT7RNAVenDPzy+NLSnJ9I/AADPPtUBAAAAAAAAAWABAABAAAAAtHkdxHgexD+ksvf45y3SPwCAzz7kAQAAAAAAAAFhAQAAQAAAAIT6J6LsWMQ/BKe6PSg00j8AANE+5AEAAAAAAAABYgEAAEAAAABXezKAYJPEP2CbfYJoOtI/AIDRPuQBAAAAAAAAAWMBAABAAAAAuAc8BITIxD/Ej0DHqEDSPwAA0z70AQAAAAAAAAFkAQAAQAAAAKmfRC5X+MQ/iHjGUClN0j8AgNM+9AEAAAAAAAABZQEAAEAAAACdN01YKijFP4h4xlApTdI/AIDTPgMCAAAAAAAAAWYBAABAAAAAjc9Vgv1XxT+IeMZQKU3SPwCA0j4DAgAAAAAAAAFnAQAAQAAAAH9nXqzQh8U/xI9Ax6hA0j8AANI+EwIAAAAAAAABaAEAAEAAAADf82cw9LzFP8SPQMeoQNI/AADTPhMCAAAAAAAAAWkBAABAAAAAs3RyDmj3xT/Ej0DHqEDSPwCA1D4jAgAAAAAAAAFqAQAAQAAAAIT1fOzbMcY/xI9Ax6hA0j8AgNU+IwIAAAAAAAABawEAAEAAAABXdofKT2zGP8SPQMeoQNI/AADXPjICAAAAAAAAAWwBAABAAAAAJ/eRqMOmxj/Ej0DHqEDSPwCA1j4yAgAAAAAAAAFtAQAAQAAAAPt3nIY34cY/xI9Ax6hA0j8AANU+QgIAAAAAAAABbgEAAEAAAABbBKYKWxbHP8SPQMeoQNI/AIDUPkICAAAAAAAAAW8BAABAAAAATZyuNC5Gxz+IeMZQKU3SPwAA1D5SAgAAAAAAAAFwAQAAQAAAALAouLhRe8c/iHjGUClN0j8AANc+UgIAAAAAAAABcQEAAEAAAAARtcE8dbDHP4h4xlApTdI/AADcPmECAAAAAAAAAXIBAABAAAAAAk3KZkjgxz+IeMZQKU3SPwCA3z5hAgAAAAAAAAFzAQAAQAAAAPPk0pAbEMg/iHjGUClN0j8AAOI+cQIAAAAAAAABdAEAAEAAAAB0iNpgnjrIP4h4xlApTdI/AADiPnECAAAAAAAAAXUBAABAAAAAhjfh1tBfyD+IeMZQKU3SPwAA4j6AAgAAAAAAAAF2AQAAQAAAAAfb6KZTisg/iHjGUClN0j8AAOE+gAIAAAAAAAABdwEAAEAAAACIfvB21rTIP4h4xlApTdI/AADgPpACAAAAAAAAAXgBAABAAAAAfBb5oKnkyD+IeMZQKU3SPwAA4T6QAgAAAAAAAAF5AQAAQAAAAN2iAiXNGck/iHjGUClN0j8AgOI+oAIAAAAAAAABegEAAEAAAADOOgtPoEnJP4h4xlApTdI/AIDjPqACAAAAAAAAAXsBAABAAAAAvtITeXN5yT+IeMZQKU3SPwAA5T6vAgAAAAAAAAF8AQAAQAAAALJqHKNGqck/iHjGUClN0j8AgOU+rwIAAAAAAAABfQEAAEAAAACkAiXNGdnJP4h4xlApTdI/AADnPr8CAAAAAAAAAX4BAABAAAAAlJot9+wIyj/kbImVaVPSPwCA5j6/AgAAAAAAAAF/AQAAQAAAABY+NcdvM8o/QGFM2qlZ0j8AAOY+vwIAAAAAAAABgAEAAEAAAACX4TyX8l3KP6RVDx/qX9I/AADmPs8CAAAAAAAAAYEBAABAAAAAGIVEZ3WIyj8IStJjKmbSPwAA5j7PAgAAAAAAAAGCAQAAQAAAACo0S92nrco/aD6VqGps0j8AgOQ+3gIAAAAAAAABgwEAAEAAAAAazFMHe93KP8gyWO2qctI/AADkPt4CAAAAAAAAAYQBAABAAAAALHtafa0Cyz8kJxsy63jSPwAA5T7uAgAAAAAAAAGFAQAAQAAAAK0eYk0wLcs/6A+hu2uF0j8AgOY+7gIAAAAAAAABhgEAAEAAAAAuwmkds1fLP6j4JkXskdI/AADmPv0CAAAAAAAAAYcBAABAAAAAQHFwk+V8yz8E7emJLJjSPwAA5T79AgAAAAAAAAGIAQAAQAAAAFAgdwkYoss/bOGszmye0j8AgOU+DQMAAAAAAAABiQEAAEAAAADz2nwl+sHLP2zhrM5sntI/AIDmPg0DAAAAAAAAAYoBAABAAAAAlJWCQdzhyz9s4azObJ7SPwCA5z4dAwAAAAAAAAGLAQAAQAAAAMNbhwNu/Ms/bOGszmye0j8AgOc+HQMAAAAAAAABjAEAAEAAAAD1IYzF/xbMP2zhrM5sntI/AADoPiwDAAAAAAAAAY0BAABAAAAAB9GSOzI8zD8E7emJLJjSPwAA6T4sAwAAAAAAAAGOAQAAQAAAABeAmbFkYcw/qPgmReyR0j8AgOk+PAMAAAAAAAABjwEAAEAAAAApL6Anl4bMP0wEZACsi9I/AADrPjwDAAAAAAAAAZABAABAAAAAyumlQ3mmzD/oD6G7a4XSPwCA6j5MAwAAAAAAAAGRAQAAQAAAANyYrLmry8w/jBvedit/0j8AAOk+TAMAAAAAAAABkgEAAEAAAAALX7F7PebMPyQnGzLreNI/AIDoPlsDAAAAAAAAAZMBAABAAAAArBm3lx8GzT/IMljtqnLSPwAA6T5bAwAAAAAAAAGUAQAAQAAAAE7UvLMBJs0/aD6VqGps0j8AgOk+WwMAAAAAAAABlQEAAEAAAADwjsLP40XNPwhK0mMqZtI/AADrPmsDAAAAAAAAAZYBAABAAAAAAD7JRRZrzT8IStJjKmbSPwCA6j5rAwAAAAAAAAGXAQAAQAAAABLtz7tIkM0/CErSYypm0j8AAOk+igMAAAAAAAABmAEAAEAAAACxp9XXKrDNP2g+lahqbNI/AIDoPooDAAAAAAAAAZkBAABAAAAAU2Lb8wzQzT/IMljtqnLSPwAA6T6KAwAAAAAAAAGaAQAAQAAAAPQc4Q/v780/JCcbMut40j8AgOg+igMAAAAAAAABmwEAAEAAAACW1+Yr0Q/OP4wb3nYrf9I/AADoPpoDAAAAAAAAAZwBAABAAAAAFnvu+1M6zj9MBGQArIvSPwAA5z6aAwAAAAAAAAGdAQAAQAAAACgq9XGGX84/qPgmReyR0j8AAOY+qQMAAAAAAAABngEAAEAAAADK5PqNaH/OPwTt6YksmNI/AADmPqkDAAAAAAAAAZ8BAABAAAAAap8Aqkqfzj9s4azObJ7SPwAA5z65AwAAAAAAAAGgAQAAQAAAAApaBsYsv84/zNVvE62k0j8AgOc+uQMAAAAAAAABoQEAAEAAAACsFAziDt/OP4y+9ZwtsdI/AADpPskDAAAAAAAAAaIBAABAAAAAvsMSWEEEzz/wsrjhbbfSPwCA6D7JAwAAAAAAAAGjAQAAQAAAAF5+GHQjJM8/UKd7Jq690j8AAOg+2AMAAAAAAAABpAEAAEAAAABQFiGe9lPPP6ybPmvuw9I/AADoPtgDAAAAAAAAAaUBAABAAAAAQq4pyMmDzz8QkAGwLsrSPwAA6D7oAwAAAAAAAAGmAQAAQAAAAMJRMZhMrs8/EJABsC7K0j8AAOg+6AMAAAAAAAABpwEAAEAAAABE9Thoz9jPP2yExPRu0NI/AADpPvcDAAAAAAAAAagBAABAAAAAYkwgHKkB0D9shMT0btDSPwCA6T73AwAAAAAAAAGpAQAAQAAAACMeJITqFtA/1HiHOa/W0j8AAOs+BwQAAAAAAAABqgEAAEAAAACsdSe/gynQP9R4hzmv1tI/AIDqPgcEAAAAAAAAAasBAABAAAAANc0q+hw80D/UeIc5r9bSPwAA6j4XBAAAAAAAAAGsAQAAQAAAAL0kLjW2TtA/1HiHOa/W0j8AAOk+FwQAAAAAAAABrQEAAEAAAABGfDFwT2HQP9R4hzmv1tI/AADoPiYEAAAAAAAAAa4BAABAAAAAllk0fkBx0D/UeIc5r9bSPwAA6D4mBAAAAAAAAAGvAQAAQAAAAOc2N4wxgdA/1HiHOa/W0j8AAOk+JgQAAAAAAAABsAEAAEAAAAD/mTlteo7QP9R4hzmv1tI/AIDpPjYEAAAAAAAAAbEBAABAAAAA4II7IRuZ0D9shMT0btDSPwCA6T42BAAAAAAAAAGyAQAAQAAAAGnaPly0q9A/bITE9G7Q0j8AAOs+VQQAAAAAAAABswEAAEAAAAC5t0FqpbvQPxCQAbAuytI/AIDqPlUEAAAAAAAAAbQBAABAAAAACZVEeJbL0D8QkAGwLsrSPwAA6j5VBAAAAAAAAAG1AQAAQAAAACH4Rlnf2NA/rJs+a+7D0j8AAOo+ZQQAAAAAAAABtgEAAEAAAAA6W0k6KObQP1CneyauvdI/AADqPmUEAAAAAAAAAbcBAABAAAAAGkRL7sjw0D9Qp3smrr3SPwAA6j50BAAAAAAAAAG4AQAAQAAAAPssTaJp+9A/UKd7Jq690j8AAOs+dAQAAAAAAAABuQEAAEAAAADaFU9WCgbRP1CneyauvdI/AIDqPoQEAAAAAAAAAboBAABAAAAAu/5QCqsQ0T9Qp3smrr3SPwAA6j6EBAAAAAAAAAG7AQAAQAAAAGRtUpGjGNE/UKd7Jq690j8AAOo+lAQAAAAAAAABvAEAAEAAAAB90FRy7CXRP1CneyauvdI/AADqPpQEAAAAAAAAAb0BAABAAAAAXrlWJo0w0T9Qp3smrr3SPwAA6j6jBAAAAAAAAAG+AQAAQAAAAHQcWQfWPdE/UKd7Jq690j8AAOo+owQAAAAAAAABvwEAAEAAAABVBVu7dkjRP1CneyauvdI/AADqPrMEAAAAAAAAAcABAABAAAAApuJdyWdY0T9Qp3smrr3SPwAA6z6zBAAAAAAAAAHBAQAAQAAAAC46YQQBa9E/rJs+a+7D0j8AgOo+wwQAAAAAAAABwgEAAEAAAAC3kWQ/mn3RPxCQAbAuytI/AADqPsMEAAAAAAAAAcMBAABAAAAAP+lnejOQ0T9shMT0btDSPwAA6T7SBAAAAAAAAAHEAQAAQAAAAMhAa7XMotE/bITE9G7Q0j8AAOg+0gQAAAAAAAABxQEAAEAAAABRmG7wZbXRP9R4hzmv1tI/AADSPtIEAAAAAAAAAcYBAABAAAAAEmpyWKfK0T+QYQ3DL+PSPwAAsz7iBAAAAAAAAAHHAQAAQAAAANI7dsDo39E/VEqTTLDv0j8AAHM+4gQAAAAAAAAByAEAAEAAAAD/lI63aWfSP7jhbbfyJ9M/AAAIPgAAAAAAAAAAAckBAABAAAAAqAOQPmJv0j+44W238ifTPwAAPD4QAAAAAAAAAAHKAQAAQAAAAOB9kGsKctI/uOFtt/In0z8AAFQ+EAAAAAAAAAABywEAAEAAAADgfZBrCnLSPxjWMPwyLtM/AABQPhAAAAAAAAAAAcwBAABAAAAAT3KRxVp30j8Y1jD8Mi7TPwAAKj4gAAAAAAAAAAHNAQAAQAAAAL9mkh+rfNI/GNYw/DIu0z8AAAc+IAAAAAAAAAABzgEAAEAAAAAvW5N5+4HSP7jhbbfyJ9M/AADmPSAAAAAAAAAAAc8BAABAAAAAoE+U00uH0j9Q7apysiHTPwAA1D0gAAAAAAAAAAHQAQAAQAAAAEi+lVpEj9I/mAQl6TEV0z8AAPI9IAAAAAAAAAAB0QEAAEAAAAApp5cO5ZnSP9Qbn1+xCNM/AAAVPi8AAAAAAAAAAdIBAABAAAAAQAqa7y2n0j9wJ9wacQLTPwAAMD4/AAAAAAAAAAHTAQAAQAAAAFltnNB2tNI/FDMZ1jD80j8AAEo+PwAAAAAAAAAB1AEAAEAAAABx0J6xv8HSP7Q+VpHw9dI/AABWPk8AAAAAAAAAAdUBAABAAAAA+yei7FjU0j9USpNMsO/SPwAAWj5PAAAAAAAAAAHWAQAAQAAAALv5pVSa6dI/8FXQB3Dp0j8AAFw+XgAAAAAAAAAB1wEAAEAAAAB8y6m82/7SP5BhDcMv49I/AABePm4AAAAAAAAAAdgBAABAAAAAdReuUcUW0z8wbUp+79zSPwAAXz5uAAAAAAAAAAHZAQAAQAAAAG1jsuauLtM/bITE9G7Q0j8AAGQ+fQAAAAAAAAAB2gEAAEAAAACdKbeoQEnTP6ybPmvuw9I/AABtPn0AAAAAAAAAAdsBAABAAAAAB2q8l3pm0z/wsrjhbbfSPwAAfD6NAAAAAAAAAAHcAQAAQAAAAKgkwrNchtM/zNVvE62k0j8AAIg+jQAAAAAAAAAB3QEAAEAAAACBWcj85qjTPwTt6YksmNI/AACQPo0AAAAAAAAAAd4BAABAAAAAkgjPchnO0z9MBGQArIvSPwCAmD6dAAAAAAAAAAHfAQAAQAAAANwx1hX09dM/jBvedit/0j8AAJw+nQAAAAAAAAAB4AEAAEAAAACVT94SHyPUPyQnGzLreNI/AICePqwAAAAAAAAAAeEBAABAAAAAT23mD0pQ1D/IMljtqnLSPwAAnT6sAAAAAAAAAAHiAQAAQAAAANAQ7t/MetQ/CErSYypm0j8AgJs+vAAAAAAAAAAB4wEAAEAAAABRtPWvT6XUP6RVDx/qX9I/AICZPrwAAAAAAAAAAeQBAABAAAAAmt38UirN1D/kbImVaVPSPwAAlz68AAAAAAAAAAHlAQAAQAAAAKyMA8lc8tQ/iHjGUClN0j8AgJY+2wAAAAAAAAAB5gEAAEAAAAD1tQpsNxrVP2CbfYJoOtI/AACWPtsAAAAAAAAAAecBAABAAAAABmUR4mk/1T+ksvf45y3SPwAAmj7bAAAAAAAAAAHoAQAAQAAAAN+ZFyv0YdU/PL40tKcn0j8AgKE+6wAAAAAAAAAB6QEAAEAAAACAVB1H1oHVP+DJcW9nIdI/AACrPusAAAAAAAAAAeoBAABAAAAAIg8jY7ih1T+A1a4qJxvSPwAAtT7rAAAAAAAAAAHrAQAAQAAAAGs4KgaTydU/gNWuKicb0j8AgLo++gAAAAAAAAAB7AEAAEAAAAB75zB8xe7VP4DVrionG9I/AAC+PvoAAAAAAAAAAe0BAABAAAAAjZY38vcT1j+A1a4qJxvSPwAAvj4KAQAAAAAAAAHuAQAAQAAAAGbLPTuCNtY/gNWuKicb0j8AAL4+CgEAAAAAAAAB7wEAAEAAAAAIhkNXZFbWP4DVrionG9I/AAC+PhoBAAAAAAAAAfABAABAAAAAqEBJc0Z21j+A1a4qJxvSPwAAvj4aAQAAAAAAAAHxAQAAQAAAABGBTmKAk9Y/gNWuKicb0j8AAL4+KQEAAAAAAAAB8gEAAEAAAACxO1R+YrPWPyDh6+XmFNI/AAC/PikBAAAAAAAAAfMBAABAAAAAVPZZmkTT1j/E7Cihpg7SPwCAvz45AQAAAAAAAAH0AQAAQAAAALw2X4l+8NY/xOwooaYO0j8AAME+OQEAAAAAAAAB9QEAAEAAAAAld2R4uA3XP8TsKKGmDtI/AIDCPkkBAAAAAAAAAfYBAABAAAAAxTFqlJot1z8g4evl5hTSPwCAxD5JAQAAAAAAAAH3AQAAQAAAAJ9mcN0kUNc/gNWuKicb0j8AgMU+WAEAAAAAAAAB+AEAAEAAAACwFXdTV3XXPzy+NLSnJ9I/AIDFPlgBAAAAAAAAAfkBAABAAAAAwsR9yYma1z9gm32CaDrSPwAAxj5oAQAAAAAAAAH6AQAAQAAAAJv5gxIUvdc/5GyJlWlT0j8AAMY+aAEAAAAAAAAB+wEAAEAAAABzLopbnt/XPwhK0mMqZtI/AADGPncBAAAAAAAAAfwBAABAAAAAFemPd4D/1z8kJxsy63jSPwAAxj53AQAAAAAAAAH9AQAAQAAAALejlZNiH9g/6A+hu2uF0j8AAMY+hwEAAAAAAAAB/gEAAEAAAAAf5JqCnDzYP6j4JkXskdI/AADGPocBAAAAAAAAAf8BAABAAAAAwJ6gnn5c2D8E7emJLJjSPwAAxz6HAQAAAAAAAAEAAgAAQAAAAPFkpWAQd9g/BO3piSyY0j8AgMg+lwEAAAAAAAABAQIAAEAAAAAhK6oiopHYPwTt6YksmNI/AIDKPpcBAAAAAAAAAQICAABAAAAAGXeut4up2D8E7emJLJjSPwCAzD6mAQAAAAAAAAEDAgAAQAAAAEs9s3kdxNg/BO3piSyY0j8AgM0+pgEAAAAAAAABBAIAAEAAAAB7A7g7r97YP6j4JkXskdI/AADPPrYBAAAAAAAAAQUCAABAAAAA5UO9Kun72D9MBGQArIvSPwCAzj62AQAAAAAAAAEGAgAAQAAAAIb+wkbLG9k/6A+hu2uF0j8AAM4+xgEAAAAAAAABBwIAAEAAAAAnuchirTvZP4wb3nYrf9I/AADOPsYBAAAAAAAAAQgCAABAAAAAAe7Oqzde2T8kJxsy63jSPwAAzz7VAQAAAAAAAAEJAgAAQAAAAKGo1McZftk/yDJY7apy0j8AgM8+1QEAAAAAAAABCgIAAEAAAABCY9rj+53ZP2g+lahqbNI/AIDPPuUBAAAAAAAAAQsCAABAAAAA4h3g/9292T8IStJjKmbSPwCAzj7lAQAAAAAAAAEMAgAAQAAAAIXY5RvA3dk/pFUPH+pf0j8AAM4+9AEAAAAAAAABDQIAAEAAAABdDexkSgDaP0BhTNqpWdI/AADOPvQBAAAAAAAAAQ4CAABAAAAANkLyrdQi2j/kbImVaVPSPwAAzj4EAgAAAAAAAAEPAgAAQAAAANf898m2Qto/iHjGUClN0j8AAM4+BAIAAAAAAAABEAIAAEAAAACxMf4SQWXaP8SPQMeoQNI/AADOPhQCAAAAAAAAARECAABAAAAAwuAEiXOK2j9gm32CaDrSPwAAzj4UAgAAAAAAAAESAgAAQAAAAAsKDCxOsto/YJt9gmg60j8AAM4+IwIAAAAAAAABEwIAAEAAAAAcuRKigNfaP2CbfYJoOtI/AADPPiMCAAAAAAAAARQCAABAAAAAZeIZRVv/2j9gm32CaDrSPwCA0D4zAgAAAAAAAAEVAgAAQAAAALALIeg1J9s/YJt9gmg60j8AgNE+MwIAAAAAAAABFgIAAEAAAAD4NCiLEE/bP8SPQMeoQNI/AIDRPkMCAAAAAAAAARcCAABAAAAAedgvW5N52z+IeMZQKU3SPwCA0D5DAgAAAAAAAAEYAgAAQAAAAMMBN/5tods/QGFM2qlZ0j8AANA+UgIAAAAAAAABGQIAAEAAAABEpT7O8MvbPwhK0mMqZtI/AADRPlICAAAAAAAAARoCAABAAAAA/sJGyxv52z/IMljtqnLSPwCA0j5SAgAAAAAAAAEbAgAAQAAAAO9aT/XuKNw/jBvedit/0j8AANI+cQIAAAAAAAABHAIAAEAAAACoeFfyGVbcP0wEZACsi9I/AADSPnECAAAAAAAAAR0CAABAAAAAYJZf70SD3D8E7emJLJjSPwAA0j5xAgAAAAAAAAEeAgAAQAAAAB20Z+xvsNw/bOGszmye0j8AANI+cQIAAAAAAAABHwIAAEAAAACeV2+88trcP8zVbxOtpNI/AADSPoECAAAAAAAAASACAABAAAAAH/t2jHUF3T/M1W8TraTSPwAA0j6BAgAAAAAAAAEhAgAAQAAAAGgkfi9QLd0/bOGszmye0j8AANQ+kQIAAAAAAAABIgIAAEAAAAB604SlglLdPwTt6YksmNI/AADXPpECAAAAAAAAASMCAABAAAAAi4KLG7V33T+o+CZF7JHSPwAA2j6gAgAAAAAAAAEkAgAAQAAAAJwxkpHnnN0/TARkAKyL0j8AgN0+oAIAAAAAAAABJQIAAEAAAAAd1ZlhasfdP+gPobtrhdI/AADfPrACAAAAAAAAASYCAABAAAAAn3ihMe3x3T+MG952K3/SPwCA3z6wAgAAAAAAAAEnAgAAQAAAACAcqQFwHN4/jBvedit/0j8AAOA+wAIAAAAAAAABKAIAAEAAAAChv7DR8kbeP4wb3nYrf9I/AADgPsACAAAAAAAAASkCAABAAAAAImO4oXVx3j/oD6G7a4XSPwAA4D7PAgAAAAAAAAEqAgAAQAAAANyAwJ6gnt4/6A+hu2uF0j8AAOA+zwIAAAAAAAABKwIAAEAAAAAkqsdBe8beP0wEZACsi9I/AADhPt8CAAAAAAAAASwCAABAAAAAbtPO5FXu3j9MBGQArIvSPwCA4j7fAgAAAAAAAAEtAgAAQAAAACbx1uGAG98/TARkAKyL0j8AAOI+7gIAAAAAAAABLgIAAEAAAADgDt/eq0jfP+gPobtrhdI/AADhPu4CAAAAAAAAAS8CAABAAAAA0qbnCH943z/oD6G7a4XSPwCA4D7+AgAAAAAAAAEwAgAAQAAAAFRK79gBo98/6A+hu2uF0j8AAOE+/gIAAAAAAAABMQIAAEAAAAAOaPfVLNDfP0wEZACsi9I/AIDgPg4DAAAAAAAAATICAABAAAAAkAv/pa/63z8E7emJLJjSPwAA3z4OAwAAAAAAAAEzAgAAQAAAAG0agyRFEeA/zNVvE62k0j8AgN4+HQMAAAAAAAABNAIAAEAAAAAt7IaMhibgP/CyuOFtt9I/AADfPh0DAAAAAAAAATUCAABAAAAAtUOKxx854D+smz5r7sPSPwCA3j4dAwAAAAAAAAE2AgAAQAAAACJeDexkSuA/bITE9G7Q0j8AAN4+LQMAAAAAAAABNwIAAEAAAAByOxD6VVrgP9R4hzmv1tI/AADePi0DAAAAAAAAATgCAABAAAAAp9uS8fJo4D/UeIc5r9bSPwAA3z49AwAAAAAAAAE5AgAAQAAAAL8+ldI7duA/bITE9G7Q0j8AgN8+PQMAAAAAAAABOgIAAEAAAABIlpgN1YjgPxCQAbAuytI/AADhPkwDAAAAAAAAATsCAABAAAAAmXObG8aY4D9Qp3smrr3SPwCA4z5MAwAAAAAAAAE8AgAAQAAAAOhQnim3qOA/jL71nC2x0j8AAOc+XAMAAAAAAAABPQIAAEAAAAAd8SAhVLfgP8zVbxOtpNI/AADrPlwDAAAAAAAAAT4CAABAAAAAUpGjGPHF4D9s4azObJ7SPwAA8D5rAwAAAAAAAAE/AgAAQAAAAKNupibi1eA/BO3piSyY0j8AgPI+awMAAAAAAAABQAIAAEAAAADWDikef+TgP6j4JkXskdI/AID0PnsDAAAAAAAAAUECAABAAAAA0zSr6HPw4D9MBGQArIvSPwCA9D57AwAAAAAAAAFCAgAAQAAAACQSrvZkAOE/6A+hu2uF0j8AAPQ+iwMAAAAAAAABQwIAAEAAAABYsjDuAQ/hP+gPobtrhdI/AAD0PosDAAAAAAAAAUQCAABAAAAAcBUzz0oc4T/oD6G7a4XSPwAA9D6aAwAAAAAAAAFFAgAAQAAAAKW1tcbnKuE/6A+hu2uF0j8AAPQ+mgMAAAAAAAABRgIAAEAAAAC+GLinMDjhP+gPobtrhdI/AAD0PqoDAAAAAAAAAUcCAABAAAAAKTM7zHVJ4T/oD6G7a4XSPwAA9D6qAwAAAAAAAAFIAgAAQAAAAJZNvvC6WuE/TARkAKyL0j8AAPQ+ugMAAAAAAAABSQIAAEAAAAADaEEVAGzhP6j4JkXskdI/AIDyProDAAAAAAAAAUoCAABAAAAAjL9EUJl+4T8E7emJLJjSPwAA8j7JAwAAAAAAAAFLAgAAQAAAABQXSIsykeE/zNVvE62k0j8AAPI+yQMAAAAAAAABTAIAAEAAAACdbkvGy6PhP/CyuOFtt9I/AADyPskDAAAAAAAAAU0CAABAAAAAJsZOAWW24T9Qp3smrr3SPwAA8j7oAwAAAAAAAAFOAgAAQAAAAK4dUjz+yOE/rJs+a+7D0j8AAPI+6AMAAAAAAAABTwIAAEAAAAAbONVgQ9rhPxCQAbAuytI/AADyPugDAAAAAAAAAVACAABAAAAAaxXYbjTq4T9shMT0btDSPwAA8z74AwAAAAAAAAFRAgAAQAAAANcvW5N5++E/bITE9G7Q0j8AgPM++AMAAAAAAAABUgIAAEAAAABgh17OEg7iP2yExPRu0NI/AIDzPvgDAAAAAAAAAVMCAABAAAAABRziHwAi4j9shMT0btDSPwAA9T4IBAAAAAAAAAFUAgAAQAAAAKmwZXHtNeI/bITE9G7Q0j8AgPY+CAQAAAAAAAABVQIAAEAAAABORenC2kniP2yExPRu0NI/AAD2PhcEAAAAAAAAAVYCAABAAAAA15zs/XNc4j8QkAGwLsrSPwAA9j4XBAAAAAAAAAFXAgAAQAAAAEO3byK5beI/rJs+a+7D0j8AAPc+JwQAAAAAAAABWAIAAEAAAACVlHIwqn3iP1CneyauvdI/AID4PicEAAAAAAAAAVkCAABAAAAAHex1a0OQ4j/wsrjhbbfSPwCA+T43BAAAAAAAAAFaAgAAQAAAAIkG+Y+IoeI/8LK44W230j8AAPs+NwQAAAAAAAABWwIAAEAAAADZ4/udebHiP/CyuOFtt9I/AID7PkYEAAAAAAAAAVwCAABAAAAAKsH+q2rB4j+MvvWcLbHSPwAA/T5GBAAAAAAAAAFdAgAAQAAAAHueAbpb0eI/jL71nC2x0j8AgPw+VgQAAAAAAAABXgIAAEAAAAA7cAUinebiP4y+9ZwtsdI/AAD8PlYEAAAAAAAAAV8CAABAAAAA/EEJit774j/wsrjhbbfSPwAA/T5lBAAAAAAAAAFgAgAAQAAAALwTDfIfEeM/rJs+a+7D0j8AgP4+ZQQAAAAAAAABYQIAAEAAAAB95RBaYSbjP2yExPRu0NI/AAD+PnUEAAAAAAAAAWICAABAAAAAInqUq0464z+QYQ3DL+PSPwAA/j51BAAAAAAAAAFjAgAAQAAAAONLmBOQT+M/tD5WkfD10j8AAP4+hQQAAAAAAAABZAIAAEAAAACH4BtlfWPjP9Qbn1+xCNM/AAD/PoUEAAAAAAAAAWUCAABAAAAADzgfoBZ24z94yvNAczTTPwAA/T6UBAAAAAAAAAFmAgAAQAAAALXMovEDiuM/nKc8DzRH0z8AgPs+lAQAAAAAAAABZwIAAEAAAABZYSZD8Z3jP1yQwpi0U9M/AID7PpQEAAAAAAAAAWgCAABAAAAAGjMqqzKz4z8geUgiNWDTPwCA/D6kBAAAAAAAAAFpAgAAQAAAAL7Hrfwfx+M/AD8XenZ/0z8AgP0+pAQAAAAAAAABagIAAEAAAABjXDFODdvjP4AQI413mNM/AID9PrQEAAAAAAAAAWsCAABAAAAA0Ha0clLs4z+c7WtbOKvTPwAA/z60BAAAAAAAAAFsAgAAQAAAACBUt4BD/OM/wMq0Kfm90z8AwAA/wwQAAAAAAAABbQIAAEAAAABV9Dl44ArkP4CzOrN5ytM/AIACP8MEAAAAAAAAAW4CAABAAAAAURq8QtUW5D9geQkLu+nTPwAABT/TBAAAAAAAAAFvAgAAQAAAADIDvvZ1IeQ/YHkJC7vp0z8AQAc/0wQAAAAAAAABcAIAAEAAAAAR7L+qFizkP4RWUtl7/NM/AAAKP98EAAAAAAAAAXECAABAAAAAulrBMQ805D9IP9hi/AjUPwBACz/fBAAAAAAAAAFyAgAAQAAAAH4GQ89bPeQ/6EoVHrwC1D8AQAw//wQAAAAAAAABcwIAAEAAAAAndURWVEXkP4RWUtl7/NM/AEANP/8EAAAAAAAAAXQCAABAAAAAl2lFsKRK5D8oYo+UO/bTPwAADT//BAAAAAAAAAF1AgAAQAAAAAdeRgr1T+Q/yG3MT/vv0z8AgAw/DgUAAAAAAAABdgIAAEAAAABaFcdN8VPkP2B5CQu76dM/AAAEPw4FAAAAAAAAAXcCAABAAAAAsMxHke1X5D+gkIOBOt3TPwCA8D4OBQAAAAAAAAF4AgAAQAAAAO+pOX6b0eY/+Jv/U3RN0z8AAGQ+AAAAAAAAAAABeQIAAEAAAACYGDsFlNnmP9i+toWzOtM/AICcPhAAAAAAAAAAAXoCAABAAAAA7M+7SJDd5j80s3nK80DTPwAAsD4QAAAAAAAAAAF7AgAAQAAAAHgBPbk05OY/+Jv/U3RN0z8AgKk+EAAAAAAAAAABfAIAAEAAAADNuL38MOjmP1yQwpi0U9M/AICnPhAAAAAAAAAAAX0CAABAAAAAraG/sNHy5j+4hIXd9FnTPwAAoj4gAAAAAAAAAAF+AgAAQAAAAKrHQXvG/uY/mEpUNTZ50z8AAJ0+IAAAAAAAAAABfwIAAEAAAACm7cNFuwrnP7wnnQP3i9M/AACaPi8AAAAAAAAAAYACAABAAAAAv1DGJgQY5z+8J50D94vTPwCAlz4vAAAAAAAAAAGBAgAAQAAAAPPwSB6hJuc/YDPavraF0z8AgJY+LwAAAAAAAAABggIAAEAAAAB8SExZOjnnPwA/F3p2f9M/AACXPj8AAAAAAAAAAYMCAABAAAAABKBPlNNL5z/cYc6rtWzTPwCAmD4/AAAAAAAAAAGEAgAAQAAAAI33Us9sXuc/IHlIIjVg0z8AgJ0+TgAAAAAAAAABhQIAAEAAAACFQ1dkVnbnP1yQwpi0U9M/AIClPk4AAAAAAAAAAYYCAABAAAAA0kbcPDyS5z+cpzwPNEfTPwAAsT5OAAAAAAAAAAGHAgAAQAAAAFjEYULKsOc/NLN5yvNA0z8AgL8+XgAAAAAAAAABiAIAAEAAAADABGcxBM7nP9i+toWzOtM/AIDLPm4AAAAAAAAAAYkCAABAAAAAYb9sTebt5z/YvraFszrTPwCA1j5uAAAAAAAAAAGKAgAAQAAAAAF6cmnIDeg/2L62hbM60z8AgN0+bgAAAAAAAAABiwIAAEAAAAATKXnf+jLoP9i+toWzOtM/AIDiPn0AAAAAAAAAAYwCAABAAAAAJdh/VS1Y6D/YvraFszrTPwAA5T59AAAAAAAAAAGNAgAAQAAAADWHhstffeg/2L62hbM60z8AgOU+nQAAAAAAAAABjgIAAEAAAABjcw1Y5qPoP9i+toWzOtM/AADmPp0AAAAAAAAAAY8CAABAAAAAdSIUzhjJ6D/YvraFszrTPwAA5j6dAAAAAAAAAAGQAgAAQAAAANqIm4dH8ug/eMrzQHM00z8AAOc+nQAAAAAAAAABkQIAAEAAAAB3aSNuHh7pPxjWMPwyLtM/AIDoPqwAAAAAAAAAAZICAABAAAAA+AwrPqFI6T8Y1jD8Mi7TPwCA6j6sAAAAAAAAAAGTAgAAQAAAAHmwMg4kc+k/GNYw/DIu0z8AgOw+vAAAAAAAAAABlAIAAEAAAAAWkbr0+p7pPxjWMPwyLtM/AIDtPrwAAAAAAAAAAZUCAABAAAAA0K7C8SXM6T94yvNAczTTPwAA7z7LAAAAAAAAAAGWAgAAQAAAAIrMyu5Q+ek/eMrzQHM00z8AgPA+ywAAAAAAAAABlwIAAEAAAABD6tLreybqP3jK80BzNNM/AIDyPtsAAAAAAAAAAZgCAABAAAAA4Mpa0lJS6j94yvNAczTTPwCA9D7bAAAAAAAAAAGZAgAAQAAAANNiY/wlguo/GNYw/DIu0z8AgPc+6wAAAAAAAAABmgIAAEAAAACMgGv5UK/qP7jhbbfyJ9M/AAD5PusAAAAAAAAAAZsCAABAAAAAKWHz3yfb6j/0+OctchvTPwCA+T76AAAAAAAAAAGcAgAAQAAAAMZBe8b+Bus/cCfcGnEC0z8AAPo++gAAAAAAAAABnQIAAEAAAACAX4PDKTTrP/BV0Adw6dI/AAD6PvoAAAAAAAAAAZ4CAABAAAAAVroL16hi6z8QkAGwLsrSPwAA/T4KAQAAAAAAAAGfAgAAQAAAAA/YE9TTj+s/jL71nC2x0j8AAAE/CgEAAAAAAAABoAIAAEAAAADJ9RvR/rzrP6j4JkXskdI/AMADPxoBAAAAAAAAAaECAABAAAAAgxMkzinq6z8kJxsy63jSPwBABz8aAQAAAAAAAAGiAgAAQAAAAFdurOGoGOw/pFUPH+pf0j8AAAk/KQEAAAAAAAABowIAAEAAAAAQjLTe00XsP8SPQMeoQNI/AMAJPykBAAAAAAAAAaQCAABAAAAArmw8xapx7D88vjS0pyfSPwAACj85AQAAAAAAAAGlAgAAQAAAAC8QRJUtnOw/XPhlXGYI0j8AgAo/OQEAAAAAAAABpgIAAEAAAACVdstOXMXsP3wylwQl6dE/AMAKP0gBAAAAAAAAAacCAABAAAAAMldTNTPx7D+YbMis48nRPwDACj9IAQAAAAAAAAGoAgAAQAAAANA32xsKHe0/WLI2EGKk0T8AQAo/WAEAAAAAAAABqQIAAEAAAABtGGMC4UjtP9TgKv1gi9E/AAAKP1gBAAAAAAAAAaoCAABAAAAAlipsWVx77T+UJplg32XRPwCACT9oAQAAAAAAAAGrAgAAQAAAAIjCdIMvq+0/EFWNTd5M0T8AAAk/aAEAAAAAAAABrAIAAEAAAACWl/3DVtztP/B3RH8dOtE/AIAJP3cBAAAAAAAAAa0CAABAAAAAULUFwYEJ7j8wj771nC3RPwDACj93AQAAAAAAAAGuAgAAQAAAAO2VjadYNe4/MI++9Zwt0T8AgAw/hwEAAAAAAAABrwIAAEAAAABS/BRhh17uPzCPvvWcLdE/AAAPP4cBAAAAAAAAAbACAABAAAAA1J8cMQqJ7j8wj771nC3RPwBAET+XAQAAAAAAAAGxAgAAQAAAADkGpOo4su4/8HdEfx060T8AgBM/lwEAAAAAAAABsgIAAEAAAACDL6uNE9ruP5CDgTrdM9E/AAAVP6YBAAAAAAAAAbMCAABAAAAAkt6xA0b/7j+wYMoInkbRPwDAFj+mAQAAAAAAAAG0AgAAQAAAAGwTuEzQIe8/sGDKCJ5G0T8AgBc/tgEAAAAAAAABtQIAAEAAAAANzr1oskHvP3RJUJIeU9E/AMAXP7YBAAAAAAAAAbYCAABAAAAAdg7DV+xe7z/QPRPXXlnRPwBAFz+2AQAAAAAAAAG3AgAAQAAAABjJyHPOfu8/LDLWG59f0T8AABc/xQEAAAAAAAABuAIAAEAAAABkzE1MtJrvPxBVjU3eTNE/AIASP8UBAAAAAAAAAbkCAABAAAAAlpJSDka17z9MbAfEXUDRPwAADD/VAQAAAAAAAAG6AgAAQAAAAI7eVqMvze8/MI++9Zwt0T8AAPE+1QEAAAAAAAABuwIAAEAAAAAYNlreyN/vP2ymOGwcIdE/AIC+PuUBAAAAAAAAAbwCAABAAAAAhFDdAg7x7z+I4GkU2wHRPwAAeT7lAQAAAAAAAAG9AgAAQAAAAF+Dwyk0S80/CLdGnMA82j8AANg9AAAAAAAAAAABvgIAAEAAAAAOpsAbQzvNP8BZndk85dk/AAAYPg8AAAAAAAAAAb8CAABAAAAAnbG/wfI1zT9kZdqU/N7ZPwAALD4PAAAAAAAAAAHAAgAAQAAAAL7IvQ1SK80//HAXULzY2T8AAEM+DwAAAAAAAAABwQIAAEAAAAC+yL0NUivNP/xwF1C82Nk/AABvPg8AAAAAAAAAAcICAABAAAAAvsi9DVIrzT/8cBdQvNjZPwCAjD4fAAAAAAAAAAHDAgAAQAAAAC69vmeiMM0/PIiRxjvM2T8AgKI+HwAAAAAAAAABxAIAAEAAAAAOpsAbQzvNP+CTzoH7xdk/AICvPh8AAAAAAAAAAcUCAABAAAAAX4PDKTRLzT94nws9u7/ZPwAAuT4fAAAAAAAAAAHGAgAAQAAAAB9Vx5F1YM0/eJ8LPbu/2T8AgLw+LwAAAAAAAAABxwIAAEAAAADAD82tV4DNP3ifCz27v9k/AIC8Pj4AAAAAAAAAAcgCAABAAAAAYsrSyTmgzT8Yq0j4ernZPwAAvD4+AAAAAAAAAAHJAgAAQAAAAMNW3E1d1c0/GKtI+Hq52T8AALw+TgAAAAAAAAABygIAAEAAAACW1+Yr0Q/OP3ifCz27v9k/AAC8Pk4AAAAAAAAAAcsCAABAAAAASEHzveVUzj94nws9u7/ZPwCAwT5OAAAAAAAAAAHMAgAAQAAAAEqIAl7rqc4/4JPOgfvF2T8AgMo+XQAAAAAAAAABzQIAAEAAAAAuuBOykQnPPzyIkcY7zNk/AIDVPl0AAAAAAAAAAc4CAABAAAAAYsUnFCl5zz/8cBdQvNjZPwCA4j5tAAAAAAAAAAHPAgAAQAAAAHa7PSph888/gEIjY73x2T8AAO0+bQAAAAAAAAAB0AIAAEAAAAD8UirNdDnQPwAUL3a+Cto/AAD2Pn0AAAAAAAAAAdECAABAAAAAH7E3udmD0D/g2f3N/ynaPwAA/D59AAAAAAAAAAHSAgAAQAAAALIDRv+O09A/ZKsJ4QBD2j8AgAA/jAAAAAAAAAAB0wIAAEAAAAC0SlWflCjRP0hx2DhCYto/AAACP4wAAAAAAAAAAdQCAABAAAAAt5FkP5p90T8oN6eQg4HaPwBAAz+cAAAAAAAAAAHVAgAAQAAAAIJec7L3z9E/TBTwXkSU2j8AQAQ/nAAAAAAAAAAB1gIAAEAAAAAtFITZ9SzSPwz9dejEoNo/AEAFP7sAAAAAAAAAAdcCAABAAAAA18mUAPSJ0j/Q5ftxRa3aPwAABT+7AAAAAAAAAAHYAgAAQAAAALv5pVSa6dI/0OX7cUWt2j8AgAQ/uwAAAAAAAAAB2QIAAEAAAABlr7Z7mEbTP9Dl+3FFrdo/AMAEP7sAAAAAAAAAAdoCAABAAAAAgVnI/Oao0z9s8TgtBafaPwDABT/LAAAAAAAAAAHbAgAAQAAAANN92qrdDdQ/TBTwXkSU2j8AAAg/ywAAAAAAAAAB3AIAAEAAAAC3rev+g23UP2hOIQcDddo/AIALP9oAAAAAAAAAAd0CAABAAAAAK+n7+NnH1D/sfBX0AVzaPwAADj/aAAAAAAAAAAHeAgAAQAAAAA0ZDU2AJ9U/CLdGnMA82j8AgBA/6gAAAAAAAAAB3wIAAEAAAADxSB6hJofVP4TlOom/I9o/AAASP+oAAAAAAAAAAeACAABAAAAAm/4uyCTk1T8AFC92vgraPwBAEz/6AAAAAAAAAAHhAgAAQAAAAEe0P+8iQdY/gEIjY73x2T8AwBM/+gAAAAAAAAAB4gIAAEAAAABhXlFwcaPWP/xwF1C82Nk/AMATPwkBAAAAAAAAAeMCAABAAAAAfAhj8b8F1z/gk86B+8XZPwCAFD8JAQAAAAAAAAHkAgAAQAAAAJeydHIOaNc/WMLCbvqs2T8AwBU/GQEAAAAAAAAB5QIAAEAAAADr1oYgBc3XP5TZPOV5oNk/AIAWPxkBAAAAAAAAAeYCAABAAAAAH+Sagpw82D845XmgOZrZPwBAFz8pAQAAAAAAAAHnAgAAQAAAAItrrxHcrtg/OOV5oDma2T8AwBc/KQEAAAAAAAAB6AIAAEAAAABn58T6aybZP/zN/ym6ptk/AMAXPzgBAAAAAAAAAekCAABAAAAA69HbavSl2T94nws9u7/ZPwBAFz84AQAAAAAAAAHqAgAAQAAAAG+88tp8Jdo/wFmd2Tzl2T8AABc/SAEAAAAAAAAB6wIAAEAAAADzpglLBaXaP2AI8rr+ENo/AAAXP0gBAAAAAAAAAewCAABAAAAA6IUhFd4p2z9kqwnhAEPaPwCAFz9IAQAAAAAAAAHtAgAAQAAAANtkOd+2rts/aE4hBwN12j8AwBc/VwEAAAAAAAAB7gIAAEAAAAAJvlHWNzbcPyzavraFs9o/AMAXP1cBAAAAAAAAAe8CAABAAAAAbJFq+mDA3D+0TuLviP7aPwAAGD9nAQAAAAAAAAHwAgAAQAAAAJjqgvHhR90/eNp/nws92z8AABg/ZwEAAAAAAAAB8QIAAEAAAAC8j599TOfdPwRPo9gOiNs/AIAYP3cBAAAAAAAAAfICAABAAAAAOsa6gr5+3j/E2kCIkcbbPwBAGT93AQAAAAAAAAHzAgAAQAAAABCO1AA4Dt8/iGbeNxQF3D8AQBo/hgEAAAAAAAAB9AIAAEAAAADM8uudaJDfP+z9uKJWPdw/AMAbP4YBAAAAAAAAAfUCAABAAAAAGz2AFlQB4D9wz8S1V1bcPwAAHj+WAQAAAAAAAAH2AgAAQAAAAO69ivTHO+A/zMOH+pdc3D8AgCE/lgEAAAAAAAAB9wIAAEAAAABPSpR463DgP1CVkw2Zddw/AAAkP6YBAAAAAAAAAfgCAABAAAAAQeKcor6g4D/0oNDIWG/cPwAAJz+mAQAAAAAAAAH5AgAAQAAAAPr/pJ/pzeA/MLhKP9hi3D8AQCk/tQEAAAAAAAAB+gIAAEAAAABDKaxCxPXgP8zDh/qXXNw/AIArP7UBAAAAAAAAAfsCAABAAAAAqI8z/PIe4T9wz8S1V1bcPwCALD/FAQAAAAAAAAH8AgAAQAAAALo+OnIlROE/tOY+LNdJ3D8AQC0/xQEAAAAAAAAB/QIAAEAAAACTc0C7r2bhP0zye+eWQ9w/AMAtP9QBAAAAAAAAAf4CAABAAAAAGPHFwD2F4T/s/biiVj3cPwDALT/UAQAAAAAAAAH/AgAAQAAAAEq3yoLPn+E/7P24olY93D8AQC0/5AEAAAAAAAABAAMAAEAAAABdQE8uDbnhP0zye+eWQ9w/AAAtP+QBAAAAAAAAAQEDAABAAAAAHhJTlk7O4T9wz8S1V1bcPwDAKT/0AQAAAAAAAAECAwAAQAAAAKdpVtHn4OE/9KDQyFhv3D8AwCQ/9AEAAAAAAAABAwMAAEAAAAD3Rlnf2PDhP7CJVlLZe9w/AMAUPyICAAAAAAAAAQQDAABAAAAAD6pbwCH+4T/4Q+juWqHcPwAAAD8iAgAAAAAAAAEFAwAAQAAAADrjUVPa0so/Dk1HHpJI7T8AAGQ+AAAAAAAAAAABBgMAAEAAAACLwFRhy+LKP/6vLsoyWO0/AICcPg8AAAAAAAAAAQcDAABAAAAAi8BUYcviyj8uKpDsUlvtPwAAsD4PAAAAAAAAAAEIAwAAQAAAAKvXUq0q2Mo/YqTxDnNe7T8AgKk+DwAAAAAAAAABCQMAAEAAAAA641FT2tLKP44eUzGTYe0/AACpPhgAAAAAAAAAAQoDAABAAAAAW/pPnznIyj++mLRTs2TtPwAApj4YAAAAAAAAAAELAwAAQAAAAAgdTZFIuMo/7hIWdtNn7T8AgKQ+GAAAAAAAAAABDAMAAEAAAABKS0kpB6PKP1IH2boTbu0/AACjPigAAAAAAAAAAQ0DAABAAAAAh3lFwcWNyj9CasBmtH3tPwAAoj4oAAAAAAAAAAEOAwAAQAAAAMinQVmEeMo/0tjkzRSH7T8AAKI+NwAAAAAAAAABDwMAAEAAAAAG1j3xQmPKP/K1LZzVme0/AACjPjcAAAAAAAAAARADAABAAAAARwQ6iQFOyj+mAZvR9rXtPwCApD43AAAAAAAAAAERAwAAQAAAAIUyNiHAOMo/Wk0IBxjS7T8AgKg+RwAAAAAAAAABEgMAAEAAAADkdzAF3hjKP2qNOIF59O0/AACvPkcAAAAAAAAAARMDAABAAAAA898n2wrpyT8KPI1iOyDuPwAAsT5WAAAAAAAAAAEUAwAAQAAAAJJTHlfns8k/surhQ/1L7j8AALI+VgAAAAAAAAABFQMAAEAAAAC+0hN5c3nJP4YTmEffeu4/AACzPmYAAAAAAAAAARYDAABAAAAAfl0IQa85yT/KzSnkYKDuPwCAtT5mAAAAAAAAAAEXAwAAQAAAAOsK+vr56cg/3g1aXsLC7j8AgL0+dgAAAAAAAAABGAMAAEAAAADpw+pa9JTIP7rTKLYD4u4/AADJPnYAAAAAAAAAARkDAABAAAAAlZ/YrP0vyD8+pTTJBPvuPwAA1T6FAAAAAAAAAAEaAwAAQAAAAIGpwpbFtcc/wnZA3AUU7z8AgOI+hQAAAAAAAAABGwMAAEAAAABts6yAjTvHP+JTiarGJu8/AADtPpUAAAAAAAAAARwDAABAAAAA6ciVEAW8xj82qzObpzzvPwAA9j6VAAAAAAAAAAEdAwAAQAAAAIT1fOzbMcY/Voh8aWhP7z8AAPw+pQAAAAAAAAABHgMAAEAAAABAOWIUEp3FP3ZlxTcpYu8/AIAAP6UAAAAAAAAAAR8DAABAAAAAOqtD1AbzxD8qsTJtSn7vPwDAAD+0AAAAAAAAAAEgAwAAQAAAADUdJZT7SMQ/PvFi56ug7z8AAAE/tAAAAAAAAAABIQMAAEAAAADAmgX6n5nDP/I80BzNvO8/AAABP7QAAAAAAAAAASIDAABAAAAA2SPlBfTkwj8+lHoNrtLvPwCAAT/TAAAAAAAAAAEjAwAAQAAAABLEwl2nJcI/cg7cL87V7z8AwAE/0wAAAAAAAAABJAMAAEAAAADcb59bCmHBP7IlVqZNye8/AMABP9MAAAAAAAAAASUDAABAAAAAFxB9s72hwD/Cwm76rLnvPwCAAz/jAAAAAAAAAAEmAwAAQAAAAMF3s2JBur8/nuUlLOym7z8AAAY/4wAAAAAAAAABJwMAAEAAAACP/Wj2xRu+PxoUGhnrje8/AAAKP+MAAAAAAAAAASgDAABAAAAABz4kpiydvD+aQg4G6nTvPwCADj/zAAAAAAAAAAEpAwAAQAAAAHp+31WTHrs/6vag0MhY7z8AQBE/8wAAAAAAAAABKgMAAEAAAADMp5y5mqq5P2Yllb3HP+8/AIATPwIBAAAAAAAAASsDAABAAAAAQuhXaQEsuD/y8KH+JRfvPwAAFD8CAQAAAAAAAAEsAwAAQAAAAJQRFc0IuLY/fryuP4Tu7j8AABQ/EgEAAAAAAAABLQMAAEAAAADpOtIwEES1P6qT+Duiv+4/AEARPxIBAAAAAAAAAS4DAABAAAAAHU2RSLjasz8agryuP4TuPwDADT8iAQAAAAAAAAEvAwAAQAAAABExVMihhrI/XpM3Uxw27j8AgAs/IgEAAAAAAAABMAMAAEAAAADn/Rj8Kz2xP9oeFBoZ6+0/AEAKPzEBAAAAAAAAATEDAABAAAAAOme/x638rz/GO8x5tZbtPwAACz8xAQAAAAAAAAEyAwAAQAAAAGbrX59K6a0/rliE2VFC7T8AgAw/QQEAAAAAAAABMwMAAEAAAAAYEwhHagCsP2L72hbO6uw/AAAOP0EBAAAAAAAAATQDAABAAAAADLC7Jk5Xqj+azCVBSXrsPwDADz9QAQAAAAAAAAE1AwAAQAAAAELCej727ag/oiMPSaQG7D8AABE/UAEAAAAAAAABNgMAAEAAAAA0pj2+35mnPxYM1Omeies/AEASP2ABAAAAAAAAATcDAABAAAAAKooAPslFpj9a1x9Cd9fqPwAAEj9gAQAAAAAAAAE4AwAAQAAAAOKG1sX5W6U/vn+0aBA46j8AgBE/cAEAAAAAAAABOQMAAEAAAADe+LeF7rGkPyIoSY+pmOk/AMASP3ABAAAAAAAAAToDAABAAAAAmoOsTSpypD9GuWM/wwXpPwCAFT9/AQAAAAAAAAE7AwAAQAAAAB4ntB2tnKQ/akp+79xy6D8AgBY/fwEAAAAAAAABPAMAAEAAAABenL9VcdykP+7PW+Q25uc/AAAXP48BAAAAAAAAAT0DAABAAAAAJLXSXbhGpT8ExF1A8WLnPwCAFj+PAQAAAAAAAAE+AwAAQAAAAGhx7TWC26U/qiaEAwzp5j8AgBU/jwEAAAAAAAABPwMAAEAAAABu/wt2jYWmP+L3zi2HeOY/AIAUP58BAAAAAAAAAUADAABAAAAA+HdBJiGvpz/469CJQfXlPwCAEz+fAQAAAAAAAAFBAwAAQAAAAAKUfqY3A6k/ML0btLyE5T8AgBA/rgEAAAAAAAABQgMAAEAAAAAO98rGU6yqP5YIyABYF+U/AMAMP64BAAAAAAAAAUMDAABAAAAAHKEmh3WqrD++PPrWc7bkPwBADT++AQAAAAAAAAFEAwAAQAAAAC5LgkeXqK4/eN9QFPBe5D8AgA8/vgEAAAAAAAABRQMAAEAAAABBtfSfPnOwP/JqLdvsE+Q/AAASP90BAAAAAAAAAUYDAABAAAAAi/8tuBOysT8s348ratXjPwAAFT/dAQAAAAAAAAFHAwAAQAAAANVJZ9Do8LI/Kjx4BWij4z8AQBY/3QEAAAAAAAABSAMAAEAAAADiZaRQ/0S0P4SNIySmd+M/AEAXP90BAAAAAAAAAUkDAABAAAAA64Hh0BWZtT8EvBcRpV7jPwDAFz/tAQAAAAAAAAFKAwAAQAAAAHlBJiGvF7c/4N7OQuRL4z8AgBg/7QEAAAAAAAABSwMAAEAAAAADAWtxSJa4P1BwqtuDQuM/AEAYP/wBAAAAAAAAAUwDAABAAAAAcamxdYIfuj9QcKrbg0LjPwAAGD/8AQAAAAAAAAFNAwAAQAAAAL06+i1ds7s/guoL/qNF4z8AgBc/DAIAAAAAAAABTgMAAEAAAADttESa2FG9P6LHVMxkWOM/AAAXPwwCAAAAAAAAAU8DAABAAAAAOUaNUrPlvj9isNpV5WTjPwAAFz8cAgAAAAAAAAFQAwAAQAAAAMPragXHPMA/RHaprSaE4z8AABc/HAIAAAAAAAABUQMAAEAAAABqNI9htAbBP1i22SeIpuM/AAAXPyoCAAAAAAAAAVIDAABAAAAA8GW1cULbwT9q9gmi6cjjPwCAFz8qAgAAAAAAAAFTAwAAQAAAAJau2c0vpcI/rrCbPmvu4z8AgBY/OgIAAAAAAAABVAMAAEAAAADNAv3PzGnDP7BTs2RtIOQ/AMAVPzoCAAAAAAAAAVUDAABAAAAAI24eHskjxD+29sqKb1LkPwBAFj9JAgAAAAAAAAFWAwAAQAAAAHvZP2zF3cQ/eoJoOvKQ5D8AwBc/SQIAAAAAAAABVwMAAEAAAADvW18GIY3FPxCUpMdUzOQ/AIAYP1kCAAAAAAAAAVgDAABAAAAAFAF8kossxj+mpeBUtwflPwDAGD9ZAgAAAAAAAAFZAwAAQAAAAMmxl8SlxsY/aDF+BDpG5T8AQBg/WQIAAAAAAAABWgMAAEAAAAAPbrKcb1vHPzC9G7S8hOU/AAAYP2kCAAAAAAAAAVsDAABAAAAAk1jJDPjaxz+UVPYe/7zlPwCAFz9pAgAAAAAAAAFcAwAAQAAAAPYr4jAhZcg/WOCTzoH75T8AABc/eAIAAAAAAAABXQMAAEAAAAB8FvmgqeTIPx5sMX4EOuY/AIAWP3gCAAAAAAAAAV4DAABAAAAAHxgOXZFZyT80T3keaI7mPwAAFj+IAgAAAAAAAAFfAwAAQAAAAOIwIWXYw8k/6j3+eYvc5j8AgBY/iAIAAAAAAAABYAMAAEAAAAA2VTMTzyjKP5KPaoFPOuc/AEAXP5gCAAAAAAAAAWEDAABAAAAAqJBDDSWDyj9Gfu/ccojnPwDAFz+YAgAAAAAAAAFiAwAAQAAAAMvuUPmJzco/HEq9Blfp5z8AgBg/pwIAAAAAAAABYwMAAEAAAAAMZFwxTg3LP8abKQ4bR+g/AMAYP6cCAAAAAAAAAWQDAABAAAAAb/BltXFCyz/O4VhaH6voPwDAGD+3AgAAAAAAAAFlAwAAQAAAAGCIbt9Ecss/RrljP8MF6T8AgBk/twIAAAAAAAABZgMAAEAAAAABQ3T7JpLLP+4K0EaHY+k/AMAaP8YCAAAAAAAAAWcDAABAAAAAUCB3CRiiyz8yaHkJC7vpPwCAGz/GAgAAAAAAAAFoAwAAQAAAAMEUeGNop8s/CjRHM+8b6j8AQBw/1gIAAAAAAAABaQMAAEAAAADhK3avx5zLP9Ji/Ah0jOo/AMAdP9YCAAAAAAAAAWoDAABAAAAAkk5zodaMyz8OI413mPPqPwAAID/mAgAAAAAAAAFrAwAAQAAAAICfbCukZ8s/cl1/CN1d6z8AwCA/5gIAAAAAAAABbAMAAEAAAAD/+2RbIT3LP64dEHcBxes/AAAhP/UCAAAAAAAAAW0DAABAAAAALHtafa0Cyz8WWAIIRi/sPwCAIT/1AgAAAAAAAAFuAwAAQAAAAAgdTZFIuMo/ThiTdmqW7D8AwCI/BQMAAAAAAAABbwMAAEAAAAC3+DrjUVPKPybkYKBO9+w/AAAlPwUDAAAAAAAAAXADAABAAAAA898n2wrpyT9uQQpj0k7tPwDAJz8VAwAAAAAAAAFxAwAAQAAAAG/1EGuCack/xjvMebWW7T8AwCk/FQMAAAAAAAABcgMAAEAAAACaLffsCNrIP1pNCAcY0u0/AAArPyQDAAAAAAAAAXMDAABAAAAAlZ/YrP0vyD8a2aW2mhDuPwBALD8kAwAAAAAAAAF0AwAAQAAAAD40t14Bdsc/Iny93JxC7j8AQC0/NAMAAAAAAAABdQMAAEAAAACY65ICFKzGP8YqEr5ebu4/AAAtPzQDAAAAAAAAAXYDAABAAAAA8aJupibixT8K5aNa4JPuPwCALD80AwAAAAAAAAF3AwAAQAAAAByURYin/cQ/6qpysiGz7j8AwCg/QwMAAAAAAAABeAMAAEAAAAAjbh4eySPEPzoCHaMCye4/AMAjP0MDAAAAAAAAAXkDAABAAAAAu1P2WZpEwz9e32Vxw9vuPwDAFD9jAwAAAAAAAAF6AwAAQAAAAHVQzOHKWsI/7k2K2CPl7j8AQAE/YwMAAAAAAAABewMAAEAAAACeQaPDS3bBP45Zx5Pj3u4/AICwPmMDAAAAAAAAAXwDAABAAAAAn/rug1xTsD884KgrVXjQPwAAkD0AAAAAAAAAAAF9AwAAQAAAAJ/67oNcU7A/XBra0xNZ0D8AAMw9DwAAAAAAAAABfgMAAEAAAAC/Ee3Pu0iwP9xIzsASQNA/AADoPQ8AAAAAAAAAAX8DAABAAAAAXoXjS5gTsD/4gv9o0SDQPwAAzD0PAAAAAAAAAAGAAwAAQAAAAHyc4Zf3CLA/mI48JJEa0D8AALY9DwAAAAAAAAABgQMAAEAAAAB6lbtfbOevPxi9MBGQAdA/AADgPR8AAAAAAAAAAYIDAABAAAAA9vGzj+m8rz9o7sNyncTPPwAAFz4fAAAAAAAAAAGDAwAAQAAAALh8qFclfa8/KDQy1hufzz8AAEw+HwAAAAAAAAABhAMAAEAAAAB2B50fYT2vP9h5oDmaec8/AACDPh8AAAAAAAAAAYUDAABAAAAAMpKR55z9rj9gqJQmmWDPPwAAmj4vAAAAAAAAAAGGAwAAQAAAAO4chq/Yva4/4NaIE5hHzz8AgK4+LwAAAAAAAAABhwMAAEAAAADs1XYP02iuP1gFfQCXLs8/AIC7Pj4AAAAAAAAAAYgDAABAAAAAKr1jB4z+rT9QYmXalPzOPwAAxz4+AAAAAAAAAAGJAwAAQAAAAKbSTJcDf60/GKjTPRPXzj8AgMs+TgAAAAAAAAABigMAAEAAAACeRC5X+NSsP5DWxyoSvs4/AIDOPl0AAAAAAAAAAYsDAABAAAAA2p38DqbAqz9IHDaOkJjOPwCA0T5dAAAAAAAAAAGMAwAAQAAAAI5Tw/bQgao/yEoqe49/zj8AgNc+XQAAAAAAAAABjQMAAEAAAACAN4Z2ui2pP4iQmN4NWs4/AIDePm0AAAAAAAAAAY4DAABAAAAA+HdBJiGvpz947YC4CyjOPwAA5T5tAAAAAAAAAAGPAwAAQAAAAOgU9QUFBqY/CBx1pQoPzj8AgOs+jAAAAAAAAAABkAMAAEAAAADcsajl6FykP4hKaZIJ9s0/AIDxPowAAAAAAAAAAZEDAABAAAAAjNlQjQh0oj+4YeMIienNPwCA9z6MAAAAAAAAAAGSAwAAQAAAALykAAWrtaA/AHldfwjdzT8AgPo+jAAAAAAAAAABkwMAAEAAAADh32D5mu6dP0CQ1/WH0M0/AID7PpwAAAAAAAAAAZQDAABAAAAAwdK4GF1Hmj+Ap1FsB8TNPwAA/D6cAAAAAAAAAAGVAwAAQAAAAJ8MINgk9ZY/uL7L4oa3zT8AAPw+rAAAAAAAAAABlgMAAEAAAAAF6o5nb82TP/jVRVkGq80/AID5PqwAAAAAAAAAAZcDAABAAAAAbcf99rmlkD+ABDpGBZLNPwCA9j67AAAAAAAAAAGYAwAAQAAAALbX90wUpos/eGEiIANgzT8AgO8+uwAAAAAAAAABmQMAAEAAAAByS8bLowGFP3C+CvoALs0/AIDnPssAAAAAAAAAAZoDAABAAAAAlLajlZNifz9wG/PT/vvMPwAA3D7LAAAAAAAAAAGbAwAAQAAAAERk2dPqa3U/aHjbrfzJzD8AgM8+2gAAAAAAAAABnAMAAEAAAAAQeNWkx+ZqP6DsPf55i8w/AIC3PtoAAAAAAAAAAZ0DAABAAAAAAPdeRfrjXT/gYKBO90zMPwCAmz4JAQAAAAAAAAGeAwAAQAAAAJTh4TbcK6s/0I4Sauogyz8AAJg9AAAAAAAAAAABnwMAAEAAAABSbNb+F+yqP8jr+kPo7so/AADUPQAAAAAAAAAAAaADAABAAAAAyoG/jo9sqj8wd9cK5aPKPwAA8D0AAAAAAAAAAAGhAwAAQAAAAMg6sO6JF6o/QNS/5OJxyj8AABY+AAAAAAAAAAABogMAAEAAAAAKaayGSAKqP/gZLkhhTMo/AABJPgAAAAAAAAAAAaMDAABAAAAABiKd5kKtqT/wdhYiXxrKPwCAnD4AAAAAAAAAAAGkAwAAQAAAAIJ+lRbAgqk/cKUKD14Byj8AAMA+AAAAAAAAAAABpQMAAEAAAADErJGufm2pP7C8hIXd9Mk/AIDUPgAAAAAAAAAAAaYDAABAAAAAgn6VFsCCqT9wpQoPXgHKPwAA3D4AAAAAAAAAAAGnAwAAQAAAAEZQmX4BmKk/8HYWIl8ayj8AgN0+AAAAAAAAAAABqAMAAEAAAADIOrDuiReqP/gZLkhhTMo/AIDcPgAAAAAAAAAAAakDAABAAAAAzMjOLpXBqj94jlGBZJfKPwAA2z4AAAAAAAAAAAGqAwAAQAAAAFb69D4jlqs/QBrvMOfVyj8AgNo+AAAAAAAAAAABqwMAAEAAAADeKxtPsWqsP0hgHn3rOcs/AADaPgAAAAAAAAAAAawDAABAAAAAJi9Fx4BUrT9Ypk3J753LPwAA2j4AAAAAAAAAAAGtAwAAQAAAACwEc6eRU64/4L2IKPUazD8AANo+AAAAAAAAAAABrgMAAEAAAAB2B50fYT2vPyi+SRF7pMw/AADaPgAAAAAAAAAAAa8DAABAAAAAfJzhl/cIsD/wjxYNAkfNPwAA2j4AAAAAAAAAAAGwAwAAQAAAAGHM8uudaLA/AHldfwjdzT8AANo+AAAAAAAAAAABsQMAAEAAAACEKgDYArOwP1B5HmiOZs4/AADaPgAAAAAAAAAAAbIDAABAAAAAxJ8LEMfysD8YqNM9E9fOPwAA3D4AAAAAAAAAAAGzAwAAQAAAACcsFZTqJ7E/oL8OnRhUzz8AgOA+AAAAAAAAAAABtAMAAEAAAADG5hqwzEexP+AcuF+cq88/AADpPgAAAAAAAAAAAbUDAABAAAAAibgeGA5dsT8YvTARkAHQPwAA9T4AAAAAAAAAAAG2AwAAQAAAAIm4HhgOXbE/+IL/aNEg0D8AgAE/AAAAAAAAAAABtwMAAEAAAADn/Rj8Kz2xP9xIzsASQNA/AEAJPwAAAAAAAAAAAbgDAABAAAAAxJ8LEMfysD+8Dp0YVF/QPwAADj8AAAAAAAAAAAG5AwAAQAAAAMJY/G/BnbA/4Ovl5hRy0D8AwBE/AAAAAAAAAAABugMAAEAAAAAeV+ez2SiwPwDJLrXVhNA/AEAUPwAAAAAAAAAAAbsDAABAAAAAdgedH2E9rz8cpneDlpfQPwAAFz8AAAAAAAAAAAG8AwAAQAAAAGbrX59K6a0/RIPAUVeq0D8AwBg/AAAAAAAAAAABvQMAAEAAAAAcoSaHdaqsP8RUzGRYw9A/AAAaPwAAAAAAAAAAAb4DAABAAAAA0lbtbqBrqz/gMRUzGdbQPwAAGj8AAAAAAAAAAAG/AwAAQAAAAIgMtFbLLKo/CA9eAdro0D8AABo/AAAAAAAAAAABwAMAAEAAAACAN4Z2ui2pP+zULFkbCNE/AEARPwAAAAAAAAAAAcEDAABAAAAA/AVgZixZqD/wd0R/HTrRPwDABD8AAAAAAAAAAAHCAwAAQAAAADSmPb7fmac/9BpcpR9s0T8AgLo+AAAAAAAAAAAL"/>
</p:tagLst>
</file>

<file path=ppt/tags/tag63.xml><?xml version="1.0" encoding="utf-8"?>
<p:tagLst xmlns:a="http://schemas.openxmlformats.org/drawingml/2006/main" xmlns:r="http://schemas.openxmlformats.org/officeDocument/2006/relationships" xmlns:p="http://schemas.openxmlformats.org/presentationml/2006/main">
  <p:tag name="ATHENA.MIXSHAPE" val="|streamable=true|audioOnly=true|recordStart=99122|recordEnd=182681|recordLength=345883|start=99122|end=182681|audioFormat={00001610-0000-0010-8000-00AA00389B71}|audioRate=44100|muted=false|volume=0.8|fadeIn=0|fadeOut=0|videoFormat={34363248-0000-0010-8000-00AA00389B71}|videoRate=15|videoWidth=256|videoHeight=256"/>
</p:tagLst>
</file>

<file path=ppt/tags/tag64.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EAAAASAAAABwMAAAAAAQAAACAAAAAECUlua0F0b21WMQIAAAAJBAAAAAkFAAAACQYAAAAJBwAAAAkIAAAACQkAAAAJCgAAAAkLAAAACQwAAAAJDQAAAAkOAAAACQ8AAAAJEAAAAAkRAAAACRIAAAAJEwAAAAkUAAAADQ8FBAAAAAtQZW5TdHJva2VWMQQAAAAKQXR0cmlidXRlcwVUcmFjZQlTdGFydFRpbWUEVHlwZQQEAAQPUGVuQXR0cmlidXRlc1YxAgAAAApJbmtUcmFjZVYxAgAAABAMQWN0aW9uVHlwZVYxAgAAAAIAAAAJFQAAAAkWAAAAGRwAAAAAAAAF6f///wxBY3Rpb25UeXBlVjEBAAAAB3ZhbHVlX18ACAIAAAAAAAAAAQUAAAAEAAAACRgAAAAJGQAAAAJPAAAAAAAAAeb////p////AAAAAAEGAAAABAAAAAkbAAAACRwAAAAVbAAAAAAAAAHj////6f///wAAAAABBwAAAAQAAAAJHgAAAAkfAAAAY2wAAAAAAAAB4P///+n///8AAAAAAQgAAAAEAAAACSEAAAAJIgAAAG+SAAAAAAAAAd3////p////AAAAAAEJAAAABAAAAAkkAAAACSUAAAAPowAAAAAAAAHa////6f///wAAAAABCgAAAAQAAAAJJwAAAAkoAAAAu60AAAAAAAAB1////+n///8AAAAAAQsAAAAEAAAACSoAAAAJKwAAAOyvAAAAAAAAAdT////p////AAAAAAEMAAAABAAAAAktAAAACS4AAAAByAAAAAAAAAHR////6f///wAAAAABDQAAAAQAAAAJMAAAAAkxAAAATtEAAAAAAAABzv///+n///8AAAAAAQ4AAAAEAAAACTMAAAAJNAAAAOPZAAAAAAAAAcv////p////AAAAAAEPAAAABAAAAAk2AAAACTcAAABP2wAAAAAAAAHI////6f///wAAAAABEAAAAAQAAAAJOQAAAAk6AAAAxfcAAAAAAAABxf///+n///8AAAAAAREAAAAEAAAACTwAAAAJPQAAAL35AAAAAAAAAcL////p////AAAAAAESAAAABAAAAAk/AAAACUAAAADs+QAAAAAAAAG/////6f///wAAAAABEwAAAAQAAAAJQgAAAAlDAAAAHBQBAAAAAAABvP///+n///8AAAAAARQAAAAEAAAACUUAAAAJRgAAAE8WAQAAAAAAAbn////p////AAAAAAUVAAAAD1BlbkF0dHJpYnV0ZXNWMQoAAAAHX2NvbG9yQQdfY29sb3JSB19jb2xvckcHX2NvbG9yQgpGaXRUb0N1cnZlBkhlaWdodA5JZ25vcmVQcmVzc3VyZQ1Jc0hpZ2hsaWdodGVyBVNoYXBlBVdpZHRoAAAAAAAAAAAEAAICAgIBBgEBDEJydXNoU2hhcGVWMQIAAAAGAgAAAP8AAAAAAAAAAAAACEAAAAW4////DEJydXNoU2hhcGVWMQEAAAAHdmFsdWVfXwAIAgAAAAEAAAAAAAAAAAAIQAUWAAAACklua1RyYWNlVjEDAAAADUxpc3RgMStfaXRlbXMMTGlzdGAxK19zaXplD0xpc3RgMStfdmVyc2lvbgQAABhTaGFyZWQuSW5raW5nLklua1BvaW50W10CAAAACAgCAAAACUkAAACDAAAAgwAAAAEYAAAAFQAAAP8AAAAAAAAAAAAACEAAAAG2////uP///wEAAAAAAAAAAAAIQAEZAAAAFgAAAAlLAAAAYQAAAGEAAAABGwAAABUAAAD/AAAAAAAAAAAAAAhAAAABtP///7j///8BAAAAAAAAAAAACEABHAAAABYAAAAJTQAAAAgAAAAIAAAAAR4AAAAVAAAA/wAAAAAAAAAAAAAIQAAAAbL///+4////AQAAAAAAAAAAAAhAAR8AAAAWAAAACU8AAABZAAAAWQAAAAEhAAAAFQAAAP8AAAAAAAAAAAAACEAAAAGw////uP///wEAAAAAAAAAAAAIQAEiAAAAFgAAAAlRAAAAQQAAAEEAAAABJAAAABUAAAD/AAAAAAAAAAAAAAhAAAABrv///7j///8BAAAAAAAAAAAACEABJQAAABYAAAAJUwAAAHYAAAB2AAAAAScAAAAVAAAA/wAAAAAAAAAAAAAIQAAAAaz///+4////AQAAAAAAAAAAAAhAASgAAAAWAAAACVUAAAAlAAAAJQAAAAEqAAAAFQAAAP8AAAAAAAAAAAAACEAAAAGq////uP///wEAAAAAAAAAAAAIQAErAAAAFgAAAAlXAAAALQAAAC0AAAABLQAAABUAAAD/AAAAAAAAAAAAAAhAAAABqP///7j///8BAAAAAAAAAAAACEABLgAAABYAAAAJWQAAACoAAAAqAAAAATAAAAAVAAAA/wAAAAAAAAAAAAAIQAAAAab///+4////AQAAAAAAAAAAAAhAATEAAAAWAAAACVsAAACgAAAAoAAAAAEzAAAAFQAAAP8AAAAAAAAAAAAACEAAAAGk////uP///wEAAAAAAAAAAAAIQAE0AAAAFgAAAAldAAAAGQAAABkAAAABNgAAABUAAAD/AAAAAAAAAAAAAAhAAAABov///7j///8BAAAAAAAAAAAACEABNwAAABYAAAAJXwAAACMAAAAjAAAAATkAAAAVAAAA/wAAAAAAAAAAAAAIQAAAAaD///+4////AQAAAAAAAAAAAAhAAToAAAAWAAAACWEAAAAiAAAAIgAAAAE8AAAAFQAAAP8AAAAAAAAAAAAACEAAAAGe////uP///wEAAAAAAAAAAAAIQAE9AAAAFgAAAAljAAAABwAAAAcAAAABPwAAABUAAAD/AAAAAAAAAAAAAAhAAAABnP///7j///8BAAAAAAAAAAAACEABQAAAABYAAAAJZQAAADUAAAA1AAAAAUIAAAAVAAAA/wAAAAAAAAAAAAAIQAAAAZr///+4////AQAAAAAAAAAAAAhAAUMAAAAWAAAACWcAAAAdAAAAHQAAAAFFAAAAFQAAAP8AAAAAAAAAAAAACEAAAAGY////uP///wEAAAAAAAAAAAAIQAFGAAAAFgAAAAlpAAAAIQAAACEAAAAHSQAAAAABAAAAAAEAAAQKSW5rUG9pbnRWMQI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DX0HSwAAAAABAAAAgAAAAAQKSW5rUG9pbnRWMQI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0fB00AAAAAAQAAAAgAAAAECklua1BvaW50VjECAAAACU4BAAAJTwEAAAlQAQAACVEBAAAJUgEAAAlTAQAACVQBAAAJVQEAAAdPAAAAAAEAAACAAAAABApJbmtQb2ludFYxAgA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NJwdRAAAAAAEAAACAAAAABApJbmtQb2ludFYxAgA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NPwdTAAAAAAEAAACAAAAABApJbmtQb2ludFYxAgAAAAnwAQAACfEBAAAJ8gEAAAnzAQAACfQBAAAJ9QEAAAn2AQAACfcBAAAJ+AEAAAn5AQAACfoBAAAJ+wEAAAn8AQAACf0BAAAJ/gEAAAn/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AgAACT8CAAAJQAIAAAlBAgAACUICAAAJQwIAAAlEAgAACUUCAAAJRgIAAAlHAgAACUgCAAAJSQIAAAlKAgAACUsCAAAJTAIAAAlNAgAACU4CAAAJTwIAAAlQAgAACVECAAAJUgIAAAlTAgAACVQCAAAJVQIAAAlWAgAACVcCAAAJWAIAAAlZAgAACVoCAAAJWwIAAAlcAgAACV0CAAAJXgIAAAlfAgAACWACAAAJYQIAAAliAgAACWMCAAAJZAIAAAllAgAADQoHVQAAAAABAAAAQAAAAAQKSW5rUG9pbnRWMQIAAAAJZgIAAAlnAgAACWgCAAAJaQIAAAlqAgAACWsCAAAJbAIAAAltAgAACW4CAAAJbwIAAAlwAgAACXECAAAJcgIAAAlzAgAACXQCAAAJdQIAAAl2AgAACXcCAAAJeAIAAAl5AgAACXoCAAAJewIAAAl8AgAACX0CAAAJfgIAAAl/AgAACYACAAAJgQIAAAmCAgAACYMCAAAJhAIAAAmFAgAACYYCAAAJhwIAAAmIAgAACYkCAAAJigIAAA0bB1cAAAAAAQAAAEAAAAAECklua1BvaW50VjECAA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DRMHWQAAAAABAAAAQAAAAAQKSW5rUG9pbnRWMQIAAAAJuAIAAAm5AgAACboCAAAJuwIAAAm8AgAACb0CAAAJvgIAAAm/AgAACcACAAAJwQIAAAnCAgAACcMCAAAJxAIAAAnFAgAACcYCAAAJxwIAAAnIAgAACckCAAAJygIAAAnLAgAACcwCAAAJzQIAAAnOAgAACc8CAAAJ0AIAAAnRAgAACdICAAAJ0wIAAAnUAgAACdUCAAAJ1gIAAAnXAgAACdgCAAAJ2QIAAAnaAgAACdsCAAAJ3AIAAAndAgAACd4CAAAJ3wIAAAngAgAACeECAAANFgdbAAAAAAEAAAAAAQAABApJbmtQb2ludFYxAgAAAAniAgAACeMCAAAJ5AIAAAnlAgAACeYCAAAJ5wIAAAnoAgAACekCAAAJ6gIAAAnrAgAACewCAAAJ7QIAAAnuAgAACe8CAAAJ8AIAAAnxAgAACfICAAAJ8wIAAAn0AgAACfUCAAAJ9gIAAAn3AgAACfgCAAAJ+QIAAAn6AgAACfsCAAAJ/AIAAAn9AgAACf4CAAAJ/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AwAACX8DAAAJgAMAAAmBAwAADWAHXQAAAAABAAAAIAAAAAQKSW5rUG9pbnRWMQIAAAAJggMAAAmDAwAACYQDAAAJhQMAAAmGAwAACYcDAAAJiAMAAAmJAwAACYoDAAAJiwMAAAmMAwAACY0DAAAJjgMAAAmPAwAACZADAAAJkQMAAAmSAwAACZMDAAAJlAMAAAmVAwAACZYDAAAJlwMAAAmYAwAACZkDAAAJmgMAAA0HB18AAAAAAQAAAEAAAAAECklua1BvaW50VjECAAAACZsDAAAJnAMAAAmdAwAACZ4DAAAJnwMAAAmgAwAACaEDAAAJogMAAAmjAwAACaQDAAAJpQMAAAmmAwAACacDAAAJqAMAAAmpAwAACaoDAAAJqwMAAAmsAwAACa0DAAAJrgMAAAmvAwAACbADAAAJsQMAAAmyAwAACbMDAAAJtAMAAAm1AwAACbYDAAAJtwMAAAm4AwAACbkDAAAJugMAAAm7AwAACbwDAAAJvQMAAA0dB2EAAAAAAQAAAEAAAAAECklua1BvaW50VjECAAAACb4DAAAJvwMAAAnAAwAACcEDAAAJwgMAAAnDAwAACcQDAAAJxQMAAAnGAwAACccDAAAJyAMAAAnJAwAACcoDAAAJywMAAAnMAwAACc0DAAAJzgMAAAnPAwAACdADAAAJ0QMAAAnSAwAACdMDAAAJ1AMAAAnVAwAACdYDAAAJ1wMAAAnYAwAACdkDAAAJ2gMAAAnbAwAACdwDAAAJ3QMAAAneAwAACd8DAAANHgdjAAAAAAEAAAAIAAAABApJbmtQb2ludFYxAgAAAAngAwAACeEDAAAJ4gMAAAnjAwAACeQDAAAJ5QMAAAnmAwAACgdlAAAAAAEAAABAAAAABApJbmtQb2ludFYxAgAAAAnnAwAACegDAAAJ6QMAAAnqAwAACesDAAAJ7AMAAAntAwAACe4DAAAJ7wMAAAnwAwAACfEDAAAJ8gMAAAnzAwAACfQDAAAJ9QMAAAn2AwAACfcDAAAJ+AMAAAn5AwAACfoDAAAJ+wMAAAn8AwAACf0DAAAJ/gMAAAn/AwAACQAEAAAJAQQAAAkCBAAACQMEAAAJBAQAAAkFBAAACQYEAAAJBwQAAAkIBAAACQkEAAAJCgQAAAkLBAAACQwEAAAJDQQAAAkOBAAACQ8EAAAJEAQAAAkRBAAACRIEAAAJEwQAAAkUBAAACRUEAAAJFgQAAAkXBAAACRgEAAAJGQQAAAkaBAAACRsEAAANCwdnAAAAAAEAAAAgAAAABApJbmtQb2ludFYxAgAAAAkcBAAACR0EAAAJHgQAAAkfBAAACSAEAAAJIQQAAAkiBAAACSMEAAAJJAQAAAklBAAACSYEAAAJJwQAAAkoBAAACSkEAAAJKgQAAAkrBAAACSwEAAAJLQQAAAkuBAAACS8EAAAJMAQAAAkxBAAACTIEAAAJMwQAAAk0BAAACTUEAAAJNgQAAAk3BAAACTgEAAANAwdpAAAAAAEAAABAAAAABApJbmtQb2ludFYxAgAAAAk5BAAACToEAAAJOwQAAAk8BAAACT0EAAAJPgQAAAk/BAAACUAEAAAJQQQAAAlCBAAACUMEAAAJRAQAAAlFBAAACUYEAAAJRwQAAAlIBAAACUkEAAAJSgQAAAlLBAAACUwEAAAJTQQAAAlOBAAACU8EAAAJUAQAAAlRBAAACVIEAAAJUwQAAAlUBAAACVUEAAAJVgQAAAlXBAAACVgEAAAJWQQAAA0fBWoAAAAKSW5rUG9pbnRWMQQAAAABWAFZDlByZXNzdXJlRmFjdG9yCVRpbWVTdGFtcAAAAAAGBgsQAgAAAIh9f6N0XdY/QQer7wnG3D8AAOg9AAAAAAAAAAABawAAAGoAAACabcNh63rWPzuoKodrt9w/AAAiPhAAAAAAAAAAAWwAAABqAAAA6I+o6iB/1j87qCqHa7fcPwAAOD4QAAAAAAAAAAFtAAAAagAAALJdByBimNY/eZAK7cOz3D8AAEQ+EAAAAAAAAAABbgAAAGoAAABKotExzaDWP3mQCu3Ds9w/AABdPhAAAAAAAAAAAW8AAABqAAAA5OabQzip1j95kArtw7PcPwAAbz4QAAAAAAAAAAFwAAAAagAAADAJgcxtrdY/eZAK7cOz3D8AgIA+LwAAAAAAAAABcQAAAGoAAAB8K2ZVo7HWP7d46lIcsNw/AACEPi8AAAAAAAAAAXIAAABqAAAA5OabQzip1j83SaoezajcPwCAhT4vAAAAAAAAAAFzAAAAagAAAEqi0THNoNY/N0mqHs2o3D8AAIY+LwAAAAAAAAABdAAAAGoAAABmOyKXLJTWP3MxioQlpdw/AACJPi8AAAAAAAAAAXUAAABqAAAA6I+o6iB/1j+zGWrqfaHcPwAAjz4/AAAAAAAAAAF2AAAAagAAAB7CSbXfZdY/Meopti6a3D8AAJQ+PwAAAAAAAAABdwAAAGoAAAC6ryBuM0TWP2/SCRyHltw/AACaPk4AAAAAAAAAAXgAAABqAAAAdjZIjOYV1j+tuumB35LcPwCAnz5OAAAAAAAAAAF5AAAAagAAAJh4pZgu39U/a3OJs+iH3D8AgKU+XgAAAAAAAAABegAAAGoAAACIMW6BoJfVPyUsKeXxfNw/AICqPl4AAAAAAAAAAXsAAABqAAAA+j69vQY71T+h/OiwonXcPwAArz5tAAAAAAAAAAF8AAAAagAAACIqJ3E32tQ/H82ofFNu3D8AALU+bQAAAAAAAAABfQAAAGoAAACy0MYS/XDUP121iOKratw/AIC9Pn0AAAAAAAAAAX4AAABqAAAApjKcolf/0z9XVgh6DVzcPwCAwj59AAAAAAAAAAF/AAAAagAAAAJQpyBHhdM/V1YIeg1c3D8AAMY+jQAAAAAAAAABgAAAAGoAAADGKOiMywLTPxtuKBS1X9w/AIDJPo0AAAAAAAAAAYEAAABqAAAAjAEp+U+A0j+dnWhIBGfcPwAAzT6cAAAAAAAAAAGCAAAAagAAAFLaaWXU/dE/ofzosKJ13D8AgMs+nAAAAAAAAAABgwAAAGoAAAAWs6rRWHvRP6dbaRlBhNw/AIDIPqwAAAAAAAAAAYQAAABqAAAA3IvrPd340D9v0gkch5bcPwAAyj6sAAAAAAAAAAGFAAAAagAAAO6GETOXetA/N0mqHs2o3D8AAM8+vAAAAAAAAAABhgAAAGoAAADk6ObC8QjQPzuoKodrt9w/AADUPrwAAAAAAAAAAYcAAABqAAAAeGPX2tlHzz9BB6vvCcbcPwAA2j7LAAAAAAAAAAGIAAAAagAAAMw5q0E7hs4/R2YrWKjU3D8AgNw+ywAAAAAAAAABiQAAAGoAAADk3d3d3d3NP03Fq8BG49w/AIDePtsAAAAAAAAAAYoAAABqAAAAKAulnVZGzT+RDAyPPe7cPwCA3z7bAAAAAAAAAAGLAAAAagAAAJzBAIGlv8w/USQsKeXx3D8AAOE+6gAAAAAAAAABjAAAAGoAAAC0vCZ2X0HMP9VTbF00+dw/AIDhPuoAAAAAAAAAAY0AAABqAAAA8EDhju/Tyz9Xg6yRgwDdPwCA4T7qAAAAAAAAAAGOAAAAagAAAGxOMMtVd8s/V4OskYMA3T8AAOM++gAAAAAAAAABjwAAAGoAAAAM5RMrkivLP9uy7MXSB90/AIDkPvoAAAAAAAAAAZAAAABqAAAA5ASMrqTwyj+dygxgegvdPwCA5T4XAQAAAAAAAAGRAAAAagAAAExpzkMivso/4RFtLnEW3T8AAOc+FwEAAAAAAAABkgAAAGoAAABUEtvqCpTKPyNZzfxnId0/AIDpPhcBAAAAAAAAAZMAAABqAAAA9P+xo15yyj8ruE1lBjDdPwAA7j4XAQAAAAAAAAGUAAAAagAAACQyU24dWco/8S7uZ0xC3T8AgPI+JwEAAAAAAAABlQAAAGoAAAD0qL5KR0jKP7eljmqSVN0/AAD3PicBAAAAAAAAAZYAAABqAAAAYGT0ONw/yj8DTG+hJ27dPwAA+T43AQAAAAAAAAGXAAAAagAAAMgfKidxN8o/zyGQDAyP3T8AgPo+NwEAAAAAAAABmAAAAGoAAAAw218VBi/KP2NuUXo2wt0/AID7PkYBAAAAAAAAAZkAAABqAAAAlJaVA5smyj9/SdOETgvePwAA/T5GAQAAAAAAAAGaAAAAagAAAPxRy/EvHso/Y5v1kaxm3j8AgP4+VgEAAAAAAAABmwAAAGoAAADQyDbOWQ3KPwcFODmyxd4/AEAAP1YBAAAAAAAAAZwAAABqAAAAoD+iqoP8yT/vtdquri/fPwDAAD9lAQAAAAAAAAGdAAAAagAAADgteWPX2sk/pTyej4+63z8AgAE/ZQEAAAAAAAABngAAAGoAAADYGlAcK7nJP47tQAWMJOA/AEABP3UBAAAAAAAAAZ8AAABqAAAA4MNcwxOPyT8u+AJE83TgPwCAAD91AQAAAAAAAAGgAAAAagAAAICxM3xnbck/MD4VhH3O4D8AQAI/hQEAAAAAAAABoQAAAGoAAAAYnwo1u0vJP1J4F/czJuE/AEAFP4UBAAAAAAAAAaIAAABqAAAAuIzh7Q4qyT+UpgmdFnzhPwCACD+FAQAAAAAAAAGjAAAAagAAAPC+grjNEMk/luwb3aDV4T8AQAw/lAEAAAAAAAABpAAAAGoAAAAs8SODjPfIP5gyLh0rL+I/AIAOP5QBAAAAAAAAAaUAAABqAAAAXCPFTUveyD+6bDCQ4YbiPwCAED+kAQAAAAAAAAGmAAAAagAAAJBVZhgKxcg/vrJC0Gvg4j8AgBE/pAEAAAAAAAABpwAAAGoAAADMhwfjyKvIPwRAtd7sROM/AMARP8MBAAAAAAAAAagAAABqAAAAALqorYeSyD+oqfeF8qPjPwAAEj/DAQAAAAAAAAGpAAAAagAAADzsSXhGecg/sE6KLhsM5D8AgBI/wwEAAAAAAAABqgAAAGoAAABsHutCBWDIPzwjXQuTe+Q/AEASP8MBAAAAAAAAAasAAABqAAAAoFCMDcRGyD8k1P+Aj+XkPwAAEj/TAQAAAAAAAAGsAAAAagAAAHTH9+ntNcg/TG2CXORL5T8AABI/0wEAAAAAAAABrQAAAGoAAABEPmPGFyXIP9Li1NC9rOU/AIASP+IBAAAAAAAAAa4AAABqAAAArPmYtKwcyD84ZDcSaw/mPwAAFT/iAQAAAAAAAAGvAAAAagAAAKz5mLSsHMg//MFp7Jxs5j8AwBg/8gEAAAAAAAABsAAAAGoAAACs+Zi0rBzIP/4HfCwnxuY/AMAbP/IBAAAAAAAAAbEAAABqAAAArPmYtKwcyD+Efc6gACfnPwBAHj8CAgAAAAAAAAGyAAAAagAAAKz5mLSsHMg/prfQE7d+5z8AgB8/AgIAAAAAAAABswAAAGoAAACs+Zi0rBzIPybOoh/y0Oc/AEAgPxECAAAAAAAAAbQAAABqAAAArPmYtKwcyD8itTT33RvoPwDAID8RAgAAAAAAAAG1AAAAagAAAKz5mLSsHMg/fniWZ05h6D8AwCA/IQIAAAAAAAABtgAAAGoAAACs+Zi0rBzIP3YAqNabneg/AAAhPyECAAAAAAAAAbcAAABqAAAArPmYtKwcyD+MfKl4FdjoPwAAIT8xAgAAAAAAAAG4AAAAagAAAKz5mLSsHMg/fqU6f8QF6T8AgCE/MQIAAAAAAAABuQAAAGoAAACs+Zi0rBzIPzDm6x8bN+k/AEAiP0ACAAAAAAAAAboAAABqAAAArPmYtKwcyD8EG43znWbpPwDAIj9AAgAAAAAAAAG7AAAAagAAAEQ+Y8YXJcg/tls+lPSX6T8AwCI/UAIAAAAAAAABvAAAAGoAAABEPmPGFyXIPyZVj2ZUvuk/AAAjP1ACAAAAAAAAAb0AAABqAAAARD5jxhclyD96uXBuJvXpPwAAIz9QAgAAAAAAAAG+AAAAagAAAEQ+Y8YXJcg/Uk2Sqkcz6j8AgCM/bwIAAAAAAAABvwAAAGoAAABEPmPGFyXIP2rJk0zBbeo/AMAkP28CAAAAAAAAAcAAAABqAAAARD5jxhclyD+eOYUhZ6bqPwCAJT9vAgAAAAAAAAHBAAAAagAAAKz5mLSsHMg/9J1mKTnd6j8AQCY/fwIAAAAAAAABwgAAAGoAAAAUtc6iQRTIP4jqJ5djEOs/AMAmP38CAAAAAAAAAcMAAABqAAAAfHAEkdYLyD9aH8lq5j/rPwDAJj9/AgAAAAAAAAHEAAAAagAAAOQrOn9rA8g/bDxKpMFr6z8AACc/jgIAAAAAAAABxQAAAGoAAABM529tAPvHP/opi6lNkOs/AIAnP44CAAAAAAAAAcYAAABqAAAATOdvbQD7xz+mC7zhBbPrPwDAJz+eAgAAAAAAAAHHAAAAagAAAEznb20A+8c/0r2s5W7O6z8AwCc/ngIAAAAAAAAByAAAAGoAAABM529tAPvHPzxYfU8w5us/AAAoP64CAAAAAAAAAckAAABqAAAATOdvbQD7xz8Czx1SdvjrPwAAKD+uAgAAAAAAAAHKAAAAagAAAOQrOn9rA8g/yEW+VLwK7D8AgCg/vQIAAAAAAAABywAAAGoAAAB8cASR1gvIP66wToouG+w/AEApP70CAAAAAAAAAcwAAABqAAAArPmYtKwcyD+2D8/yzCnsPwBAKj/NAgAAAAAAAAHNAAAAagAAANyCLdiCLcg/vG5PW2s47D8AQCs/zQIAAAAAAAABzgAAAGoAAAA8lVYfL0/IP97Bv/Y1Rew/AMArP9wCAAAAAAAAAc8AAABqAAAAPOxJeEZ5yD8kCSDFLFDsPwCALD/cAgAAAAAAAAHQAAAAagAAAMTe+jvg1cg/aFCAkyNb7D8AQC0/7AIAAAAAAAAB0QAAAGoAAACAWkAjUEPJPwp0sPqeYOw/AEAuP+wCAAAAAAAAAdIAAABqAAAAnOiuUWzSyT+sl+BhGmbsPwAALj/8AgAAAAAAAAHTAAAAagAAACiJRsc0g8o/jKPwLu5n7D8AAC4//AIAAAAAAAAB1AAAAGoAAABs9zxyPk3LP4yj8C7uZ+w/AMAsPwsDAAAAAAAAAdUAAABqAAAA4EW7mTVSzD+sl+BhGmbsPwBAKz8LAwAAAAAAAAHWAAAAagAAAChimPZtcM0/6n/Ax3Ji7D8AwCk/CwMAAAAAAAAB1wAAAGoAAACQBwp3fJ/OP0hckGD3XOw/AEApPyoDAAAAAAAAAdgAAABqAAAAAK1794rOzz+kOGD5e1fsPwAAKT8qAwAAAAAAAAHZAAAAagAAADqp9rvMftA/xCxQLKhV7D8AgCk/SQMAAAAAAAAB2gAAAGoAAABaN2Xq6A3RP8QsUCyoVew/AAAsP0kDAAAAAAAAAdsAAABqAAAASDw/9S6M0T+IRHDGT1nsPwBALz9JAwAAAAAAAAHcAAAAagAAAOweNHc/BtI/KGigLcte7D8AADE/SQMAAAAAAAAB3QAAAGoAAAASVq9MRGvSP+p/wMdyYuw/AEAyP1kDAAAAAAAAAd4AAABqAAAA6GpFmRPM0j+Mo/Au7mfsPwBAMz9ZAwAAAAAAAAHfAAAAagAAAJD2RsIMHNM/ENMwYz1v7D8AwDQ/aAMAAAAAAAAB4AAAAGoAAADwX2Ni0GfTP3IOgWRgeOw/AAA1P2gDAAAAAAAAAeEAAABqAAAA/qaaeV6v0z8UMrHL233sPwAANT94AwAAAAAAAAHiAAAAagAAAHapB3+B7tM/mGHx/yqF7D8AgDQ/eAMAAAAAAAAB4wAAAGoAAAC+IuBgzhzUPzqFIWemiuw/AAA0P4gDAAAAAAAAAeQAAABqAAAAalfuMLBC1D/cqFHOIZDsPwAAND+IAwAAAAAAAAHlAAAAagAAAMppF3hcZNQ/nsBxaMmT7D8AADQ/lwMAAAAAAAAB5gAAAGoAAACUN3atnX3UPz7koc9Emew/AEAzP5cDAAAAAAAAAecAAABqAAAAwsAK0XOO1D8+5KHPRJnsPwCAMj+nAwAAAAAAAAHoAAAAagAAAKwnumsUm9Q/PuShz0SZ7D8AwC4/pwMAAAAAAAAB6QAAAGoAAABEbIR9f6PUPz7koc9Emew/AIAqP6cDAAAAAAAAAeoAAABqAAAAkI5pBrWn1D8+5KHPRJnsPwAAID+3AwAAAAAAAAHrAAAAagAAAERshH1/o9Q/nsBxaMmT7D8AgBM/twMAAAAAAAAB7AAAAGoAAADCwArRc47UP5hh8f8qhew/AADPPsYDAAAAAAAAAe0AAABqAAAAgl7WIcMC7D+klua+ewPhPwAA2D0AAAAAAAAAAAHuAAAAagAAABqjoDMuC+w/xIrW8acB4T8AABg+EAAAAAAAAAAB7wAAAGoAAAAao6AzLgvsP+R+xiTU/+A/AAAsPhAAAAAAAAAAAfAAAABqAAAAGqOgMy4L7D8iZ6aKLPzgPwAALT4QAAAAAAAAAAHxAAAAagAAABqjoDMuC+w/Imemiiz84D8AADY+EAAAAAAAAAAB8gAAAGoAAAAao6AzLgvsP0Bblr1Y+uA/AABCPiAAAAAAAAAAAfMAAABqAAAAGqOgMy4L7D+AQ3YjsfbgPwAAUT4gAAAAAAAAAAH0AAAAagAAABqjoDMuC+w/njdmVt304D8AAGU+IAAAAAAAAAAB9QAAAGoAAABANBP4SA3sP74rVokJ8+A/AAB9PiAAAAAAAAAAAfYAAABqAAAAjlb4gH4R7D++K1aJCfPgPwCAhj4gAAAAAAAAAAH3AAAAagAAAAAKUM7OF+w/vitWiQnz4D8AgIw+IAAAAAAAAAAB+AAAAGoAAACYThrgOSDsP4BDdiOx9uA/AACPPi8AAAAAAAAAAfkAAABqAAAAViRXtr8q7D8iZ6aKLPzgPwCAjz4/AAAAAAAAAAH6AAAAagAAADqLBlFgN+w/RroWJvcI4T8AAJE+TgAAAAAAAAAB+wAAAGoAAABsFJt0NkjsP4wBd/TtE+E/AICQPk4AAAAAAAAAAfwAAABqAAAAxC6iXCdb7D/uPMf1EB3hPwAAkD5eAAAAAAAAAAH9AAAAagAAABpJqUQYbuw/UngX9zMm4T8AAJA+XgAAAAAAAAAB/gAAAGoAAACY9CLxI4PsP/SbR16vK+E/AACQPm4AAAAAAAAAAf8AAABqAAAArORmr5qg7D+Wv3fFKjHhPwCAlj5uAAAAAAAAAAEAAQAAagAAAMTUqm0Rvuw/WNeXX9I04T8AAKE+fQAAAAAAAAABAQEAAGoAAADYxO4riNvsP3jLh5L+MuE/AACsPo0AAAAAAAAAAQIBAABqAAAAFEalrhn77D/Up1crgy3hPwCAtz6NAAAAAAAAAAEDAQAAagAAAFDHWzGrGu0/UngX9zMm4T8AgMI+jQAAAAAAAAABBAEAAGoAAACKSBK0PDrtP9BI18LkHuE/AADOPp0AAAAAAAAAAQUBAABqAAAAyMnINs5Z7T8OMbcoPRvhPwAA1T6dAAAAAAAAAAEGAQAAagAAAAJLf7lfee0/bA2HwcEV4T8AgNo+rAAAAAAAAAABBwEAAGoAAACK7hrFJp3tP6r1ZicaEuE/AADgPqwAAAAAAAAAAQgBAABqAAAA7ABEDNO+7T/o3UaNcg7hPwCA5T68AAAAAAAAAAEJAQAAagAAAHSk3xea4u0/RroWJvcI4T8AgOg+vAAAAAAAAAABCgEAAGoAAACuJZaaKwLuP6SW5r57A+E/AIDqPssAAAAAAAAAAQsBAABqAAAAxhXaWKIf7j8Cc7ZXAP7gPwCA7T7LAAAAAAAAAAEMAQAAagAAALR0q1L+Ou4/QFuWvVj64D8AAPE+ywAAAAAAAAABDQEAAGoAAABYsZfDJFLuP4BDdiOx9uA/AAD0PtsAAAAAAAAAAQ4BAABqAAAA1FwRcDBn7j++K1aJCfPgPwCA9j7bAAAAAAAAAAEPAQAAagAAACx3GFgheu4/vitWiQnz4D8AgPc+6wAAAAAAAAABEAEAAGoAAAA2bzq33IjuP543Zlbd9OA/AAD5PusAAAAAAAAAAREBAABqAAAAHNbpUX2V7j9AW5a9WPrgPwCA+D76AAAAAAAAAAESAQAAagAAAAA9mewdou4/Zq4GWSMH4T8AAPc++gAAAAAAAAABEwEAAGoAAADAEtbCo6zuP2wNh8HBFeE/AAD1PhoBAAAAAAAAARQBAABqAAAAVleg1A617j8UkDeR2ynhPwCA9D4aAQAAAAAAAAEVAQAAagAAAPCbauZ5ve4/PkIolURF4T8AAPQ+GgEAAAAAAAABFgEAAGoAAACG4DT45MXuP4xHiTR4beE/AAD0PhoBAAAAAAAAARcBAABqAAAA/JOMRTXM7j+eZApuU5nhPwAA9D4pAQAAAAAAAAEYAQAAagAAAEi2cc5q0O4/UqW7DqrK4T8AAPQ+KQEAAAAAAAABGQEAAGoAAAC4ackbu9buPwTmbK8A/OE/AAD0PjkBAAAAAAAAARoBAABqAAAABIyupPDa7j9aSk630jLiPwAA9D45AQAAAAAAAAEbAQAAagAAAFCuky0m3+4/Mt5v8/Nw4j8AAPQ+SAEAAAAAAAABHAEAAGoAAADEYet6duXuP+p9ofzosOI/AAD0PkgBAAAAAAAAAR0BAABqAAAANhVDyMbr7j8mTRM6LfjiPwAA9D5YAQAAAAAAAAEeAQAAagAAAM5ZDdox9O4/JDSlERlD4z8AAPQ+WAEAAAAAAAABHwEAAGoAAABontfrnPzuP4RWh+onl+M/AAD1PmgBAAAAAAAAASABAABqAAAAJnQUwiIH7z/EhHmQCu3jPwCA9j5oAQAAAAAAAAEhAQAAagAAAORJUZioEe8/BrNrNu1C5D8AgPc+dwEAAAAAAAABIgEAAGoAAADIsAAzSR7vP6ocrt3yoeQ/AAD5PncBAAAAAAAAASMBAABqAAAArhewzekq7z9weuC3JP/kPwCA+D6HAQAAAAAAAAEkAQAAagAAAJJ+X2iKN+8/kLTiKttW5T8AAPg+hwEAAAAAAAABJQEAAGoAAADEB/SLYEjvP3QGBTg5suU/AAD4PocBAAAAAAAAASYBAABqAAAAGiL7c1Fb7z8acEffPhHmPwAA+D6XAQAAAAAAAAEnAQAAagAAAHI8AlxCbu8//MFp7Jxs5j8AAPg+lwEAAAAAAAABKAEAAGoAAADIVglEM4HvPz7wW5J/wuY/AAD4PqYBAAAAAAAAASkBAABqAAAAIHEQLCSU7z+AHk44YhjnPwAA+D6mAQAAAAAAAAEqAQAAagAAAFD6pE/6pO8/wExA3kRu5z8AAPg+xQEAAAAAAAABKwEAAGoAAACAgzlz0LXvP7wz0rUwuec/AAD5PsUBAAAAAAAAASwBAABqAAAAZuroDXHC7z/4AkTzdADoPwCA+j7FAQAAAAAAAAEtAQAAagAAACTAJeT2zO8/7opVYsI86D8AAPo+xQEAAAAAAAABLgEAAGoAAAC+BPD1YdXvPyb7Rjdodeg/AAD6PtUBAAAAAAAAAS8BAABqAAAAVEm6B83d7z/YO/jXvqboPwAA+j7VAQAAAAAAAAEwAQAAagAAAKBrn5AC4u8/ymSJ3m3U6D8AAPo+5QEAAAAAAAABMQEAAGoAAADujYQZOObvP76NGuUcAuk/AAD6PuUBAAAAAAAAATIBAABqAAAAFB/33VLo7z/unotRJCzpPwAA+j70AQAAAAAAAAEzAQAAagAAABQf991S6O8/eozMVrBQ6T8AAP0+9AEAAAAAAAABNAEAAGoAAADI/BFVHeTvP0Zi7cGUcek/AAABPwQCAAAAAAAAATUBAABqAAAAVEm6B83d7z9UIO6S0Y7pPwDAAj8EAgAAAAAAAAE2AQAAagAAAJZzfTFH0+8/Xt7uYw6s6T8AAAQ/FAIAAAAAAAABNwEAAGoAAACyDM6WpsbvP6aEz5qjxek/AEAFPxQCAAAAAAAAATgBAABqAAAADtDhJYCv7z8wE5A3kdvpPwBABj8jAgAAAAAAAAE5AQAAagAAAPrfnWcJku8/Fn4gbQPs6T8AwAY/IwIAAAAAAAABOgEAAGoAAAC+Xufkd3LvPxzdoNWh+uk/AIAHPzMCAAAAAAAAATsBAABqAAAANLtL2bBO7z+gDOEJ8QHqPwBACD8zAgAAAAAAAAE8AQAAagAAADpkWICZJO8/gBjx1sQD6j8AQAk/QgIAAAAAAAABPQEAAGoAAAD06n+eTPbuP2AkAaSYBeo/AEAKP0ICAAAAAAAAAT4BAABqAAAAFi3dqpS/7j9AMBFxbAfqPwBACz9SAgAAAAAAAAE/AQAAagAAADZvOrfciO4/JDwhPkAJ6j8AQAw/UgIAAAAAAAABQAEAAGoAAABYsZfDJFLuP6ZrYXKPEOo/AMANP1ICAAAAAAAAAUEBAABqAAAAePP0z2wb7j9Gj5HZChbqPwCADz9iAgAAAAAAAAFCAQAAagAAAHSk3xea4u0/yr7RDVod6j8AgBE/YgIAAAAAAAABQwEAAGoAAAD8oXISd6PtP07uEUKpJOo/AIASP4ECAAAAAAAAAUQBAABqAAAAqjB40W5m7T+wKWJDzC3qPwDAEj+BAgAAAAAAAAFFAQAAagAAAKjhYhmcLe0/EmWyRO826j8AABM/gQIAAAAAAAABRgEAAGoAAAA41xdzNP3sP5aU8ng+Puo/AAATP4ECAAAAAAAAAUcBAABqAAAAGu+xVQLR7D/a21JHNUnqPwAAEz+RAgAAAAAAAAFIAQAAagAAAEYpMcEFqew/ICOzFSxU6j8AgBM/kQIAAAAAAAABSQEAAGoAAAC+hZW1PoXsP0R2I7H2YOo/AEATP7ACAAAAAAAAAUoBAABqAAAAgATfMq1l7D8q4bPmaHHqPwAAEz+wAgAAAAAAAAFLAQAAagAAAJKlDTlRSuw/EExEHNuB6j8AwAo/sAIAAAAAAAABTAEAAGoAAADwaCHIKjPsP/a21FFNkuo/AID+PrACAAAAAAAAAU0BAABqAAAAmE4a4Dkg7D/cIWWHv6LqPwAAsj7fAgAAAAAAAAFOAQAAagAAACDeFU9jFNQ/wICRBJBidj8AAOg9AAAAAAAAAAABTwEAAGoAAADQEiQfRTrUPwCghfTCjnQ/AAAiPg8AAAAAAAAAAVABAABqAAAA0BIkH0U61D+Qr39s3KRzPwAAOD4PAAAAAAAAAAFRAQAAagAAABo1Cah6PtQ/QL955PW6cj8AADQ+DwAAAAAAAAABUgEAAGoAAAAaNQmoej7UP9DOc1wP0XE/AABHPh8AAAAAAAAAAVMBAABqAAAAGjUJqHo+1D+w3m3UKOdwPwAAWz4fAAAAAAAAAAFUAQAAagAAABo1Cah6PtQ/oNzPmIT6bz8AAG4+HwAAAAAAAAABVQEAAGoAAAAaNQmoej7UP+D7w4i3Jm4/AACAPh8AAAAAAAAAAVYBAABqAAAAOM5ZDdox1D+gWaBYUKtoPwCAiT4AAAAAAAAAAAFXAQAAagAAAApFxekDIdQ/oFmgWFCraD8AgI8+EAAAAAAAAAABWAEAAGoAAACImUs9+AvUP2A6rGgdf2o/AACWPhAAAAAAAAAAAVkBAABqAAAAdqkHf4Hu0z+g3M+YhPpvPwCAmj4QAAAAAAAAAAFaAQAAagAAAMZ0+a6fyNM/0M5zXA/RcT8AAKA+EAAAAAAAAAABWwEAAGoAAADOHQZWiJ7TP5Cvf2zcpHM/AACnPh8AAAAAAAAAAVwBAABqAAAAPIJI6wVs0z9gkIt8qXh1PwCArj4fAAAAAAAAAAFdAQAAagAAAMJ/2+XiLNM/IHGXjHZMdz8AALU+LwAAAAAAAAABXgEAAGoAAAAW9Nm86dzSP+BRo5xDIHk/AIC7Pi8AAAAAAAAAAV8BAABqAAAAjAEp+U+A0j9gMq+sEPR6PwCAwj4+AAAAAAAAAAFgAQAAagAAAAIPeDW2I9I/kAPBRMSxfT8AgMs+PgAAAAAAAAABYQEAAGoAAAAm+uHo5sLRP+Dzxsyqm34/AIDSPk4AAAAAAAAAAWIBAABqAAAATOVLnBdi0T9YamnuuzeAPwCA2T5OAAAAAAAAAAFjAQAAagAAACqu0MYS/dA/iGJsMq+sgD8AgNw+XgAAAAAAAAABZAEAAGoAAAAeEKZWbYvQP8hScrqVloE/AIDePl4AAAAAAAAAAWUBAABqAAAArLZF+DIi0D8oQ3hCfICCPwCA3z5tAAAAAAAAAAFmAQAAagAAABD/lEVces8/wCuBDlbfgz8AgN8+bQAAAAAAAAABZwEAAGoAAADEkJ6aUrDOPzAUitovPoU/AADgPn0AAAAAAAAAAWgBAABqAAAA3DTRNvUHzj/49JXq/BGHPwAA4D59AAAAAAAAAAFpAQAAagAAAIwdzuQCaM0/iN2ettZwiD8AAOA+jQAAAAAAAAABagEAAGoAAADQSpWke9DMPyi+qsajRIo/AADgPo0AAAAAAAAAAWsBAABqAAAASAHxh8pJzD8gl7kaZI2MPwAA4D6cAAAAAAAAAAFsAQAAagAAAPBA4Y7v08s/IGjLshdLjz8AAOA+nAAAAAAAAAABbQEAAGoAAAA8xZunf2bLP5CcbqVlBJE/AADgPpwAAAAAAAAAAW4BAABqAAAAfElWwA/5yj9AAXkTuZ2SPwAA4T6sAAAAAAAAAAFvAQAAagAAAMDNENmfi8o/DF6Gxf+rlD8AgOQ+rAAAAAAAAAABcAEAAGoAAAAw218VBi/KPzwnm6Gm3pc/AADrPrsAAAAAAAAAAXEBAABqAAAAOC15Y9fayT8I2bhJJ3CcPwAA8D67AAAAAAAAAAFyAQAAagAAAHgIJ9V+l8k/nPvuDQQToT8AAPY+ywAAAAAAAAABcwEAAGoAAABIKJ9YkVzJP/j+BV1hnaQ/AID5PssAAAAAAAAAAXQBAABqAAAAIEgX3KMhyT/KbiTWHkypPwAA/D7bAAAAAAAAAAF1AQAAagAAAJCsWXEh78g/4FJHNUmqrj8AgP0+2wAAAAAAAAABdgEAAGoAAABkzNH0M7TIP5T2ttRRTbI/AID9PuoAAAAAAAAAAXcBAABqAAAA1DAUirGByD/Sv8uw+H+1PwAA/j7qAAAAAAAAAAF4AQAAagAAAKBQjA3ERsg/JAXiLhntuD8AAP4++gAAAAAAAAABeQEAAGoAAADkKzp/awPIP3ypeBXYaLw/AAD+PvoAAAAAAAAAAXoBAABqAAAAHAfo8BLAxz/xBYjm6QDAPwAA/z4KAQAAAAAAAAF7AQAAagAAAIxrKoaQjcc/oIcTjhjGwT8AQAA/CgEAAAAAAAABfAEAAGoAAAD0z2wbDlvHP8zZXgH4g8M/AEABPw4BAAAAAAAAAX0BAABqAAAA/Hh5wvYwxz99W+qoJknFPwBAAz8OAQAAAAAAAAF+AQAAagAAAJxmUHtKD8c/LN11UFUOxz8AgAY/HgEAAAAAAAABfwEAAGoAAADYmPFFCfbGP9T/gI/lxMg/AIAJPx4BAAAAAAAAAYABAABqAAAAnA9dIjPlxj8CUswCxYLKPwDADD8tAQAAAAAAAAGBAQAAagAAAHCGyP5c1MY/rHTXQVU5zD8AwA4/LQEAAAAAAAABggEAAGoAAABA/TPbhsPGP1SX4oDl780/AAAQPz0BAAAAAAAAAYMBAABqAAAAeC/VpUWqxj+TKbhNZQbQPwDAED89AQAAAAAAAAGEAQAAagAAALBhdnAEkcY/MWEepEL70D8AgBE/TQEAAAAAAAABhQEAAGoAAADokxc7w3fGP8s5BJKB4dE/AIAPP00BAAAAAAAAAYYBAABqAAAAgIHu8xZWxj9ds2kXIrnSPwAADT9NAQAAAAAAAAGHAQAAagAAALizj77VPMY/b/2OaHOJ0z8AQA0/bAEAAAAAAAABiAEAAGoAAACIKvua/yvGPzwAVOvNTtQ/AMAPP2wBAAAAAAAAAYkBAABqAAAA8OUwiZQjxj9+dFjROv7UPwCAET9sAQAAAAAAAAGKAQAAagAAAPDlMImUI8Y/hQB9UU+x1T8AABM/fAEAAAAAAAABiwEAAGoAAAAgb8WsajTGPwL+4DR2TtY/AMAUP3wBAAAAAAAAAYwBAABqAAAAUPhZ0EBFxj86tORJpuDWPwAAFz98AQAAAAAAAAGNAQAAagAAABjGuAWCXsY/q/NHXJBg1z8AQBg/iwEAAAAAAAABjgEAAGoAAACA2OFMLoDGP9SMyjflxtc/AEAZP4sBAAAAAAAAAY8BAABqAAAASKZAgm+Zxj8zr6wQ9BrYPwDAGT+bAQAAAAAAAAGQAQAAagAAAHgv1aVFqsY/Siuusm1V2D8AwBk/mwEAAAAAAAABkQEAAGoAAACkuGnJG7vGPxxgT4bwhNg/AAAaP6oBAAAAAAAAAZIBAABqAAAA2EH+7PHLxj+pTZCLfKnYPwAAGj+qAQAAAAAAAAGTAQAAagAAAHCGyP5c1MY/dyOx9mDK2D8AABo/ugEAAAAAAAABlAEAAGoAAACcD10iM+XGP8DJkS3249g/AAAaP7oBAAAAAAAAAZUBAABqAAAA2JjxRQn2xj8KcHJki/3YPwCAGj/KAQAAAAAAAAGWAQAAagAAAJxmUHtKD8c/EM/yzCkM2T8AwBs/ygEAAAAAAAABlwEAAGoAAAD8eHnC9jDHPxUuczXIGtk/AAAdP8oBAAAAAAAAAZgBAABqAAAAYIuiCaNSxz8cjfOdZinZPwBAHj/ZAQAAAAAAAAGZAQAAagAAAMSdy1BPdMc/n7wz0rUw2T8AwB4/2QEAAAAAAAABmgEAAGoAAAC89L6pZp7HP+MDlKCsO9k/AMAeP+kBAAAAAAAAAZsBAABqAAAA5NRGJlTZxz+jG7Q6VD/ZPwAAHz/pAQAAAAAAAAGcAQAAagAAAKz5mLSsHMg/6WIUCUtK2T8AAB8/+QEAAAAAAAABnQEAAGoAAAAAuqith5LIP6p6NKPyTdk/AAAfPwgCAAAAAAAAAZ4BAABqAAAAWHq4pmIIyT/twZRx6VjZPwAAHz8IAgAAAAAAAAGfAQAAagAAAODDXMMTj8k/+n+VQiZ22T8AAB8/CAIAAAAAAAABoAEAAGoAAACUlpUDmybKP0Mmdnm7j9k/AAAfPycCAAAAAAAAAaEBAABqAAAA5K2YVY3Gyj8P/Jbkn7DZPwCAHz8nAgAAAAAAAAGiAQAAagAAAJiA0ZUUXss/XwH4g9PY2T8AQCA/JwIAAAAAAAABowEAAGoAAABYUwrWm/XLP68GWSMHAdo/AMAhPzcCAAAAAAAAAaQBAABqAAAAQK/XOfmdzD+CO/r2iTDaPwCAIz83AgAAAAAAAAGlAQAAagAAACgLpZ1WRs0/klh7MGVc2j8AACU/NwIAAAAAAAABpgEAAGoAAADk3d3d3d3NP6N1/GlAiNo/AMAmP0cCAAAAAAAAAacBAABqAAAAbCeC+o5kzj8yYz1vzKzaPwAAJz9HAgAAAAAAAAGoAQAAagAAAMTnkfNp2s4//jhe2rDN2j8AgCY/VgIAAAAAAAABqQEAAGoAAADgHg3Jbj/PP8Wv/tz239o/AEAmP1YCAAAAAAAAAaoBAABqAAAAqENfV8eCzz+LJp/fPPLaPwCAJj9mAgAAAAAAAAGrAQAAagAAANjM83qdk88/D1bfE4z52j8AwBc/ZgIAAAAAAAABrAEAAGoAAAAQ/5RFXHrPPw9W3xOM+do/AIDrPoUCAAAAAAAAAa0BAABqAAAAeGPX2tlHzz9DgL6op9jaPwCAlD6FAgAAAAAAAAGuAQAAagAAAPBwJhdA684/rjP9On2l2j8AACk+hQIAAAAAAAABrwEAAGoAAAAy1BPdNYrtPxwrL0JTGrE/AACAPQAAAAAAAAAAAbABAABqAAAADEOhGBuI7T/2kaxm/rOwPwAAsD0eAAAAAAAAAAGxAQAAagAAAOixLlQAhu0/6tOrlcGWsD8AAMg9HgAAAAAAAAABsgEAAGoAAAB0/tYGsH/tP9D4KYupTbA/AADIPR4AAAAAAAAAAbMBAABqAAAAKNzxfXp77T/KmakiCz+wPwAA1j0eAAAAAAAAAAG0AQAAagAAANy5DPVEd+0/xDopumwwsD8AANw9HgAAAAAAAAABtQEAAGoAAABsBrWn9HDtP7Z8KOkvE7A/AADiPS4AAAAAAAAAAbYBAABqAAAA0MHqlYlo7T+yHaiAkQSwPwAA5j0uAAAAAAAAAAG3AQAAagAAADh9IIQeYO0/WH1PMObrrz8AAOw9PQAAAAAAAAABuAEAAGoAAAB6p+OtmFXtP1C/Tl+pzq8/AADqPT0AAAAAAAAAAbkBAABqAAAAvNGm1xJL7T9Qv05fqc6vPwAA5D1NAAAAAAAAAAG6AQAAagAAAPz7aQGNQO0/UL9OX6nOrz8AAOY9TQAAAAAAAAABuwEAAGoAAAD0A0ii0THtP1C/Tl+pzq8/AADqPV0AAAAAAAAAAbwBAABqAAAAnOlAuuAe7T9Qv05fqc6vPwAA7j1dAAAAAAAAAAG9AQAAagAAAETPOdLvC+0/WH1PMObrrz8AAPQ9bAAAAAAAAAABvgEAAGoAAADutDLq/vjsP7IdqICRBLA/AAD6PWwAAAAAAAAAAb8BAABqAAAAlporAg7m7D+2fCjpLxOwPwAAAz58AAAAAAAAAAHAAQAAagAAAECAJBod0+w/vtuoUc4hsD8AAAg+fAAAAAAAAAABwQEAAGoAAAAO94/2RsLsP77bqFHOIbA/AAANPowAAAAAAAAAAcIBAABqAAAABP9tl4uz7D++26hRziGwPwAAFz6MAAAAAAAAAAHDAQAAagAAAB6Yvvzqpuw/vtuoUc4hsD8AACU+mwAAAAAAAAABxAEAAGoAAACGU/Tqf57sP77bqFHOIbA/AAAwPpsAAAAAAAAAAcUBAABqAAAAFqCcnS+Y7D++26hRziGwPwAAOj6rAAAAAAAAAAHGAQAAagAAAKTsRFDfkew/vtuoUc4hsD8AAEI+qwAAAAAAAAABxwEAAGoAAAB8W9KLxI/sP77bqFHOIbA/AABMProAAAAAAAAAAcgBAABqAAAAVMpfx6mN7D/EOim6bDCwPwAAUz66AAAAAAAAAAHJAQAAagAAAFTKX8epjew/xDopumwwsD8AAFs+ugAAAAAAAAABygEAAGoAAADKfbcU+pPsP8qZqSILP7A/AABZProAAAAAAAAAAcsBAABqAAAAOjEPYkqa7D/Q+CmLqU2wPwAAVz7KAAAAAAAAAAHMAQAAagAAANJ12XO1ouw/1leq80dcsD8AAFU+ygAAAAAAAAABzQEAAGoAAACSSxZKO63sP94Vq8SEebA/AABUPtoAAAAAAAAAAc4BAABqAAAAxNSqbRG+7D/eFavEhHmwPwAAVD7aAAAAAAAAAAHPAQAAagAAAECAJBod0+w/5HQrLSOIsD8AAFY+6QAAAAAAAAAB0AEAAGoAAAC8K57GKOjsP+R0Ky0jiLA/AABZPukAAAAAAAAAAdEBAABqAAAAONcXczT97D/kdCstI4iwPwAAWz75AAAAAAAAAAHSAQAAagAAANwTBORaFO0/5HQrLSOIsD8AAFs++QAAAAAAAAAB0wEAAGoAAABYv32QZintP+R0Ky0jiLA/AABcPgkBAAAAAAAAAdQBAABqAAAA1mr3PHI+7T/kdCstI4iwPwAAXj4JAQAAAAAAAAHVAQAAagAAAC6F/iRjUe0/5HQrLSOIsD8AAF8+GAEAAAAAAAAB1gEAAGoAAACEnwUNVGTtP+rTq5XBlrA/AABfPhgBAAAAAAAAAdcBAABqAAAA3LkM9UR37T/wMiz+X6WwPwAAWz4oAQAAAAAAAAHYAQAAagAAADLUE901iu0//PAsz5zCsD8AAFc+KAEAAAAAAAAB2QEAAGoAAAAYO8N31pbtPwRQrTc70bA/AABVPjcBAAAAAAAAAdoBAABqAAAA/KFyEnej7T8ODq4IeO6wPwAAVj43AQAAAAAAAAHbAQAAagAAALx3r+j8re0/Em0ucRb9sD8AAFU+RwEAAAAAAAAB3AEAAGoAAAAuKwc2TbTtPxbMrtm0C7E/AABUPkcBAAAAAAAAAd0BAABqAAAAek3svoK47T8cKy9CUxqxPwAAUj5HAQAAAAAAAAHeAQAAagAAAHpN7L6CuO0/HCsvQlMasT8AAFA+VwEAAAAAAAAB3wEAAGoAAAAuKwc2TbTtPxwrL0JTGrE/AABSPlcBAAAAAAAAAeABAABqAAAAvHev6Pyt7T8WzK7ZtAuxPwAAVz5XAQAAAAAAAAHhAQAAagAAAPyhchJ3o+0/Dg6uCHjusD8AAFw+ZgEAAAAAAAAB4gEAAGoAAAAYO8N31pbtPwRQrTc70bA/AABhPnYBAAAAAAAAAeMBAABqAAAA6LEuVACG7T/wMiz+X6WwPwAAZz6GAQAAAAAAAAHkAQAAagAAAGwGtaf0cO0/5HQrLSOIsD8AAHA+hgEAAAAAAAAB5QEAAGoAAADuWjv76FvtP9ZXqvNHXLA/AAB3PoYBAAAAAAAAAeYBAABqAAAA1mr3PHI+7T/EOim6bDCwPwAAfD6VAQAAAAAAAAHnAQAAagAAAOgLJkMWI+0/sh2ogJEEsD8AAH8+lQEAAAAAAAAB6AEAAGoAAAAePscN1QntPzxDTb0vlK8/AAB/PqUBAAAAAAAAAekBAABqAAAAVnBo2JPw7D8UCUtKeTyvPwAAgT6lAQAAAAAAAAHqAQAAagAAALIzfGdt2ew/7BBIBobHrj8AgII+tAEAAAAAAAAB6wEAAGoAAAAO94/2RsLsP9SURmQMja4/AACCPrQBAAAAAAAAAewBAABqAAAAkksWSjut7D+8GEXCklKuPwAAgT7EAQAAAAAAAAHtAQAAagAAADoxD2JKmuw/yNZFk89vrj8AAH4+xAEAAAAAAAAB7gEAAGoAAAAIqHo+dInsP+BSRzVJqq4/AAB9PtQBAAAAAAAAAe8BAABqAAAA/q9Y37h67D8gx0sbtlmvPwAAOD7UAQAAAAAAAAHwAQAAagAAADD8UxZx6d0/xjCOwru4vz8AAIg9AAAAAAAAAAAB8QEAAGoAAAB8Hjmfpu3dP7QTDYngjL8/AAC+PRAAAAAAAAAAAfIBAABqAAAAfB45n6bt3T+i9otPBWG/PwAA2D0QAAAAAAAAAAHzAQAAagAAAHweOZ+m7d0/bp8Io3Pdvj8AAOA9EAAAAAAAAAAB9AEAAGoAAADIQB4o3PHdP2xAiDrVzr4/AAD8PR8AAAAAAAAAAfUBAABqAAAAFGMDsRH23T9o4QfSNsC+PwAACj4fAAAAAAAAAAH2AQAAagAAAGSF6DlH+t0/YoKHaZixvj8AABk+LwAAAAAAAAAB9wEAAGoAAABkheg5R/rdP1ojBwH6or4/AAAkPi8AAAAAAAAAAfgBAABqAAAAZIXoOUf63T9WxIaYW5S+PwAALj4vAAAAAAAAAAH5AQAAagAAALCnzcJ8/t0/SAaGxx53vj8AADQ+LwAAAAAAAAAB+gEAAGoAAABkheg5R/rdPzrpBI5DS74/AAA2Pk4AAAAAAAAAAfsBAABqAAAAFGMDsRH23T8ibQPsyRC+PwAAOj5OAAAAAAAAAAH8AQAAagAAAHweOZ+m7d0/EFCCsu7kvT8AAD0+XgAAAAAAAAAB/QEAAGoAAACYt4kEBuHdPwAzAXkTub0/AABDPl4AAAAAAAAAAf4BAABqAAAAtFDaaWXU3T/wFYA/OI29PwAASj5tAAAAAAAAAAH/AQAAagAAANDpKs/Ex90/3vj+BV1hvT8AAFQ+bQAAAAAAAAABAAIAAGoAAACcYJar7rbdP9Y6/jQgRL0/AABfPn0AAAAAAAAAAQECAABqAAAAbNcBiBim3T/CHX37RBi9PwAAaT6NAAAAAAAAAAECAgAAagAAAPAriNsMkd0/vL78kqYJvT8AAHI+jQAAAAAAAAABAwIAAGoAAAAkXimmy3fdP7RffCoI+7w/AAB2PpwAAAAAAAAAAQQCAABqAAAAqLKv+b9i3T+wAPzBaey8PwAAfj6cAAAAAAAAAAEFAgAAagAAAODkUMR+Sd0/qqF7WcvdvD8AAIQ+nAAAAAAAAAABBgIAAGoAAADI9AwGCCzdP6DjeoiOwLw/AICGPpwAAAAAAAAAAQcCAABqAAAAbOLjvlsK3T+OxvlOs5S8PwCAhz6sAAAAAAAAAAEIAgAAagAAALyt1e555Nw/fKl4FdhovD8AAIg+uwAAAAAAAAABCQIAAGoAAADAVuKVYrrcP2gtd3NeLrw/AACIPrsAAAAAAAAAAQoCAABqAAAAyP/uPEuQ3D9WEPY5gwK8PwAAiD7bAAAAAAAAAAELAgAAagAAAMyo++MzZtw/RPN0AKjWuz8AAIk+2wAAAAAAAAABDAIAAGoAAADQUQiLHDzcPzTW88bMqrs/AICIPtsAAAAAAAAAAQ0CAABqAAAAJB36ujoW3D8kuXKN8X67PwAAiD7bAAAAAAAAAAEOAgAAagAAAAwttvzD+Ns/EpzxUxZTuz8AgIw+6gAAAAAAAAABDwIAAGoAAAD4PHI+TdvbPww9cet3RLs/AICTPuoAAAAAAAAAARACAABqAAAAfJH4kUHG2z8MPXHrd0S7PwCAlz76AAAAAAAAAAERAgAAagAAAEgIZG5rtds/DD1x63dEuz8AgJo++gAAAAAAAAABEgIAAGoAAAAcf89KlaTbPww9cet3RLs/AICbPgoBAAAAAAAAARMCAABqAAAANBggsPSX2z8SnPFTFlO7PwAAnT4KAQAAAAAAAAEUAgAAagAAAFCxcBVUi9s/HlryJFNwuz8AgJw+GQEAAAAAAAABFQIAAGoAAABsSsF6s37bPx5a8iRTcLs/AACcPhkBAAAAAAAAARYCAABqAAAA1AX3aEh22z8eWvIkU3C7PwAAnD4ZAQAAAAAAAAEXAgAAagAAAITjEeAScts/HlryJFNwuz8AAJ0+GQEAAAAAAAABGAIAAGoAAAA4wSxX3W3bPx5a8iRTcLs/AICePikBAAAAAAAAARkCAABqAAAAOMEsV91t2z8eWvIkU3C7PwCAoT4pAQAAAAAAAAEaAgAAagAAAITjEeAScts/JLlyjfF+uz8AAKM+KQEAAAAAAAABGwIAAGoAAAAgKNzxfXrbPyS5co3xfrs/AICjPikBAAAAAAAAARwCAABqAAAAbErBerN+2z8kuXKN8X67PwAApD44AQAAAAAAAAEdAgAAagAAADQYILD0l9s/MHdzXi6cuz8AAKU+SAEAAAAAAAABHgIAAGoAAAD85X7lNbHbPzw1dC9rubs/AICkPlgBAAAAAAAAAR8CAABqAAAAzLPdGnfK2z9E83QAqNa7PwAApD5nAQAAAAAAAAEgAgAAagAAAJCBPFC449s/TrF10eTzuz8AAKQ+ZwEAAAAAAAABIQIAAGoAAABcT5uF+fzbP15vdqIhEbw/AAClPmcBAAAAAAAAASICAABqAAAAcD/fQ3Aa3D9izvYKwB+8PwCApT53AQAAAAAAAAEjAgAAagAAAIQvIwLnN9w/aC13c14uvD8AgKU+dwEAAAAAAAABJAIAAGoAAACcH2fAXVXcP3CM99v8PLw/AACoPocBAAAAAAAAASUCAABqAAAA/DGQBwp33D94SvisOVq8PwAAqz6WAQAAAAAAAAEmAgAAagAAAGBEuU62mNw/fKl4FdhovD8AAK8+lgEAAAAAAAABJwIAAGoAAADAVuKVYrrcP4QI+X12d7w/AAC0PqYBAAAAAAAAASgCAABqAAAAcIvwZUTg3D+KZ3nmFIa8PwCAtz6mAQAAAAAAAAEpAgAAagAAACDA/jUmBt0/jsb5TrOUvD8AALo+tQEAAAAAAAABKgIAAGoAAAB80id90ifdP5yE+h/wsbw/AAC6PrUBAAAAAAAAASsCAABqAAAALAc2TbRN3T+qoXtZy928PwAAuT7FAQAAAAAAAAEsAgAAagAAAIwZX5Rgb90/vL78kqYJvT8AgLg+xQEAAAAAAAABLQIAAGoAAADwK4jbDJHdP8h8/WPjJr0/AAC4PtUBAAAAAAAAAS4CAABqAAAAnGCWq+623T/WmX6dvlK9PwAAuD7VAQAAAAAAAAEvAgAAagAAAABzv/Ka2N0/4ld/bvtvvT8AALk+5AEAAAAAAAABMAIAAGoAAAAUYwOxEfbdP/AVgD84jb0/AIC6PuQBAAAAAAAAATECAABqAAAALFNHb4gT3j/0dACo1pu9PwCAvD70AQAAAAAAAAEyAgAAagAAAPAgpqTJLN4/BpKB4bHHvT8AgL4+9AEAAAAAAAABMwIAAGoAAAB0zB9R1UHePxavAhuN870/AIDBPgQCAAAAAAAAATQCAABqAAAAoFW0dKtS3j8ibQPsyRC+PwAAwj4EAgAAAAAAAAE1AgAAagAAAIS8Yw9MX94/NIqEJaU8vj8AAME+BAIAAAAAAAABNgIAAGoAAACEvGMPTF/eP0gGhsced74/AIDAPhMCAAAAAAAAATcCAABqAAAAOJp+hhZb3j9igodpmLG+PwAAvz4TAgAAAAAAAAE4AgAAagAAAFgzz+t1Tt4/bp8Io3Pdvj8AAL4+IAIAAAAAAAABOQIAAGoAAAAoqjrInz3eP4gbCkXtF78/AAC9PiACAAAAAAAAAToCAABqAAAA8CCmpMks3j+glwvnZlK/PwAAvD4/AgAAAAAAAAE7AgAAagAAAHh1LPi9F94/qlUMuKNvvz8AAL0+PwIAAAAAAAABPAIAAGoAAACwp83CfP7dP660jCBCfr8/AIC+Pj8CAAAAAAAAAT0CAABqAAAA5NlujTvl3T+0Ew2J4Iy/PwCAwT5PAgAAAAAAAAE+AgAAagAAANDpKs/Ex90/tBMNieCMvz8AAMU+TwIAAAAAAAABPwIAAGoAAAAgtRz/4qHdP7QTDYngjL8/AADHPl4CAAAAAAAAAUACAABqAAAAwKLztzaA3T+0Ew2J4Iy/PwCAyD5eAgAAAAAAAAFBAgAAagAAAGCQynCKXt0/ovaLTwVhvz8AgMo+bgIAAAAAAAABQgIAAGoAAAD8faEp3jzdP5LZChYqNb8/AIDMPm4CAAAAAAAAAUMCAABqAAAAmGt44jEb3T9unwijc92+PwCAzT5+AgAAAAAAAAFEAgAAagAAAOg2ahJQ9dw/WiMHAfqivj8AgM0+fgIAAAAAAAABRQIAAGoAAAA8AlxCbs/cP0SnBV+AaL4/AADOPo0CAAAAAAAAAUYCAABqAAAAkM1Ncoyp3D80ioQlpTy+PwAAzj6NAgAAAAAAAAFHAgAAagAAAOSYP6Kqg9w/Gg6DgysCvj8AAM4+nQIAAAAAAAABSAIAAGoAAAAYy+BsaWrcPwjxAUpQ1r0/AADPPp0CAAAAAAAAAUkCAABqAAAAnB9nwF1V3D8AMwF5E7m9PwCA0D6sAgAAAAAAAAFKAgAAagAAAGyW0pyHRNw/9HQAqNabvT8AgNI+rAIAAAAAAAABSwIAAGoAAACELyMC5zfcP/AVgD84jb0/AIDXPqwCAAAAAAAAAUwCAABqAAAA7OpY8Hsv3D/qtv/WmX69PwCA3j68AgAAAAAAAAFNAgAAagAAAKDIc2dGK9w/6rb/1pl+vT8AAOQ+vAIAAAAAAAABTgIAAGoAAACgyHNnRivcP+q2/9aZfr0/AADqPrwCAAAAAAAAAU8CAABqAAAA7OpY8Hsv3D/qtv/WmX69PwCA7T68AgAAAAAAAAFQAgAAagAAAIQvIwLnN9w/6rb/1pl+vT8AAPA+zAIAAAAAAAABUQIAAGoAAABsltKch0TcP+q2/9aZfr0/AIDyPswCAAAAAAAAAVICAABqAAAAnB9nwF1V3D/qtv/WmX69PwCA9T7bAgAAAAAAAAFTAgAAagAAABjL4Gxpatw/6rb/1pl+vT8AAPg+6wIAAAAAAAABVAIAAGoAAACYdloZdX/cP+q2/9aZfr0/AID7PusCAAAAAAAAAVUCAABqAAAArGae1+uc3D/qtv/WmX69PwAA/z77AgAAAAAAAAFWAgAAagAAAHQ0/Qwtttw/6rb/1pl+vT8AAAI/+wIAAAAAAAABVwIAAGoAAADYRiZU2dfcP/AVgD84jb0/AEADPxoDAAAAAAAAAVgCAABqAAAANFlPm4X53D8AMwF5E7m9PwDAAz8aAwAAAAAAAAFZAgAAagAAAJhreOIxG90/Gg6DgysCvj8AAAQ/GgMAAAAAAAABWgIAAGoAAACwW7ygqDjdPzxIhfbhWb4/AIAEPykDAAAAAAAAAVsCAABqAAAAxEsAXx9W3T9WxIaYW5S+PwDABD8pAwAAAAAAAAFcAgAAagAAAIwZX5Rgb90/aOEH0jbAvj8AwAQ/OQMAAAAAAAABXQIAAGoAAABY573JoYjdP26fCKNz3b4/AEAEPzkDAAAAAAAAAV4CAABqAAAA1JI3dq2d3T98XQl0sPq+PwAABD9JAwAAAAAAAAFfAgAAagAAAAQczJmDrt0/jnqKrYsmvz8AAAQ/SQMAAAAAAAABYAIAAGoAAADsgns0JLvdP5o4i37IQ78/AIAEP1gDAAAAAAAAAWECAABqAAAAhMdFRo/D3T+glwvnZlK/PwCAAz9YAwAAAAAAAAFiAgAAagAAAITHRUaPw90/qlUMuKNvvz8AwAI/aAMAAAAAAAABYwIAAGoAAADsgns0JLvdP660jCBCfr8/AADrPmgDAAAAAAAAAWQCAABqAAAAbNcBiBim3T+utIwgQn6/PwAAxj5oAwAAAAAAAAFlAgAAagAAANg7RB2Wc90/ktkKFio1vz8AAIU+eAMAAAAAAAABZgIAAGoAAABu2UwH0gXXP++5GEXCksI/AACoPQAAAAAAAAAAAWcCAABqAAAA1JSC9Wb91j9oK1io1HzCPwAA6j0QAAAAAAAAAAFoAgAAagAAAIhynWwx+dY/YszXPzZuwj8AAAQ+EAAAAAAAAAABaQIAAGoAAADwLdNaxvDWP1xtV9eXX8I/AAAKPhAAAAAAAAAAAWoCAABqAAAADscjwCXk1j/ZPRejSFjCPwAAGT4gAAAAAAAAAAFrAgAAagAAAIwbqhMaz9Y/096WOqpJwj8AACg+IAAAAAAAAAABbAIAAGoAAAAScDBnDrrWP89/FtILO8I/AAA4Pi8AAAAAAAAAAW0CAABqAAAAlMS2ugKl1j9LUNadvDPCPwAASz4vAAAAAAAAAAFuAgAAagAAAMz2V4XBi9Y/S1DWnbwzwj8AAGA+PwAAAAAAAAABbwIAAGoAAAACKflPgHLWP0tQ1p28M8I/AAB5Pj8AAAAAAAAAAXACAABqAAAA8Di1kQlV1j/PfxbSCzvCPwAAiz5OAAAAAAAAAAFxAgAAagAAAIwmjEpdM9Y/096WOqpJwj8AgJc+TgAAAAAAAAABcgIAAGoAAACQz5jxRQnWP9k9F6NIWMI/AICjPl4AAAAAAAAAAXMCAABqAAAATFbAD/na1T9cbVfXl1/CPwAAqT5eAAAAAAAAAAF0AgAAagAAACJ2OJMLoNU/XG1X15dfwj8AALQ+bgAAAAAAAAABdQIAAGoAAADCDBzzR1TVP1UO1275UMI/AIDBPm4AAAAAAAAAAXYCAABqAAAAhDxQuOP71D/PfxbSCzvCPwAAyj5uAAAAAAAAAAF3AgAAagAAAERshH1/o9Q/yCCWaW0swj8AgNA+bgAAAAAAAAABeAIAAGoAAAC2edO55UbUP0bxVTUeJcI/AADTPn0AAAAAAAAAAXkCAABqAAAAKoci9kvq0z/CwRUBzx3CPwCA1D6NAAAAAAAAAAF6AgAAagAAAE5yjKl8idM/P5LVzH8Wwj8AgNU+jQAAAAAAAAABewIAAGoAAABaxKX3TTXTP7xilZgwD8I/AIDVPo0AAAAAAAAAAXwCAABqAAAAgK8Pq37U0j85M1Vk4QfCPwAA1j6dAAAAAAAAAAF9AgAAagAAAIwBKflPgNI/tQMVMJIAwj8AANY+nQAAAAAAAAABfgIAAGoAAAB+uvHhwTjSP7UDFTCSAMI/AADWPqwAAAAAAAAAAX8CAABqAAAABriE3J750T+1AxUwkgDCPwAA1j6sAAAAAAAAAAGAAgAAagAAACb64ejmwtE/tQMVMJIAwj8AANc+vAAAAAAAAAABgQIAAGoAAADggAkHmpTRP7UDFTCSAMI/AIDYPrwAAAAAAAAAAYICAABqAAAA6CkWroJq0T+1AxUwkgDCPwAA2D7LAAAAAAAAAAGDAgAAagAAAIQX7WbWSNE/tQMVMJIAwj8AANg+ywAAAAAAAAABhAIAAGoAAAC+SY4xlS/RP7UDFTCSAMI/AADYPtsAAAAAAAAAAYUCAABqAAAAPJ4UhYka0T85M1Vk4QfCPwAA2D7bAAAAAAAAAAGGAgAAagAAAA4VgGGzCdE/P5LVzH8Wwj8AAM4+6wAAAAAAAAABhwIAAGoAAAAqrtDGEv3QP0bxVTUeJcI/AIC/PusAAAAAAAAAAYgCAABqAAAA3IvrPd340D9LUNadvDPCPwAAnz7rAAAAAAAAAAGJAgAAagAAANyL6z3d+NA/096WOqpJwj8AAG0++gAAAAAAAAABigIAAGoAAAAqrtDGEv3QP1xtV9eXX8I/AAAWPvoAAAAAAAAAAYsCAABqAAAAXlHmBLNc1T8vGwxkuKHAPwAAoD0AAAAAAAAAAAGMAgAAagAAAF5R5gSzXNU/revLL2mawD8AAOI9EAAAAAAAAAABjQIAAGoAAACqc8uN6GDVP63ryy9pmsA/AAAAPhAAAAAAAAAAAY4CAABqAAAA9JWwFh5l1T+t68svaZrAPwAAAj4QAAAAAAAAAAGPAgAAagAAAPSVsBYeZdU/revLL2mawD8AAA0+EAAAAAAAAAABkAIAAGoAAABAuJWfU2nVPy8bDGS4ocA/AAARPh8AAAAAAAAAAZECAABqAAAAJh9FOvR11T8vGwxkuKHAPwAAEz4fAAAAAAAAAAGSAgAAagAAAAqG9NSUgtU/s0pMmAepwD8AABE+HwAAAAAAAAABkwIAAGoAAAA4D4n4apPVPzZ6jMxWsMA/AAAQPi8AAAAAAAAAAZQCAABqAAAAuroCpXao1T82eozMVrDAPwAAEj4vAAAAAAAAAAGVAgAAagAAADRmfFGCvdU/NnqMzFawwD8AABc+PwAAAAAAAAABlgIAAGoAAACyEfb9jdLVPzZ6jMxWsMA/AAAyPj8AAAAAAAAAAZcCAABqAAAAfN9UM8/r1T82eozMVrDAPwAAVz5OAAAAAAAAAAGYAgAAagAAAESts2gQBdY/NnqMzFawwD8AAHY+TgAAAAAAAAABmQIAAGoAAAAOexKeUR7WPzZ6jMxWsMA/AACJPl4AAAAAAAAAAZoCAABqAAAAbo075f0/1j82eozMVrDAPwAAkT5uAAAAAAAAAAGbAgAAagAAAB7CSbXfZdY/OtkMNfW+wD8AgJc+bgAAAAAAAAABnAIAAGoAAACA1HL8i4fWP0A4jZ2TzcA/AICaPm4AAAAAAAAAAZ0CAABqAAAA5OabQzip1j/PJc6iH/LAPwCAmz59AAAAAAAAAAGeAgAAagAAAKq0+nh5wtY/4EJP3PodwT8AAJ0+fQAAAAAAAAABnwIAAGoAAAAsYHQlhdfWP+9f0BXWScE/AICdPo0AAAAAAAAAAaACAABqAAAADscjwCXk1j8CfVFPsXXBPwCAnT6NAAAAAAAAAAGhAgAAagAAAKYL7tGQ7NY/j2qSVD2awT8AgJw+jQAAAAAAAAABogIAAGoAAADwLdNaxvDWPx1Y01nJvsE/AACcPpwAAAAAAAAAAaMCAABqAAAAWukISVvo1j8vdVSTpOrBPwAAnD6cAAAAAAAAAAGkAgAAagAAAOA9j5xP09Y/OTNVZOEHwj8AAJ0+rAAAAAAAAAABpQIAAGoAAABekhXwQ77WP8gglmltLMI/AACjPqwAAAAAAAAAAaYCAABqAAAA5OabQzip1j9cbVfXl1/CPwCArD68AAAAAAAAAAGnAgAAagAAABYZPQ73j9Y/77kYRcKSwj8AALM+vAAAAAAAAAABqAIAAGoAAACabcNh63rWPwY2Guc7zcI/AIC5PssAAAAAAAAAAakCAABqAAAAHsJJtd9l1j8bshuJtQfDPwCAvj7LAAAAAAAAAAGqAgAAagAAAJ4W0AjUUNY/whteMLtmwz8AAMQ+2wAAAAAAAAABqwIAAGoAAABujTvl/T/WP+RVYKNxvsM/AIDHPtsAAAAAAAAAAawCAABqAAAA9OHBOPIq1j//MOKtiQfEPwCAyz7rAAAAAAAAAAGtAgAAagAAAHY2SIzmFdY/GwxkuKFQxD8AAM8+6wAAAAAAAAABrgIAAGoAAACuaOlWpfzVP7S3pY5qksQ/AADTPvoAAAAAAAAAAa8CAABqAAAAmHilmC7f1T9KBGf8lMXEPwAA1T76AAAAAAAAAAGwAgAAagAAADRmfFGCvdU/1/GnASHqxD8AgNY+CgEAAAAAAAABsQIAAGoAAACIMW6BoJfVP2Xf6AatDsU/AIDXPgoBAAAAAAAAAbICAABqAAAAjNp6KIlt1T9wnenX6SvFPwCA1z4ZAQAAAAAAAAGzAgAAagAAAJCDh89xQ9U/+SuqdNdBxT8AgNY+GQEAAAAAAAABtAIAAGoAAACcLJR2WhnVP4G6ahHFV8U/AADVPikBAAAAAAAAAbUCAABqAAAAUrO7lA3r1D8KSSuusm3FPwCAwD4pAQAAAAAAAAG2AgAAagAAAAo647LAvNQ/mDZssz6SxT8AgKQ+OQEAAAAAAAABtwIAAGoAAABaBdXi3pbUPyYkrbjKtsU/AABgPjkBAAAAAAAAAbgCAABqAAAAMkfTz9Bi6z+itLeljmqyPwAAoD0AAAAAAAAAAAG5AgAAagAAAFjYRZTrZOs/eBs1yjkEsj8AAOI9EAAAAAAAAAABugIAAGoAAABY2EWU62TrP25dNPn85rE/AAAAPhAAAAAAAAAAAbsCAABqAAAAWNhFlOtk6z9W4TJXg6yxPwAACj4QAAAAAAAAAAG8AgAAagAAAFjYRZTrZOs/UIKy7uSdsT8AACA+EAAAAAAAAAABvQIAAGoAAABY2EWU62TrP0ojMoZGj7E/AAA1Ph8AAAAAAAAAAb4CAABqAAAAWNhFlOtk6z9ExLEdqICxPwAATD4fAAAAAAAAAAG/AgAAagAAAFjYRZTrZOs/QmUxtQlysT8AAF8+HwAAAAAAAAABwAIAAGoAAAAyR9PP0GLrP0JlMbUJcrE/AABwPh8AAAAAAAAAAcECAABqAAAADLZgC7Zg6z9CZTG1CXKxPwAAfD4uAAAAAAAAAAHCAgAAagAAAOYk7kabXus/QmUxtQlysT8AAIQ+LgAAAAAAAAABwwIAAGoAAACaAgm+ZVrrP0JlMbUJcrE/AICGPi4AAAAAAAAAAcQCAABqAAAAKE+xcBVU6z88BrFMa2OxPwCAhj4uAAAAAAAAAAHFAgAAagAAAGh5dJqPSes/KukvE5A3sT8AAIY+TQAAAAAAAAABxgIAAGoAAACqozfECT/rPxwrL0JTGrE/AACHPk0AAAAAAAAAAccCAABqAAAA7M367YM06z8ODq4IeO6wPwCAiD5NAAAAAAAAAAHIAgAAagAAAAZnS1PjJ+s//PAsz5zCsD8AgI0+XQAAAAAAAAAByQIAAGoAAAD8bin0JxnrP+rTq5XBlrA/AICVPl0AAAAAAAAAAcoCAABqAAAAzOWU0FEI6z/WV6rzR1ywPwCAnD58AAAAAAAAAAHLAgAAagAAAJxcAK179+o/ypmpIgs/sD8AgKQ+fAAAAAAAAAABzAIAAGoAAABEQvnEiuTqP77bqFHOIbA/AICsPnwAAAAAAAAAAc0CAABqAAAA7Cfy3JnR6j+2fCjpLxOwPwCAtT6MAAAAAAAAAAHOAgAAagAAAP7IIOM9tuo/sh2ogJEEsD8AgLw+jAAAAAAAAAABzwIAAGoAAAA0+8Gt/JzqP7IdqICRBLA/AIDDPpsAAAAAAAAAAdACAABqAAAARJzws6CB6j+yHaiAkQSwPwCAyD6bAAAAAAAAAAHRAgAAagAAAC6srPUpZOo/WH1PMObrrz8AAM4+qwAAAAAAAAAB0gIAAGoAAAD0KvZymETqP1C/Tl+pzq8/AIDSPqsAAAAAAAAAAdMCAABqAAAA3DqytCEn6j88Q029L5SvPwAA2D67AAAAAAAAAAHUAgAAagAAAKK5+zGQB+o/FAlLSnk8rz8AgNo+uwAAAAAAAAAB1QIAAGoAAABkOEWv/ufpP+BSRzVJqq4/AIDcPsoAAAAAAAAAAdYCAABqAAAAUEgB8YfK6T+8GEXCklKuPwCA3T7KAAAAAAAAAAHXAgAAagAAAGDpL/crr+k/oJxDIBkYrj8AgN0+2gAAAAAAAAAB2AIAAGoAAAByil79z5PpP6CcQyAZGK4/AADgPtoAAAAAAAAAAdkCAABqAAAAqrz/x4566T+gnEMgGRiuPwAA4z7pAAAAAAAAAAHaAgAAagAAACwRhhuDZek/sFpE8VU1rj8AAOY+6QAAAAAAAAAB2wIAAGoAAAD6h/H3rFTpP9SURmQMja4/AIDoPvkAAAAAAAAAAdwCAABqAAAAFCFCXQxI6T/wzkjXwuSuPwCA6T75AAAAAAAAAAHdAgAAagAAAFhLBYeGPek/LIVM7PJ2rz8AgOk+CQEAAAAAAAAB3gIAAGoAAAC8Bjt1GzXpP1h9TzDm668/AADqPgkBAAAAAAAAAd8CAABqAAAATFPjJ8su6T/EOim6bDCwPwAA6j4YAQAAAAAAAAHgAgAAagAAANqfi9p6KOk/1leq80dcsD8AgOQ+GAEAAAAAAAAB4QIAAGoAAABm7DONKiLpP+R0Ky0jiLA/AIDcPhgBAAAAAAAAAeICAABqAAAAss3pKs/E5z8eqICRBJDiPwAAED0AAAAAAAAAAAHjAgAAagAAADwakt1+vuc/PpxwxDCO4j8AAFA9DwAAAAAAAAAB5AIAAGoAAADy96xUSbrnP7psMJDhhuI/AABwPQ8AAAAAAAAAAeUCAABqAAAAgERVB/mz5z/6VBD2OYPiPwAAYD0PAAAAAAAAAAHmAgAAagAAAFqz4kLesec/OD3wW5J/4j8AAFg9DwAAAAAAAAAB5wIAAGoAAAAOkf25qK3nP3Yl0MHqe+I/AABUPR8AAAAAAAAAAegCAABqAAAAwG4YMXOp5z+0DbAnQ3jiPwAAWD0fAAAAAAAAAAHpAgAAagAAAFC7wOMio+c/Eup/wMdy4j8AAGQ9HwAAAAAAAAAB6gIAAGoAAAACmdta7Z7nP1LSXyYgb+I/AAB0PR8AAAAAAAAAAesCAABqAAAAtnb20bea5z+Quj+MeGviPwAAmD0fAAAAAAAAAAHsAgAAagAAAGhUEUmCluc/sK4vv6Rp4j8AAMA9LwAAAAAAAAAB7QIAAGoAAAAeMizATJLnP7CuL7+kaeI/AADkPS8AAAAAAAAAAe4CAABqAAAA0g9HNxeO5z+wri+/pGniPwAABj4+AAAAAAAAAAHvAgAAagAAAIbtYa7hiec/cMZPWUxt4j8AABM+PgAAAAAAAAAB8AIAAGoAAAAUOgphkYPnPzLeb/PzcOI/AAAdPk4AAAAAAAAAAfECAABqAAAAevU/TyZ75z+0DbAnQ3jiPwAAIj5OAAAAAAAAAAHyAgAAagAAAOKwdT27cuc/WDHgjr594j8AACU+XQAAAAAAAAAB8wIAAGoAAABKbKsrUGrnP9pgIMMNheI/AAAwPm0AAAAAAAAAAfQCAABqAAAAsifhGeVh5z+aeEBdtYjiPwAAPT5tAAAAAAAAAAH1AgAAagAAABjjFgh6Wec/XJBg91yM4j8AAEo+fQAAAAAAAAAB9gIAAGoAAACAnkz2DlHnPz6ccMQwjuI/AABXPn0AAAAAAAAAAfcCAABqAAAA6FmC5KNI5z8eqICRBJDiPwAAaD6MAAAAAAAAAAH4AgAAagAAACiERQ4ePuc/HqiAkQSQ4j8AAHo+jAAAAAAAAAAB+QIAAGoAAABqrgg4mDPnPx6ogJEEkOI/AICCPpwAAAAAAAAAAfoCAABqAAAArNjLYRIp5z8eqICRBJDiPwAAhj6cAAAAAAAAAAH7AgAAagAAAOwCj4uMHuc//rOQXtiR4j8AgIc+rAAAAAAAAAAB/AIAAGoAAAAuLVK1BhTnP+C/oCusk+I/AICHPrsAAAAAAAAAAf0CAABqAAAAcFcV34AJ5z/Ay7D4f5XiPwAAiT67AAAAAAAAAAH+AgAAagAAALCB2Aj7/uY/otfAxVOX4j8AgIk+uwAAAAAAAAAB/wIAAGoAAACC+EPlJO7mP4Lj0JInmeI/AACLPrsAAAAAAAAAAQADAABqAAAAKt48/TPb5j+C49CSJ5niPwCAiz7LAAAAAAAAAAEBAwAAagAAAPpUqNldyuY/Yu/gX/ua4j8AgIs+ywAAAAAAAAABAgMAAGoAAADIyxO2h7nmP2Lv4F/7muI/AACMPuoAAAAAAAAAAQMDAABqAAAAvtPxVsyq5j9i7+Bf+5riPwAAjD7qAAAAAAAAAAEEAwAAagAAANhsQrwrnuY/Yu/gX/ua4j8AAI8+6gAAAAAAAAABBQMAAGoAAAD0BZMhi5HmP0L78CzPnOI/AACUPuoAAAAAAAAAAQYDAABqAAAANjBWSwWH5j9C+/Asz5ziPwCAlj4JAQAAAAAAAAEHAwAAagAAAHhaGXV/fOY/QvvwLM+c4j8AgJg+CQEAAAAAAAABCAMAAGoAAAC4hNye+XHmP0L78CzPnOI/AICZPgkBAAAAAAAAAQkDAABqAAAAIkASjY5p5j9C+/Asz5ziPwAAmz4JAQAAAAAAAAEKAwAAagAAAIb7R3sjYeY/QvvwLM+c4j8AgJs+GQEAAAAAAAABCwMAAGoAAADutn1puFjmP0L78CzPnOI/AACdPhkBAAAAAAAAAQwDAABqAAAAMuFAkzJO5j8EExHHdqDiPwCAnT4pAQAAAAAAAAENAwAAagAAAHILBL2sQ+Y/5B4hlEqi4j8AgJ0+KQEAAAAAAAABDgMAAGoAAAC0NcfmJjnmP+QeIZRKouI/AICcPkABAAAAAAAAAQ8DAABqAAAA9l+KEKEu5j/GKjFhHqTiPwAAnD5AAQAAAAAAAAEQAwAAagAAADaKTTobJOY/xioxYR6k4j8AAJw+UAEAAAAAAAABEQMAAGoAAACeRYMosBvmP8YqMWEepOI/AACdPlABAAAAAAAAARIDAABqAAAABgG5FkUT5j/GKjFhHqTiPwCAnT5fAQAAAAAAAAETAwAAagAAAGy87gTaCuY/xioxYR6k4j8AgJ0+XwEAAAAAAAABFAMAAGoAAACu5rEuVADmP8YqMWEepOI/AAChPm8BAAAAAAAAARUDAABqAAAA7hB1WM715T/GKjFhHqTiPwAApz5vAQAAAAAAAAEWAwAAagAAADI7OIJI6+U/xioxYR6k4j8AAKo+bwEAAAAAAAABFwMAAGoAAABM1Ijnp97lP8YqMWEepOI/AICrPn8BAAAAAAAAARgDAABqAAAAaG3ZTAfS5T/kHiGUSqLiPwCAqj5/AQAAAAAAAAEZAwAAagAAAIIGKrJmxeU/BBMRx3ag4j8AAKo+jgEAAAAAAAABGgMAAGoAAACen3oXxrjlP0L78CzPnOI/AACqPo4BAAAAAAAAARsDAABqAAAAlKdYuAqq5T9i7+Bf+5riPwAAqj6eAQAAAAAAAAEcAwAAagAAAGIexJQ0meU/guPQkieZ4j8AAKo+ngEAAAAAAAABHQMAAGoAAABaJqI1eYrlP4Lj0JInmeI/AACrPq4BAAAAAAAAAR4DAABqAAAATi6A1r175T+C49CSJ5niPwCAqj6uAQAAAAAAAAEfAwAAagAAAEI2XncCbeU/guPQkieZ4j8AAKo+vQEAAAAAAAABIAMAAGoAAABez67cYWDlP2Lv4F/7muI/AACpPr0BAAAAAAAAASEDAABqAAAAemj/QcFT5T9C+/Asz5ziPwAAqD7cAQAAAAAAAAEiAwAAagAAAJYBUKcgR+U/BBMRx3ag4j8AAKg+3AEAAAAAAAABIwMAAGoAAADWKxPRmjzlPwQTEcd2oOI/AACpPtwBAAAAAAAAASQDAABqAAAAGFbW+hQy5T8EExHHdqDiPwCAqj7cAQAAAAAAAAElAwAAagAAADLvJmB0JeU/BBMRx3ag4j8AgK0+7AEAAAAAAAABJgMAAGoAAAAo9wQBuRblPwQTEcd2oOI/AACvPuwBAAAAAAAAAScDAABqAAAAHv/iof0H5T8EExHHdqDiPwCAsD78AQAAAAAAAAEoAwAAagAAABIHwUJC+eQ/QvvwLM+c4j8AgLM+/AEAAAAAAAABKQMAAGoAAAAuoBGooezkP2Lv4F/7muI/AAC3PgsCAAAAAAAAASoDAABqAAAAJKjvSObd5D+i18DFU5fiPwAAuT4LAgAAAAAAAAErAwAAagAAABiwzekqz+Q//rOQXtiR4j8AgLo+GwIAAAAAAAABLAMAAGoAAADmJjnGVL7kPz6ccMQwjuI/AIC9PhsCAAAAAAAAAS0DAABqAAAA3i4XZ5mv5D98hFAqiYriPwAAwT4rAgAAAAAAAAEuAwAAagAAANI29QfeoOQ/umwwkOGG4j8AAMQ+KwIAAAAAAAABLwMAAGoAAADGPtOoIpLkP/pUEPY5g+I/AIDGPjoCAAAAAAAAATADAABqAAAAvEaxSWeD5D84PfBbkn/iPwAAxj46AgAAAAAAAAExAwAAagAAAGYsqmF2cOQ/lhnA9BZ64j8AAMY+SgIAAAAAAAABMgMAAGoAAADogDC1alvkP7QNsCdDeOI/AADFPkoCAAAAAAAAATMDAABqAAAAkGYpzXlI5D/UAaBab3biPwAAxD5KAgAAAAAAAAE0AwAAagAAADpMIuWINeQ/1AGgWm924j8AAMU+WQIAAAAAAAABNQMAAGoAAAAIw43BsiTkP9QBoFpvduI/AIDGPlkCAAAAAAAAATYDAABqAAAAAMtrYvcV5D/y9Y+Nm3TiPwCAxz5pAgAAAAAAAAE3AwAAagAAAPLSSQM8B+Q/Eup/wMdy4j8AgMc+aQIAAAAAAAABOAMAAGoAAADo2iekgPjjPzLeb/PzcOI/AIDGPnkCAAAAAAAAATkDAABqAAAABnR4CeDr4z9S0l8mIG/iPwAAxj55AgAAAAAAAAE6AwAAagAAAPp7Vqok3eM/cMZPWUxt4j8AAMY+iAIAAAAAAAABOwMAAGoAAAAWFacPhNDjP1LSXyYgb+I/AADGPogCAAAAAAAAATwDAABqAAAAMK73dOPD4z8y3m/z83DiPwAAxz6YAgAAAAAAAAE9AwAAagAAAHDYup5dueM/Eup/wMdy4j8AgMg+mAIAAAAAAAABPgMAAGoAAAC0An7I167jP7QNsCdDeOI/AIDKPqgCAAAAAAAAAT8DAABqAAAA9CxB8lGk4z9YMeCOvn3iPwCAzD6oAgAAAAAAAAFAAwAAagAAAFzoduDmm+M/+lQQ9jmD4j8AgM4+twIAAAAAAAABQQMAAGoAAADEo6zOe5PjP7psMJDhhuI/AIDQPrcCAAAAAAAAAUIDAABqAAAAKl/ivBCL4z98hFAqiYriPwCA0T7WAgAAAAAAAAFDAwAAagAAAGyJpeaKgOM/XJBg91yM4j8AgNE+1gIAAAAAAAABRAMAAGoAAACus2gQBXbjPz6ccMQwjuI/AADSPtYCAAAAAAAAAUUDAABqAAAA7t0rOn9r4z8+nHDEMI7iPwAA0z7WAgAAAAAAAAFGAwAAagAAAAp3fJ/eXuM/PpxwxDCO4j8AgNM+1gIAAAAAAAABRwMAAGoAAAAoEM0EPlLjPz6ccMQwjuI/AIDTPvYCAAAAAAAAAUgDAABqAAAAQKkdap1F4z8+nHDEMI7iPwAA1D72AgAAAAAAAAFJAwAAagAAAF5Cbs/8OOM/PpxwxDCO4j8AANQ+9gIAAAAAAAABSgMAAGoAAACebDH5di7jPz6ccMQwjuI/AADUPgUDAAAAAAAAAUsDAABqAAAARlIqEYYb4z9ckGD3XIziPwAA1j4FAwAAAAAAAAFMAwAAagAAAO43IymVCOM/mnhAXbWI4j8AANk+FQMAAAAAAAABTQMAAGoAAADAro4Fv/fiP7psMJDhhuI/AADbPhUDAAAAAAAAAU4DAABqAAAAjiX64ejm4j/aYCDDDYXiPwCA3D40AwAAAAAAAAFPAwAAagAAAF6cZb4S1uI/+lQQ9jmD4j8AgN0+NAMAAAAAAAABUAMAAGoAAAAsE9GaPMXiP3Yl0MHqe+I/AIDdPjQDAAAAAAAAAVEDAABqAAAA/Ik8d2a04j/UAaBab3biPwAA3j40AwAAAAAAAAFSAwAAagAAAMoAqFOQo+I/Mt5v8/Nw4j8AAN4+SAMAAAAAAAABUwMAAGoAAACadxMwupLiP3DGT1lMbeI/AADfPkgDAAAAAAAAAVQDAABqAAAAjn/x0P6D4j/Ooh/y0GfiPwCA4T5IAwAAAAAAAAFVAwAAagAAAIaHz3FDdeI/LH/vilVi4j8AgOA+SAMAAAAAAAABVgMAAGoAAACeICDXomjiP2pnz/CtXuI/AIDfPlgDAAAAAAAAAVcDAABqAAAAvLlwPAJc4j+qT69WBlviPwCA3z5YAwAAAAAAAAFYAwAAagAAANZSwaFhT+I/ykOfiTJZ4j8AgOA+aAMAAAAAAAABWQMAAGoAAADw6xEHwULiP+g3j7xeV+I/AADgPmgDAAAAAAAAAVoDAABqAAAADoVibCA24j8ILH/vilXiPwAA4D53AwAAAAAAAAFbAwAAagAAACges9F/KeI/CCx/74pV4j8AAOE+dwMAAAAAAAABXAMAAGoAAAAeJpFyxBriPwgsf++KVeI/AIDiPocDAAAAAAAAAV0DAABqAAAAEi5vEwkM4j8ILH/vilXiPwCA4z6HAwAAAAAAAAFeAwAAagAAAC7Hv3ho/+E/6DePvF5X4j8AAOU+lwMAAAAAAAABXwMAAGoAAAD8PStVku7hP6pPr1YGW+I/AIDkPpcDAAAAAAAAAWADAABqAAAA8kUJ9tbf4T+KW78j2lziPwAA5D6mAwAAAAAAAAFhAwAAagAAAMC8dNIAz+E/SnPfvYFg4j8AAOQ+pgMAAAAAAAABYgMAAGoAAACQM+CuKr7hPyx/74pVYuI/AADkPrYDAAAAAAAAAWMDAABqAAAAhju+T2+v4T/ulg8l/WXiPwAA5D62AwAAAAAAAAFkAwAAagAAAKDUDrXOouE/zqIf8tBn4j8AAOU+xQMAAAAAAAABZQMAAGoAAAC+bV8aLpbhP86iH/LQZ+I/AIDmPsUDAAAAAAAAAWYDAABqAAAA2Aawf42J4T/Ooh/y0GfiPwCA6T7FAwAAAAAAAAFnAwAAagAAABgxc6kHf+E/kLo/jHhr4j8AAOs+1QMAAAAAAAABaAMAAGoAAABcWzbTgXThP1LSXyYgb+I/AIDsPtUDAAAAAAAAAWkDAABqAAAAwhZswRZs4T9wxk9ZTG3iPwCA7T70AwAAAAAAAAFqAwAAagAAAARBL+uQYeE/Mt5v8/Nw4j8AgO0+9AMAAAAAAAABawMAAGoAAABGa/IUC1fhP1LSXyYgb+I/AADuPvQDAAAAAAAAAWwDAABqAAAArCYoA6BO4T8y3m/z83DiPwAA7j70AwAAAAAAAAFtAwAAagAAAO5Q6ywaROE/UtJfJiBv4j8AAO4+BAQAAAAAAAABbgMAAGoAAABWDCEbrzvhPzLeb/PzcOI/AADvPgQEAAAAAAAAAW8DAABqAAAAvMdWCUQz4T8S6n/Ax3LiPwCA7j4jBAAAAAAAAAFwAwAAagAAACSDjPfYKuE/8vWPjZt04j8AAO4+IwQAAAAAAAABcQMAAGoAAACMPsLlbSLhP/L1j42bdOI/AADuPiMEAAAAAAAAAXIDAABqAAAAGotqmB0c4T/y9Y+Nm3TiPwAA7j4jBAAAAAAAAAFzAwAAagAAAKjXEkvNFeE/8vWPjZt04j8AAO4+MwQAAAAAAAABdAMAAGoAAAA0JLv9fA/hP/L1j42bdOI/AADuPjMEAAAAAAAAAXUDAABqAAAAwnBjsCwJ4T8y3m/z83DiPwAA7j5CBAAAAAAAAAF2AwAAagAAAHZOfif3BOE/cMZPWUxt4j8AAO4+QgQAAAAAAAABdwMAAGoAAAAsLJmewQDhP1LSXyYgb+I/AADvPkIEAAAAAAAAAXgDAABqAAAA4Am0FYz84D+Quj+MeGviPwCA8D5CBAAAAAAAAAF5AwAAagAAAJLnzoxW+OA/sK4vv6Rp4j8AgPE+UgQAAAAAAAABegMAAGoAAABsVlzIO/bgP+6WDyX9ZeI/AIDxPlIEAAAAAAAAAXsDAABqAAAARMXpAyH04D8sf++KVWLiPwAA8z5SBAAAAAAAAAF8AwAAagAAAB40dz8G8uA/SnPfvYFg4j8AgPU+YgQAAAAAAAABfQMAAGoAAAD4ogR76+/gP2pnz/CtXuI/AAD3PmIEAAAAAAAAAX4DAABqAAAA1BGSttDt4D9qZ8/wrV7iPwCA9z5iBAAAAAAAAAF/AwAAagAAAK6AH/K16+A/7pYPJf1l4j8AgPU+YgQAAAAAAAABgAMAAGoAAACI76wtm+ngP1LSXyYgb+I/AADhPmIEAAAAAAAAAYEDAABqAAAAOs3HpGXl4D+0DbAnQ3jiPwCAxD6gBAAAAAAAAAGCAwAAagAAAEjN7lI2rMM/UuePuCDB7j8AAJg+AAAAAAAAAAABgwMAAGoAAACA/48d9ZLDP5TPbx55ve4/AADQPhAAAAAAAAAAAYQDAABqAAAA6GPSsnJgwz+Uz28eeb3uPwAA6j4QAAAAAAAAAAGFAwAAagAAAGBxIe/YA8M/MJQfHVa07j8AgOU+EAAAAAAAAAABhgMAAGoAAAAwkZly68jCPzCUHx1WtO4/AADqPh8AAAAAAAAAAYcDAABqAAAAoJ7orlFswj+OcO+12q7uPwAA6z4fAAAAAAAAAAGIAwAAagAAALSZDqQL7sE/rGTf6Aat7j8AgOw+HwAAAAAAAAABiQMAAGoAAACctKwc2DTBP258/4KusO4/AAD0Pi8AAAAAAAAAAYoDAABqAAAAtAHsX2NiwD/wqz+3/bfuPwAA/j4vAAAAAAAAAAGLAwAAagAAAOh4BLiE3L4/Fv+vUsjE7j8AgAE/PwAAAAAAAAABjAMAAGoAAAA4t7XaPY+8P1pGECG/z+4/AIAGPz8AAAAAAAAAAY0DAABqAAAAwNAUb57+uT/cdVBVDtfuPwBADD9OAAAAAAAAAAGOAwAAagAAAChh398oXbc/YKWQiV3e7j8AABI/TgAAAAAAAAABjwMAAGoAAAAg34AJB5q0P2ClkIld3u4/AMAXP04AAAAAAAAAAZADAABqAAAAgMFkyGKksT9gpZCJXd7uPwDAHD9OAAAAAAAAAAGRAwAAagAAAPB+DOSBwq0/YKWQiV3e7j8AgCE/XgAAAAAAAAABkgMAAGoAAABwxPNT78KoP6CNcO+12u4/AAAmP14AAAAAAAAAAZMDAABqAAAAUBwECwnloz86UiDuktHuPwAAKj9uAAAAAAAAAAGUAwAAagAAAOAxzaD2lJ4/uiLguUPK7j8AACw/bgAAAAAAAAABlQMAAGoAAAAgvtpkPW2WPzbzn4X0wu4/AMAsP30AAAAAAAAAAZYDAABqAAAAoHB5m0hgkD+Uz28eeb3uPwBAKj99AAAAAAAAAAGXAwAAagAAAEDZeN0JtIU/MJQfHVa07j8AQCY/jQAAAAAAAAABmAMAAGoAAACAgWgm8JF6P6xk3+gGre4/AIAXP40AAAAAAAAAAZkDAABqAAAAAMOS6RkMcD8qNZ+0t6XuPwAABD+cAAAAAAAAAAGaAwAAagAAAADt4AgirWc/pgVfgGie7j8AgLU+nAAAAAAAAAABmwMAAGoAAABw05I3dq29PySpejSj8u0/AACePgAAAAAAAAAAAZwDAABqAAAAOPjkxc7wvT8gSvrLBOTtPwAA2T4QAAAAAAAAAAGdAwAAagAAADCmy3f9RL4/fibKZIne7T8AAPQ+EAAAAAAAAAABngMAAGoAAADIQYnif3e+P9oCmv0N2e0/AIDvPhAAAAAAAAAAAZ8DAABqAAAAIFSyKSyZvj/aApr9DdntPwAA9D4QAAAAAAAAAAGgAwAAagAAAIBm23DYur4/2gKa/Q3Z7T8AAOo+HwAAAAAAAAABoQMAAGoAAABAiy3/MP6+P9oCmv0N2e0/AIDcPh8AAAAAAAAAAaIDAABqAAAAcMKo1DVjvz/aApr9DdntPwCAzz4vAAAAAAAAAAGjAwAAagAAAMCCuM0Q2b8/XjLaMV3g7T8AgMI+LwAAAAAAAAABpAMAAGoAAABY78IYt0DAP6B5OgBU6+0/AAC9Pj8AAAAAAAAAAaUDAABqAAAAgCY+7rulwD+o2Lpo8vntPwCAuT4/AAAAAAAAAAGmAwAAagAAANjmTeeWG8E/rjc70ZAI7j8AALg+PwAAAAAAAAABpwMAAGoAAAAsp13gcZHBP5SiywYDGe4/AAC6Pk4AAAAAAAAAAagDAABqAAAAhGdt2UwHwj9aGWwJSSvuPwCAvj5OAAAAAAAAAAGpAwAAagAAAAixEfb9jcI/QIT8Prs77j8AAMg+XgAAAAAAAAABqgMAAGoAAAAoP4AkGh3DPyjvjHQtTO4/AIDUPl4AAAAAAAAAAasDAABqAAAAFERaL2Cbwz8sTg3dy1ruPwAA4D5uAAAAAAAAAAGsAwAAagAAAGwEaig7EcQ/FLmdEj5r7j8AgOo+bgAAAAAAAAABrQMAAGoAAACMO+X9P3bEPxoYHnvcee4/AIDyPm4AAAAAAAAAAa4DAABqAAAAhOnLr27KxD/gjr59IozuPwCA+T59AAAAAAAAAAGvAwAAagAAAEwOHj7HDcU/hhFvTTyg7j8AAPs+fQAAAAAAAAABsAMAAGoAAABEZRGX3jfFPxCgL+optu4/AAD7Po0AAAAAAAAAAbEDAABqAAAA3KnbqElAxT9aRhAhv8/uPwCA+z6NAAAAAAAAAAGyAwAAagAAAKggR4VzL8U/RhAhv8/u7j8AgP0+nAAAAAAAAAABswMAAGoAAADk+/T2GuzEPzLaMV3gDe8/AIAAP5wAAAAAAAAAAbQDAABqAAAA9E0OReyXxD+g04IvQDTvPwAAAz+sAAAAAAAAAAG1AwAAagAAANAWk2/nMsQ/MMHDNMxY7z8AgAY/rAAAAAAAAAABtgMAAGoAAABIze5SNqzDPzp/xAUJdu8/AMAKP7wAAAAAAAAAAbcDAABqAAAA+LXrAEQMwz8mSdWjGZXvPwDADD+8AAAAAAAAAAG4AwAAagAAAKhH9VU6QsI/MgfWdFay7z8AQA4/ywAAAAAAAAABuQMAAGoAAAAsUGqHWmfBP3yttqvry+8/AIAMP8sAAAAAAAAAAboDAABqAAAAGBQVpw+EwD+CDDcUitrvPwCACT/bAAAAAAAAAAG7AwAAagAAABCwf42JQb8/5keHFa3j7z8AgN4+2wAAAAAAAAABvAMAAGoAAAAYwWnwyYu9P6Zfp69U5+8/AACWPusAAAAAAAAAAb0DAABqAAAASAnPKA87vD+gACdHttjvPwAAMT7rAAAAAAAAAAG+AwAAagAAAITJkMVII9c/1nRWsm904z8AAJA9AAAAAAAAAAABvwMAAGoAAAA4p6s8Ex/XPxZdNhjIcOM/AADGPRAAAAAAAAAAAcADAABqAAAAOKerPBMf1z8WXTYYyHDjPwAA4D0QAAAAAAAAAAHBAwAAagAAAOyExrPdGtc/Fl02GMhw4z8AANw9EAAAAAAAAAABwgMAAGoAAADshMaz3RrXPxZdNhjIcOM/AADgPRAAAAAAAAAAAcMDAABqAAAAoGLhKqgW1z/2aEblm3LjPwAA6D0gAAAAAAAAAAHEAwAAagAAAFZA/KFyEtc/1nRWsm904z8AAPQ9IAAAAAAAAAABxQMAAGoAAABu2UwH0gXXP7aAZn9DduM/AAAJPi8AAAAAAAAAAcYDAABqAAAAPFC44/v01j+YjHZMF3jjPwAAGj4vAAAAAAAAAAHHAwAAagAAAMKkPjfw39Y/eJiGGet54z8AADY+PwAAAAAAAAAByAMAAGoAAAD21t8Br8bWP1iklua+e+M/AABXPj8AAAAAAAAAAckDAABqAAAAfCtmVaOx1j86sKazkn3jPwAAej5PAAAAAAAAAAHKAwAAagAAALJdByBimNY/Gry2gGZ/4z8AAI8+TwAAAAAAAAABywMAAGoAAADoj6jqIH/WPxq8toBmf+M/AACdPl4AAAAAAAAAAcwDAABqAAAAHsJJtd9l1j8avLaAZn/jPwCAqD5eAAAAAAAAAAHNAwAAagAAAFL06n+eTNY/Gry2gGZ/4z8AgK0+XgAAAAAAAAABzgMAAGoAAAD04cE48irWPxq8toBmf+M/AICxPm4AAAAAAAAAAc8DAABqAAAARK2zaBAF1j8avLaAZn/jPwAAtT5uAAAAAAAAAAHQAwAAagAAAExWwA/52tU//MfGTTqB4z8AALg+bgAAAAAAAAAB0QMAAGoAAAAG3ectrKzVP9zT1hoOg+M/AIC6Pn0AAAAAAAAAAdIDAABqAAAAckEqwyl61T+e6/a0tYbjPwAAuj59AAAAAAAAAAHTAwAAagAAAPo+vb0GO9U/IBs36QSO4z8AALo+nQAAAAAAAAAB1AMAAGoAAADs94WmePPUP8I+Z1CAk+M/AAC7Pp0AAAAAAAAAAdUDAABqAAAA3LBOj+qr1D+EVofqJ5fjPwCAvD6dAAAAAAAAAAHWAwAAagAAABaM/ACSaNQ/hFaH6ieX4z8AgL0+nQAAAAAAAAAB1wMAAGoAAAAKRcXpAyHUP4RWh+onl+M/AIC9PqwAAAAAAAAAAdgDAABqAAAAqtuoSUDV0z/CPmdQgJPjPwAAvj6sAAAAAAAAAAHZAwAAagAAAOi2VrvnkdM/ACdHttiP4z8AAL4+vAAAAAAAAAAB2gMAAGoAAAButOm1xFLTP14DF09diuM/AIC5PrwAAAAAAAAAAdsDAABqAAAAkPZGwgwc0z++3+bn4YTjPwAAtD7MAAAAAAAAAAHcAwAAagAAAEx9buC/7dI//MfGTTqB4z8AAKI+zAAAAAAAAAAB3QMAAGoAAADoakWZE8zSPzqwprOSfeM/AICKPusAAAAAAAAAAd4DAABqAAAAUCZ7h6jD0j9YpJbmvnvjPwAAAj7rAAAAAAAAAAHfAwAAagAAADSNKiJJ0NI/eJiGGet54z8AAGQ96wAAAAAAAAAB4AMAAGoAAABiRgTOb/jVP3ZSdNlgIOM/AAAQPQAAAAAAAAAAAeEDAABqAAAAxgE6vATw1T+0OlQ/uRzjPwAARD0QAAAAAAAAAAHiAwAAagAAAHzfVDPP69U/tDpUP7kc4z8AAGA9EAAAAAAAAAAB4wMAAGoAAAB831Qzz+vVP7Q6VD+5HOM/AABcPRAAAAAAAAAAAeQDAABqAAAAfN9UM8/r1T+0OlQ/uRzjPwAAYD0QAAAAAAAAAAHlAwAAagAAAHzfVDPP69U/tDpUP7kc4z8AAGg9EAAAAAAAAAAB5gMAAGoAAAB831Qzz+vVP7Q6VD+5HOM/AAB0PSAAAAAAAAAAAecDAABqAAAAfN9UM8/r1T/yIjSlERnjPwAAwD0AAAAAAAAAAAHoAwAAagAAAHzfVDPP69U/MAsUC2oV4z8AAPA9AAAAAAAAAAAB6QMAAGoAAAB831Qzz+vVP5Dn46PuD+M/AAAQPhAAAAAAAAAAAeoDAABqAAAAfN9UM8/r1T/uw7M8cwrjPwAAKD4QAAAAAAAAAAHrAwAAagAAAHzfVDPP69U/LKyTossG4z8AAEo+IAAAAAAAAAAB7AMAAGoAAADGATq8BPDVP2qUcwgkA+M/AAB0PiAAAAAAAAAAAe0DAABqAAAAxgE6vATw1T/IcEOhqP3iPwCAiz4gAAAAAAAAAAHuAwAAagAAABIkH0U69NU/BlkjBwH64j8AgJs+LwAAAAAAAAAB7wMAAGoAAABiRgTOb/jVP2Q185+F9OI/AICkPi8AAAAAAAAAAfADAABqAAAArmjpVqX81T+kHdMF3vDiPwCAqz4/AAAAAAAAAAHxAwAAagAAAPqKzt/aANY/whHDOArv4j8AgK4+PwAAAAAAAAAB8gMAAGoAAACQz5jxRQnWP+IFs2s27eI/AICxPk4AAAAAAAAAAfMDAABqAAAAKBRjA7ER1j8C+qKeYuviPwCAtj5OAAAAAAAAAAH0AwAAagAAAMJYLRUcGtY/AvqinmLr4j8AgLg+TgAAAAAAAAAB9QMAAGoAAACqv9yvvCbWPwL6op5i6+I/AIC6Pl4AAAAAAAAAAfYDAABqAAAAjCaMSl0z1j/iBbNrNu3iPwCAuz5eAAAAAAAAAAH3AwAAagAAAG6NO+X9P9Y/pB3TBd7w4j8AAL0+bgAAAAAAAAAB+AMAAGoAAACeFtAI1FDWP2Q185+F9OI/AIC9Pm4AAAAAAAAAAfkDAABqAAAAauQuPhVq1j8GWSMHAfriPwCAvT59AAAAAAAAAAH6AwAAagAAAMz2V4XBi9Y/yHBDoaj94j8AAL8+jQAAAAAAAAAB+wMAAGoAAAAwCYHMba3WPyysk6LLBuM/AIDAPo0AAAAAAAAAAfwDAABqAAAAQvnEiuTK1j/Oz8MJRwzjPwCAwT6sAAAAAAAAAAH9AwAAagAAAKYL7tGQ7NY/cPPzcMIR4z8AAMM+rAAAAAAAAAAB/gMAAGoAAAC6+zGQBwrXP/IiNKURGeM/AIDEPqwAAAAAAAAAAf8DAABqAAAA0Ot1Tn4n1z9WXoSmNCLjPwCAxj68AAAAAAAAAAEABAAAagAAAOTbuQz1RNc/upnUp1cr4z8AgMc+vAAAAAAAAAABAQQAAGoAAACyqRhCNl7XP/7gNHZONuM/AIDHPrwAAAAAAAAAAQIEAABqAAAAeHd3d3d31z+AEHWqnT3jPwAAyj7LAAAAAAAAAAEDBAAAagAAAPYi8SODjNc/5EvFq8BG4z8AgM4+ywAAAAAAAAABBAQAAGoAAAAorIVHWZ3XPyiTJXq3UeM/AADNPtsAAAAAAAAAAQUEAABqAAAAChM14vmp1z+swmWuBlnjPwCAyT7bAAAAAAAAAAEGBAAAagAAAPB55Hyattc/MPKl4lVg4z8AgMk+2wAAAAAAAAABBwQAAGoAAACIvq6OBb/XP7Ah5halZ+M/AIDMPusAAAAAAAAAAQgEAABqAAAA1OCTFzvD1z/2aEblm3LjPwCAzj7rAAAAAAAAAAEJBAAAagAAANTgkxc7w9c/eJiGGet54z8AgM8++gAAAAAAAAABCgQAAGoAAACIvq6OBb/XP57r9rS1huM/AADQPvoAAAAAAAAAAQsEAABqAAAA8HnkfJq21z+EVofqJ5fjPwAA0D4KAQAAAAAAAAEMBAAAagAAAL7wT1nEpdc/asEXIJqn4z8AANM+GgEAAAAAAAABDQQAAGoAAABERdasuJDXP3AgmIg4tuM/AADZPhoBAAAAAAAAAQ4EAABqAAAALFWS7kFz1z84lziLfsjjPwAA3z4pAQAAAAAAAAEPBAAAagAAAHwghB5gTdc//g3ZjcTa4z8AgOU+KQEAAAAAAAABEAQAAGoAAAA4p6s8Ex/XP6aQiV3e7uM/AIDsPjkBAAAAAAAAAREEAABqAAAAPFC44/v01j9OEzot+ALkPwCA9T45AQAAAAAAAAESBAAAagAAAEL5xIrkytY/NH7KYmoT5D8AgPs+OQEAAAAAAAABEwQAAGoAAABKotExzaDWP/z0amWwJeQ/AEAAP0gBAAAAAAAAARQEAABqAAAATkve2LV21j8gSNsAezLkPwAAAj9IAQAAAAAAAAEVBAAAagAAAFL06n+eTNY/RJtLnEU/5D8AQAM/WAEAAAAAAAABFgQAAGoAAABenfcmhyLWP+a+ewPBROQ/AMADP1gBAAAAAAAAARcEAABqAAAArmjpVqX81T+o1pudaEjkPwDAAz+HAQAAAAAAAAEYBAAAagAAAExWwA/52tU/7B38a19T5D8AgPs+hwEAAAAAAAABGQQAAGoAAACAiGHat8HVP1BZTG2CXOQ/AADqPocBAAAAAAAAARoEAABqAAAA6EOXyEy51T92rLwITWnkPwAAWT6HAQAAAAAAAAEbBAAAagAAABjNK+wiytU/+Nv8PJxw5D8AAMA9tgEAAAAAAAABHAQAAGoAAABOS97YtXbWP2wFC5WaT8o/AACAPQAAAAAAAAAAAR0EAABqAAAA6I+o6iB/1j9opoos/EDKPwAAsD0QAAAAAAAAAAEeBAAAagAAADSyjXNWg9Y/5HZK+Kw5yj8AAMg9EAAAAAAAAAABHwQAAGoAAAA0so1zVoPWP+R2SvisOco/AADAPRAAAAAAAAAAASAEAABqAAAANLKNc1aD1j/kdkr4rDnKPwAAvD0QAAAAAAAAAAEhBAAAagAAAOiPqOogf9Y/YkcKxF0yyj8AAL49IAAAAAAAAAABIgQAAGoAAABOS97YtXbWP17oiVu/I8o/AADGPSAAAAAAAAAAASMEAABqAAAAauQuPhVq1j/UWcm+0Q3KPwAA2D0gAAAAAAAAAAEkBAAAagAAADxbmho/WdY/xDxIhfbhyT8AAO49LwAAAAAAAAABJQQAAGoAAAAG0gX3aEjWPzRPB4Bqvck/AAABPi8AAAAAAAAAASYEAABqAAAAjCaMSl0z1j+iAkYSQIrJPwAACj4/AAAAAAAAAAEnBAAAagAAAHY2SIzmFdY/FBUFDbRlyT8AABI+PwAAAAAAAAABKAQAAGoAAACuaOlWpfzVPwhXBDx3SMk/AAAaPk8AAAAAAAAAASkEAABqAAAAmHilmC7f1T9+yEOfiTLJPwAAKT5PAAAAAAAAAAEqBAAAagAAADRmfFGCvdU//JgDazoryT8AADo+XgAAAAAAAAABKwQAAGoAAADs7KNvNY/VPwL4g9PYOck/AABLPm4AAAAAAAAAASwEAABqAAAAEi8BfH1Y1T8IVwQ8d0jJPwAAXD5uAAAAAAAAAAEtBAAAagAAAGaj/1KECNU/kOXE2GReyT8AAGY+bgAAAAAAAAABLgQAAGoAAAAo0zMYILDUPxh0hXVSdMk/AABsPo0AAAAAAAAAAS8EAABqAAAATr6dy1BP1D8YdIV1UnTJPwAAcT6NAAAAAAAAAAEwBAAAagAAACqHIvZL6tM/kOXE2GReyT8AAHU+jQAAAAAAAAABMQQAAGoAAAC2LcKXEYHTPwhXBDx3SMk/AAB3Pp0AAAAAAAAAATIEAABqAAAAro+XJ2wP0z8C+IPT2DnJPwAAdT6dAAAAAAAAAAEzBAAAagAAANR6AducrtI/fshDn4kyyT8AAHQ+nQAAAAAAAAABNAQAAGoAAACQqjWgOFbSPwL4g9PYOck/AAB0Pp0AAAAAAAAAATUEAABqAAAA7B40dz8G0j+EJ8QHKEHJPwAAdj68AAAAAAAAAAE2BAAAagAAAESTMk5GttE/CFcEPHdIyT8AAHI+vAAAAAAAAAABNwQAAGoAAAA0TPs2uG7RP5RERUEDbck/AABvPrwAAAAAAAAAATgEAABqAAAAvkmOMZUv0T8e0wXe8ILJPwAAPz68AAAAAAAAAAE5BAAAagAAAL5jD0xfftU/kjE0eozMxj8AAGA9AAAAAAAAAAABOgQAAGoAAACM2nooiW3VPwmjc92etsY/AACgPRAAAAAAAAAAATsEAABqAAAA2Pxfsb5x1T8Jo3PdnrbGPwAAuD0QAAAAAAAAAAE8BAAAagAAAIzaeiiJbdU/GsD0Fnrixj8AALw9EAAAAAAAAAABPQQAAGoAAACM2nooiW3VPx8fdX8Y8cY/AADMPRAAAAAAAAAAAT4EAABqAAAA2Pxfsb5x1T+orTUcBgfHPwAA3D0QAAAAAAAAAAE/BAAAagAAAL5jD0xfftU/MDz2uPMcxz8AAPA9HwAAAAAAAAABQAQAAGoAAADs7KNvNY/VPzz69okwOsc/AAD+PR8AAAAAAAAAAUEEAABqAAAAbpgdHEGk1T/I5zePvF7HPwAABD4vAAAAAAAAAAFCBAAAagAAAOhDl8hMudU/WtV4lEiDxz8AAAk+LwAAAAAAAAABQwQAAGoAAACyEfb9jdLVP+bCuZnUp8c/AAAPPj4AAAAAAAAAAUQEAABqAAAAxgE6vATw1T98D3sH/9rHPwAAED4+AAAAAAAAAAFFBAAAagAAACgUYwOxEdY/jCz8QNoGyD8AABA+TgAAAAAAAAABRgQAAGoAAABujTvl/T/WPyB5va4EOsg/AAAZPk4AAAAAAAAAAUcEAABqAAAAtgYUx0pu1j8ulj7o32XIPwAAJz5eAAAAAAAAAAFIBAAAagAAAP5/7KiXnNY/zqAAJ0e2yD8AADU+XgAAAAAAAAABSQQAAGoAAABC+cSK5MrWP+p7gjFf/8g/AABDPm0AAAAAAAAAAUoEAABqAAAAiHKdbDH51j+KhkRwxk/JPwAAVD5tAAAAAAAAAAFLBAAAagAAAITJkMVII9c/pmHGet6YyT8AAGY+fQAAAAAAAAABTAQAAGoAAADk27kM9UTXP8Q8SIX24ck/AAB3Pn0AAAAAAAAAAU0EAABqAAAA/sv9ymti1z/gF8qPDivKPwAAhD6NAAAAAAAAAAFOBAAAagAAACxVku5Bc9c/AlLMAsWCyj8AAIg+jQAAAAAAAAABTwQAAGoAAADEmVwArXvXP6BcjkEs08o/AICLPpwAAAAAAAAAAVAEAABqAAAAxJlcAK171z++NxBMRBzLPwAAjz6cAAAAAAAAAAFRBAAAagAAAOAyrWUMb9c/0rMR7r1Wyz8AAJM+nAAAAAAAAAABUgQAAGoAAABmhzO5AFrXP2xfU8SGmMs/AACXPqwAAAAAAAAAAVMEAABqAAAAHg5b17Mr1z98fNT9YcTLPwAAmz6sAAAAAAAAAAFUBAAAagAAADxQuOP79NY/EsmVa4z3yz8AAKA+rAAAAAAAAAABVQQAAGoAAAAScDBnDrrWP6C21nAYHMw/AICkPrsAAAAAAAAAAVYEAABqAAAAAin5T4By1j8upBd2pEDMPwAAqT67AAAAAAAAAAFXBAAAagAAAF6d9yaHItY/vJFYezBlzD8AgKc+ywAAAAAAAAABWAQAAGoAAAAYzSvsIsrVP1DeGelamMw/AICkPssAAAAAAAAAAVkEAABqAAAAqnPLjehg1T9mWhuL1NLMPwAAbj76AAAAAAAAAAs="/>
</p:tagLst>
</file>

<file path=ppt/tags/tag65.xml><?xml version="1.0" encoding="utf-8"?>
<p:tagLst xmlns:a="http://schemas.openxmlformats.org/drawingml/2006/main" xmlns:r="http://schemas.openxmlformats.org/officeDocument/2006/relationships" xmlns:p="http://schemas.openxmlformats.org/presentationml/2006/main">
  <p:tag name="ATHENA.MIXSHAPE" val="|streamable=true|audioOnly=true|recordStart=182681|recordEnd=238914|recordLength=345883|start=182681|end=238914|audioFormat={00001610-0000-0010-8000-00AA00389B71}|audioRate=44100|muted=false|volume=0.8|fadeIn=0|fadeOut=0|videoFormat={34363248-0000-0010-8000-00AA00389B71}|videoRate=15|videoWidth=256|videoHeight=256"/>
</p:tagLst>
</file>

<file path=ppt/tags/tag66.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wAAAANAAAABwMAAAAAAQAAABAAAAAECUlua0F0b21WMQIAAAAJBAAAAAkFAAAACQYAAAAJBwAAAAkIAAAACQkAAAAJCgAAAAkLAAAACQwAAAAJDQAAAAkOAAAACQ8AAAANBAUEAAAAC1BlblN0cm9rZVYxBAAAAApBdHRyaWJ1dGVzBVRyYWNlCVN0YXJ0VGltZQRUeXBlBAQABA9QZW5BdHRyaWJ1dGVzVjECAAAACklua1RyYWNlVjECAAAAEAxBY3Rpb25UeXBlVjECAAAAAgAAAAkQAAAACREAAAC/LAAAAAAAAAXu////DEFjdGlvblR5cGVWMQEAAAAHdmFsdWVfXwAIAgAAAAAAAAABBQAAAAQAAAAJEwAAAAkUAAAAwi4AAAAAAAAB6////+7///8AAAAAAQYAAAAEAAAACRYAAAAJFwAAACY1AAAAAAAAAej////u////AAAAAAEHAAAABAAAAAkZAAAACRoAAADiNwAAAAAAAAHl////7v///wAAAAABCAAAAAQAAAAJHAAAAAkdAAAArD0AAAAAAAAB4v///+7///8AAAAAAQkAAAAEAAAACR8AAAAJIAAAAPhWAAAAAAAAAd/////u////AAAAAAEKAAAABAAAAAkiAAAACSMAAADZegAAAAAAAAHc////7v///wAAAAABCwAAAAQAAAAJJQAAAAkmAAAAvqIAAAAAAAAB2f///+7///8AAAAAAQwAAAAEAAAACSgAAAAJKQAAAM2xAAAAAAAAAdb////u////AAAAAAENAAAABAAAAAkrAAAACSwAAACiugAAAAAAAAHT////7v///wAAAAABDgAAAAQAAAAJLgAAAAkvAAAAj78AAAAAAAAB0P///+7///8AAAAAAQ8AAAAEAAAACTEAAAAJMgAAAObMAAAAAAAAAc3////u////AAAAAAUQAAAAD1BlbkF0dHJpYnV0ZXNWMQoAAAAHX2NvbG9yQQdfY29sb3JSB19jb2xvckcHX2NvbG9yQgpGaXRUb0N1cnZlBkhlaWdodA5JZ25vcmVQcmVzc3VyZQ1Jc0hpZ2hsaWdodGVyBVNoYXBlBVdpZHRoAAAAAAAAAAAEAAICAgIBBgEBDEJydXNoU2hhcGVWMQIAAAAGAgAAAP8AAAAAAAAAAAAACEAAAAXM////DEJydXNoU2hhcGVWMQEAAAAHdmFsdWVfXwAIAgAAAAEAAAAAAAAAAAAIQAURAAAACklua1RyYWNlVjEDAAAADUxpc3RgMStfaXRlbXMMTGlzdGAxK19zaXplD0xpc3RgMStfdmVyc2lvbgQAABhTaGFyZWQuSW5raW5nLklua1BvaW50W10CAAAACAgCAAAACTUAAAAbAAAAGwAAAAETAAAAEAAAAP8AAAAAAAAAAAAACEAAAAHK////zP///wEAAAAAAAAAAAAIQAEUAAAAEQAAAAk3AAAANgAAADYAAAABFgAAABAAAAD/AAAAAAAAAAAAAAhAAAAByP///8z///8BAAAAAAAAAAAACEABFwAAABEAAAAJOQAAACUAAAAlAAAAARkAAAAQAAAA/wAAAAAAAAAAAAAIQAAAAcb////M////AQAAAAAAAAAAAAhAARoAAAARAAAACTsAAAA3AAAANwAAAAEcAAAAEAAAAP8AAAAAAAAAAAAACEAAAAHE////zP///wEAAAAAAAAAAAAIQAEdAAAAEQAAAAk9AAAAQQAAAEEAAAABHwAAABAAAAD/AAAAAAAAAAAAAAhAAAABwv///8z///8BAAAAAAAAAAAACEABIAAAABEAAAAJPwAAAIUAAACFAAAAASIAAAAQAAAA/wAAAAAAAAAAAAAIQAAAAcD////M////AQAAAAAAAAAAAAhAASMAAAARAAAACUEAAAB9AAAAfQAAAAElAAAAEAAAAP8AAAAAAAAAAAAACEAAAAG+////zP///wEAAAAAAAAAAAAIQAEmAAAAEQAAAAlDAAAAfAAAAHwAAAABKAAAABAAAAD/AAAAAAAAAAAAAAhAAAABvP///8z///8BAAAAAAAAAAAACEABKQAAABEAAAAJRQAAAIUAAACFAAAAASsAAAAQAAAA/wAAAAAAAAAAAAAIQAAAAbr////M////AQAAAAAAAAAAAAhAASwAAAARAAAACUcAAABtAAAAbQAAAAEuAAAAEAAAAP8AAAAAAAAAAAAACEAAAAG4////zP///wEAAAAAAAAAAAAIQAEvAAAAEQAAAAlJAAAAdQAAAHUAAAABMQAAABAAAAD/AAAAAAAAAAAAAAhAAAABtv///8z///8BAAAAAAAAAAAACEABMgAAABEAAAAJSwAAAFcAAABXAAAABzUAAAAAAQAAACAAAAAECklua1BvaW50VjECAAAACUwAAAAJTQAAAAlOAAAACU8AAAAJUAAAAAlRAAAACVIAAAAJUwAAAAlUAAAACVUAAAAJVgAAAAlXAAAACVgAAAAJWQAAAAlaAAAACVsAAAAJXAAAAAldAAAACV4AAAAJXwAAAAlgAAAACWEAAAAJYgAAAAljAAAACWQAAAAJZQAAAAlmAAAADQUHNwAAAAABAAAAQAAAAAQKSW5rUG9pbnRWMQI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NCgc5AAAAAAEAAABAAAAABApJbmtQb2ludFYxAgAAAAmdAAAACZ4AAAAJnwAAAAmgAAAACaEAAAAJogAAAAmjAAAACaQAAAAJpQAAAAmmAAAACacAAAAJqAAAAAmpAAAACaoAAAAJqwAAAAmsAAAACa0AAAAJrgAAAAmvAAAACbAAAAAJsQAAAAmyAAAACbMAAAAJtAAAAAm1AAAACbYAAAAJtwAAAAm4AAAACbkAAAAJugAAAAm7AAAACbwAAAAJvQAAAAm+AAAACb8AAAAJwAAAAAnBAAAADRsHOwAAAAABAAAAQAAAAAQKSW5rUG9pbnRWMQI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AAAAA0JBz0AAAAAAQAAAIAAAAAECklua1BvaW50VjECAAAACfkAAAAJ+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0/Bz8AAAAAAQAAAAABAAAECklua1BvaW50VjECAA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NewdBAAAAAAEAAACAAAAABApJbmtQb2ludFYxAgA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NAwdDAAAAAAEAAACAAAAABApJbmtQb2ludFYxAgAAAAk8AgAACT0CAAAJPgIAAAk/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DQQHRQAAAAABAAAAAAEAAAQKSW5rUG9pbnRWMQIAAAAJuAIAAAm5AgAACboCAAAJuwIAAAm8AgAACb0CAAAJvgIAAAm/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gIAAAn7AgAACfwCAAAJ/QIAAAn+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17B0cAAAAAAQAAAIAAAAAECklua1BvaW50VjECAAAACT0DAAAJPgMAAAk/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Aw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NEwdJAAAAAAEAAACAAAAABApJbmtQb2ludFYxAgAAAAmqAwAACasDAAAJrAMAAAmtAwAACa4DAAAJrwMAAAmwAwAACbEDAAAJsgMAAAmzAwAACbQDAAAJtQMAAAm2AwAACbcDAAAJuAMAAAm5AwAACboDAAAJuwMAAAm8AwAACb0DAAAJvgMAAAm/AwAACcADAAAJwQMAAAnCAwAACcMDAAAJxAMAAAnFAwAACcYDAAAJxwMAAAnIAwAACckDAAAJygMAAAnLAw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gMAAAn7AwAACfwDAAAJ/QMAAAn+AwAACf8DAAAJAAQAAAkBBAAACQIEAAAJAwQAAAkEBAAACQUEAAAJBgQAAAkHBAAACQgEAAAJCQQAAAkKBAAACQsEAAAJDAQAAAkNBAAACQ4EAAAJDwQAAAkQBAAACREEAAAJEgQAAAkTBAAACRQEAAAJFQQAAAkWBAAACRcEAAAJGAQAAAkZBAAACRoEAAAJGwQAAAkcBAAACR0EAAAJHgQAAA0LB0sAAAAAAQAAAIAAAAAECklua1BvaW50VjECAAAACR8EAAAJIAQAAAkhBAAACSIEAAAJIwQAAAkkBAAACSUEAAAJJgQAAAknBAAACSgEAAAJKQQAAAkqBAAACSsEAAAJLAQAAAktBAAACS4EAAAJLwQAAAkwBAAACTEEAAAJMgQAAAkzBAAACTQEAAAJNQQAAAk2BAAACTcEAAAJOAQAAAk5BAAACToEAAAJOwQAAAk8BAAACT0EAAAJPgQAAAk/BAAACUAEAAAJQQQAAAlCBAAACUMEAAAJRAQAAAlFBAAACUYEAAAJRwQAAAlIBAAACUkEAAAJSgQAAAlLBAAACUwEAAAJTQQAAAlOBAAACU8EAAAJUAQAAAlRBAAACVIEAAAJUwQAAAlUBAAACVUEAAAJVgQAAAlXBAAACVgEAAAJWQQAAAlaBAAACVsEAAAJXAQAAAldBAAACV4EAAAJXwQAAAlgBAAACWEEAAAJYgQAAAljBAAACWQEAAAJZQQAAAlmBAAACWcEAAAJaAQAAAlpBAAACWoEAAAJawQAAAlsBAAACW0EAAAJbgQAAAlvBAAACXAEAAAJcQQAAAlyBAAACXMEAAAJdAQAAAl1BAAADSkFTAAAAApJbmtQb2ludFYxBAAAAAFYAVkOUHJlc3N1cmVGYWN0b3IJVGltZVN0YW1wAAAAAAYGCxACAAAAA5US9lVXwT+YX0rAI9WyPwAAWD4AAAAAAAAAAAFNAAAATAAAAB07fpniasE/EIdI+yQDsj8AAJU+HwAAAAAAAAABTgAAAEwAAAADlRL2VVfBPzDCh36lq7E/AACoPh8AAAAAAAAAAU8AAABMAAAAAjTdnqcPwT84h4ZQph+xPwAApT4fAAAAAAAAAAFQAAAATAAAAHSwjCEK4sA/GBFGnybrsD8AAKg+HwAAAAAAAAABUQAAAEwAAADRhtAA4KDAPzhMhSKnk7A/AACoPh8AAAAAAAAAAVIAAABMAAAAzSWbqTFZwD+gOETaJxmwPwAAqD4uAAAAAAAAAAFTAAAATAAAAGY99F3t+78/MDaHhlCmrz8AAKg+LgAAAAAAAAABVAAAAEwAAAAC49ohXh6/PzD7hVhRGq8/AACpPj4AAAAAAAAAAVUAAABMAAAAbjzqnrUZvj9wcQRfUmuuPwCAqT4+AAAAAAAAAAFWAAAATAAAAKpJItXz7bw/8NMDyFIlrj8AAKw+TgAAAAAAAAABVwAAAEwAAAByeXUxIai7P4A2AzFT360/AACvPk4AAAAAAAAAAVgAAABMAAAATu7+2Swuuj/A54JlU7ytPwAAsz5OAAAAAAAAAAFZAAAATAAAAESovs4WgLg/QEqCzlN2rT8AALg+XQAAAAAAAAABWgAAAEwAAACSOMKi1pC2P0BKgs5Tdq0/AIC6Pl0AAAAAAAAAAVsAAABMAAAAauvgnIWHtD9ASoLOU3atPwCAvD5tAAAAAAAAAAFcAAAATAAAAMrAGr0jZLI/kPsBA1RTrT8AgL8+bQAAAAAAAAABXQAAAEwAAAAASn2WqBmwP5D7AQNUU60/AADDPn0AAAAAAAAAAV4AAABMAAAAZKa/31qeqz+Q+wEDVFOtPwAAxT59AAAAAAAAAAFfAAAATAAAACxRMyCXV6c/wKyBN1QwrT8AgMU+jAAAAAAAAAABYAAAAEwAAAD2+6Zg0xCjPwBeAWxUDa0/AIDMPowAAAAAAAAAAWEAAABMAAAAJDlcEaZknj9AD4GgVOqsPwAA1z6MAAAAAAAAAAFiAAAATAAAAARmkTAseJc/wHGACVWkrD8AgNw+qwAAAAAAAAABYwAAAEwAAACwCFq39fOQP9A2f9tVGKw/AADgPqsAAAAAAAAAAWQAAABMAAAASLj/skgYhj+ASv54Vq+rPwAA3j6rAAAAAAAAAAFlAAAATAAAAMBYWfrto3g/UF59FldGqz8AgNo+qwAAAAAAAAABZgAAAEwAAABgtus02VNiPxBy/LNX3ao/AICyPssAAAAAAAAAAWcAAABMAAAAnLyX/4+vtz8A/S8C4FN1PwAA6D0AAAAAAAAAAAFoAAAATAAAAJy8l/+Pr7c/gCQmkubzcD8AACI+EAAAAAAAAAABaQAAAEwAAABWK4psmLy3PwARK0rjI3M/AAA4PhAAAAAAAAAAAWoAAABMAAAAEJp82aDJtz8AckK004dtPwAARD4QAAAAAAAAAAFrAAAATAAAABCafNmgybc/AHJCtNOHbT8AAF0+HwAAAAAAAAABbAAAAEwAAAAQmnzZoMm3PwByQrTTh20/AAB2Ph8AAAAAAAAAAW0AAABMAAAAyAhvRqnWtz8AckK004dtPwCAhz4fAAAAAAAAAAFuAAAATAAAAMgIb0ap1rc/AHJCtNOHbT8AgJI+HwAAAAAAAAABbwAAAEwAAAA+5lMguvC3PwByQrTTh20/AICcPh8AAAAAAAAAAXAAAABMAAAAsMM4+soKuD8AXkds0LdvPwCAoT4fAAAAAAAAAAFxAAAATAAAAJ5+Aq7sPrg/ABErSuMjcz8AgKQ+LwAAAAAAAAABcgAAAEwAAACMOcxhDnO4PwD9LwLgU3U/AICmPj8AAAAAAAAAAXMAAABMAAAAGh5SNlrouD+AXjcW25t4PwCAqT5OAAAAAAAAAAF0AAAATAAAAGJxyneuark/gKxD4tITfj8AAK0+TgAAAAAAAAABdQAAAEwAAAAioieTEwe6P0CuK+HiaYM/AACvPl4AAAAAAAAAAXYAAABMAAAAmEF3G4Gwuj9ASzQj3T2HPwCAsD5eAAAAAAAAAAF3AAAATAAAABLhxqPuWbs/QCM+k9adiz8AgLE+bgAAAAAAAAABeAAAAEwAAAACXvsFbR28PwDARtXQcY8/AICxPm4AAAAAAAAAAXkAAABMAAAANmw9++LTvD+g6ai55C6SPwAAtD59AAAAAAAAAAF6AAAATAAAALALjYNQfb0/gNWtceFelD8AALc+fQAAAAAAAAABewAAAEwAAAAmq9wLvia+P4D8s1fdGpc/AAC5Po0AAAAAAAAAAXwAAABMAAAA1JYD20T3vj/ghbmm2ZCZPwCAuT6NAAAAAAAAAAF9AAAATAAAAMQTOD3Dur8/4OfAutTYnD8AALs+nAAAAAAAAAABfgAAAEwAAAD5ED2ZnDjAP/BfZRVnnKA/AIC9PpwAAAAAAAAAAX8AAABMAAAAt+BkXVONwD8g/ekBZKmiPwAAwD6sAAAAAAAAAAGAAAAATAAAABh5E+uF28A/oEvuImGTpD8AgMM+rAAAAAAAAAABgQAAAEwAAAAZ2khCNCPBPxCa8kNefaY/AADFPrwAAAAAAAAAAYIAAABMAAAAwAMFY15kwT8Ahvf7Wq2oPwCAxj68AAAAAAAAAAGDAAAATAAAAAf2R00En8E/QCN86Fe6qj8AgMY+ywAAAAAAAAABhAAAAEwAAADxsBEBJtPBP5DAANVUx6w/AADGPssAAAAAAAAAAYUAAABMAAAAfjRifsMAwj+wXYXBUdSuPwAAyD7LAAAAAAAAAAGGAAAATAAAAE5JwI5YIcI/uK6Ei6dNsD8AAMs+2wAAAAAAAAABhwAAAEwAAABo7ysy5TTCP5iuRjYmMbE/AADPPtsAAAAAAAAAAYgAAABMAAAAaO8rMuU0wj8Qh0j7JAOyPwAA1D7rAAAAAAAAAAGJAAAATAAAAPIRR1jUGsI/8IYKpqPmsj8AgNg+6wAAAAAAAAABigAAAEwAAAAIV32ksubBPzCujDai27M/AADePvoAAAAAAAAAAYsAAABMAAAATYdV4PuRwT+who77oK20PwAA5T76AAAAAAAAAAGMAAAATAAAABnaSEI0I8E/0DfQ2h9utT8AgOw+CgEAAAAAAAABjQAAAEwAAADRhtAA4KDAP4jBUdQeHbY/AADzPgoBAAAAAAAAAY4AAABMAAAAzMRlUoMRwD9AS9PNHcy2PwCA+T4ZAQAAAAAAAAGPAAAATAAAABYoEW486r4/CNVUxxx7tz8AQAA/GQEAAAAAAAABkAAAAEwAAABsen/wWIq9P8Be1sAbKrg/AMAEPykBAAAAAAAAAZEAAABMAAAANKrSTIZEvD8YwZfUmse4PwBACD8pAQAAAAAAAAGSAAAATAAAAGy3CoPEGLs/OHLZsxmIuT8AwAs/OQEAAAAAAAABkwAAAEwAAABoMzUmC/q5P8BK23gYWro/AMAOPzkBAAAAAAAAAZQAAABMAAAAjPs2EGsCuT941FxyFwm7PwBAEj9IAQAAAAAAAAGVAAAATAAAACqhHdTbJLg/MF7eaxa4uz8AABU/SAEAAAAAAAABlgAAAEwAAAA8JOlxXWG3P5DAn3+VVbw/AAAYP1gBAAAAAAAAAZcAAABMAAAAwISZ6e+3tj9QSiF5lAS9PwDAGD9YAQAAAAAAAAGYAAAATAAAAHgxIaibNbY/sKzijBOivT8AABk/aAEAAAAAAAABmQAAAEwAAADkTJvTT8C1P6jn47oSLr4/AIAZP2gBAAAAAAAAAZoAAABMAAAAzkX62BRltT+oIuXoEbq+PwDAGj93AQAAAAAAAAGbAAAATAAAACocPrjqI7U/6A5mSxEjvz8AgBE/dwEAAAAAAAABnAAAAEwAAAD4z2Zx0fy0P8jTJsiQer8/AAAEP6YBAAAAAAAAAZ0AAABMAAAAiKXRNL0/2D/oDmZLESO/PwAAKD4AAAAAAAAAAAGeAAAATAAAAFDnefOLVtg/wJglmpHuvj8AAGc+DwAAAAAAAAABnwAAAEwAAACuHvMpEF3YPyjA5X8RAL8/AACCPg8AAAAAAAAAAaAAAABMAAAAXLovRVJg2D8owOV/EQC/PwCAgD4PAAAAAAAAAAGhAAAATAAAAFy6L0VSYNg/KMDlfxEAvz8AgIQ+DwAAAAAAAAABogAAAEwAAACuHvMpEF3YP8CYJZqR7r4/AACEPh8AAAAAAAAAAaMAAABMAAAAUOd584tW2D8ISqXOkcu+PwAAgz4fAAAAAAAAAAGkAAAATAAAAEQUxKHFTNg/kKykN5KFvj8AAIE+HwAAAAAAAAABpQAAAEwAAADONt/HtDLYPwgPpKCSP74/AAB+Pi8AAAAAAAAAAaYAAABMAAAACPU2CeYb2D8oSuMjE+i9PwAAfT4+AAAAAAAAAAGnAAAATAAAAEKzjkoXBdg/kDai25NtvT8AAH4+PgAAAAAAAAABqAAAAEwAAADM1alwBuvXP1BKIXmUBL0/AICBPj4AAAAAAAAAAakAAABMAAAAWPjElvXQ1z8QXqAWlZu8PwCAiz4+AAAAAAAAAAGqAAAATAAAAOIa4Lzkttc/0HEftJUyvD8AgJo+TgAAAAAAAAABqwAAAEwAAAAQBoKsT5bXP1jUHh2W7Ls/AICrPk4AAAAAAAAAAawAAABMAAAA4LmqZTZv1z/YNh6Glqa7PwAAvT5cAAAAAAAAAAGtAAAATAAAAFI2WuiYQdc/EOidupaDuz8AAMs+XAAAAAAAAAABrgAAAEwAAABoe5A0dw3XP3gPXqAWlbs/AIDXPmsAAAAAAAAAAa8AAABMAAAAw1HUE03M1j/YNh6Glqa7PwAA3z5rAAAAAAAAAAGwAAAATAAAACAoGPMii9Y/8KxeNxbbuz8AgOU+ewAAAAAAAAABsQAAAEwAAAB6/lvS+EnWPxgjn+iVD7w/AADtPnsAAAAAAAAAAbIAAABMAAAAeJ0me0oC1j8wmd+ZFUS8PwCA9T6KAAAAAAAAAAGzAAAATAAAACPYLT/evdU/sDbgMBWKvD8AgPs+igAAAAAAAAABtAAAAEwAAACArnEetHzVP9CsIOKUvrw/AEAAP5oAAAAAAAAAAbUAAABMAAAAiSDyGMw+1T/oImGTFPO8PwCAAT+aAAAAAAAAAAG2AAAATAAAAEIury4mBNU/sHHhXhQWvT8AwAE/qgAAAAAAAAABtwAAAEwAAABLoC8pPsbUP2jAYSoUOb0/AIADP6oAAAAAAAAAAbgAAABMAAAAYeVldRyS1D/Q5yEQlEq9PwCABj+5AAAAAAAAAAG5AAAATAAAAIH9URPBZ9Q/MA/i9RNcvT8AgAg/uQAAAAAAAAABugAAAEwAAACv6PMCLEfUP5A2otuTbb0/AIAKP8kAAAAAAAAAAbsAAABMAAAAjW/SDdkp1D+QNqLbk229PwCACz/JAAAAAAAAAAG8AAAATAAAAMUtKk8KE9Q/kDai25NtvT8AQAw/2QAAAAAAAAABvQAAAEwAAABbI/vGvwLUP5A2otuTbb0/AIAKP9kAAAAAAAAAAb4AAABMAAAA/+uBkDv80z8wD+L1E1y9PwCABz/oAAAAAAAAAAG/AAAATAAAALladP1DCdQ/MA/i9RNcvT8AAPY+6AAAAAAAAAABwAAAAEwAAAAtOFnXVCPUP5A2otuTbb0/AIDVPvgAAAAAAAAAAcEAAABMAAAADSBtObBN1D9w+2JYE8W9PwCAkT74AAAAAAAAAAHCAAAATAAAAB/path69uU/CEqlzpHLvj8AAAA+AAAAAAAAAAABwwAAAEwAAADZV11FgwPmPwgPpKCSP74/AAAxPhAAAAAAAAAAAcQAAABMAAAAh/OZYMUG5j9QwCPVkhy+PwAASD4QAAAAAAAAAAHFAAAATAAAAGBBOG5mCOY/yCIjPpPWvT8AAE8+EAAAAAAAAAABxgAAAEwAAABgQThuZgjmP3D7YlgTxb0/AABlPhAAAAAAAAAAAccAAABMAAAAYEE4bmYI5j+wrOKME6K9PwAAbj4fAAAAAAAAAAHIAAAATAAAAIfzmWDFBuY/kDai25NtvT8AAHI+HwAAAAAAAAAByQAAAEwAAACwpftSJAXmPzAP4vUTXL0/AABxPh8AAAAAAAAAAcoAAABMAAAA2VddRYMD5j/Q5yEQlEq9PwAAcD4fAAAAAAAAAAHLAAAATAAAACq8ICpBAOY/aMBhKhQ5vT8AAHA+LwAAAAAAAAABzAAAAEwAAAB7IOQO//zlP2jAYSoUOb0/AABtPi8AAAAAAAAAAc0AAABMAAAAzYSn87z55T9owGEqFDm9PwAAbD4vAAAAAAAAAAHOAAAATAAAAB/path69uU/0OchEJRKvT8AAG4+PgAAAAAAAAABzwAAAEwAAACa/4+vl/HlPzAP4vUTXL0/AABxPj4AAAAAAAAAAdAAAABMAAAAO8gWeRPr5T/wXWLBE3+9PwAAdz5OAAAAAAAAAAHRAAAATAAAAKkLhv5p3OU/CNSicpOzvT8AAIA+XgAAAAAAAAAB0gAAAEwAAABos7hofsrlPyhK4yMT6L0/AICFPm0AAAAAAAAAAdMAAABMAAAAUQ1NxfG25T9QwCPVkhy+PwCAiz5tAAAAAAAAAAHUAAAATAAAAIrLpAYjoOU/aDZkhhJRvj8AgJE+fQAAAAAAAAAB1QAAAEwAAAAV7r8sEoblPyiF5FESdL4/AICYPn0AAAAAAAAAAdYAAABMAAAAGicAKh5n5T/o02QdEpe+PwCAoT6NAAAAAAAAAAHXAAAATAAAAEcSohmJRuU/CEqlzpHLvj8AAKs+jQAAAAAAAAAB2AAAAEwAAABAeCzFzh3lPyjA5X8RAL8/AAC1Po0AAAAAAAAAAdkAAABMAAAAYpAYY3Pz5D9INiYxkTS/PwAAwD6sAAAAAAAAAAHaAAAATAAAANUMyOXVxeQ/CIWm/JBXvz8AAMg+rAAAAAAAAAAB2wAAAEwAAADCn5w/VZPkP8jTJsiQer8/AIDPPqwAAAAAAAAAAdwAAABMAAAAAZc0fpJd5D+IIqeTkJ2/PwCA1D67AAAAAAAAAAHdAAAATAAAAD+OzLzPJ+Q/4ElneRCvvz8AANk+uwAAAAAAAAAB3gAAAEwAAAB9hWT7DPLjP+BJZ3kQr78/AADdPrsAAAAAAAAAAd8AAABMAAAA4y5eLKm64z+IIqeTkJ2/PwAA4j7LAAAAAAAAAAHgAAAATAAAAEvYV11Fg+M/yNMmyJB6vz8AAOk+ywAAAAAAAAAB4QAAAEwAAACygVGO4UvjPwiFpvyQV78/AIDxPtsAAAAAAAAAAeIAAABMAAAAyMaH2r8X4z/oDmZLESO/PwCA+D7bAAAAAAAAAAHjAAAATAAAALVZXDQ/5eI/aHFltBHdvj8AQAA/6gAAAAAAAAAB5AAAAEwAAAAo1gu3obfiP+jTZB0Sl74/AAADP+oAAAAAAAAAAeUAAABMAAAASe73VEaN4j8oheRREnS+PwAABj8KAQAAAAAAAAHmAAAATAAAAPLvvhvOZ+I/yF0kbJJivj8AQAc/CgEAAAAAAAAB5wAAAEwAAABvPyTw9kPiP8hdJGySYr4/AMAHPwoBAAAAAAAAAegAAABMAAAAdXhk7QIl4j+QrKQ3koW+PwAACD8KAQAAAAAAAAHpAAAATAAAAACbfxPyCuI/CEqlzpHLvj8AAAg/GQEAAAAAAAAB6gAAAEwAAAAQp3VixPXhP4jnpWWREb8/AIAIPxkBAAAAAAAAAesAAABMAAAAz06ozNjj4T8Ihab8kFe/PwBACT8pAQAAAAAAAAHsAAAATAAAAD6SF1Iv1eE/iCKnk5Cdvz8AwAk/KQEAAAAAAAAB7QAAAEwAAABaccPyx8nhPwDApyqQ478/AMAJPzgBAAAAAAAAAe4AAABMAAAAT54NoQHA4T9gBxT7RwPAPwAACz84AQAAAAAAAAHvAAAATAAAABoZ9lzct+E/wC7U4McUwD8AQA0/SAEAAAAAAAAB8AAAAEwAAADlk94Yt6/hP8Au1ODHFMA/AEAOP0gBAAAAAAAAAfEAAABMAAAAiFxl4jKp4T8UG/TtBwzAPwBADz9YAQAAAAAAAAHyAAAATAAAACol7KuuouE/YAcU+0cDwD8AwA8/WAEAAAAAAAAB8wAAAEwAAAClOxGDy53hP2jnZxAQ9b8/AIAQP2cBAAAAAAAAAfQAAABMAAAA9p/UZ4ma4T8AwKcqkOO/PwDAED9nAQAAAAAAAAH1AAAATAAAAEcEmExHl+E/qJjnRBDSvz8AwBA/ZwEAAAAAAAAB9gAAAEwAAABHBJhMR5fhP+BJZ3kQr78/AMAKP2cBAAAAAAAAAfcAAABMAAAARwSYTEeX4T+IIqeTkJ2/PwAAAj93AQAAAAAAAAH4AAAATAAAAB9SNlromOE/KPvmrRCMvz8AALg+dwEAAAAAAAAB+QAAAEwAAAD+zDOldnPoP3D7YlgTxb0/AAB4PgAAAAAAAAAAAfoAAABMAAAACqDp9jx96D9owGEqFDm9PwCAqj4PAAAAAAAAAAH7AAAATAAAALg7JhJ/gOg/sHHhXhQWvT8AAMA+DwAAAAAAAAAB/AAAAEwAAAA/JQE7YoXoP+giYZMU87w/AIC8Pg8AAAAAAAAAAf0AAABMAAAAnFx6ceaL6D/oImGTFPO8PwAAwT4PAAAAAAAAAAH+AAAATAAAAPmT86dqkug/6CJhkxTzvD8AgME+HwAAAAAAAAAB/wAAAEwAAAAGZ6n5MJzoP+giYZMU87w/AADDPh8AAAAAAAAAAQABAABMAAAAETpfS/el6D/oImGTFPO8PwAAwD4vAAAAAAAAAAEBAQAATAAAAPRas6peseg/6CJhkxTzvD8AgLw+LwAAAAAAAAABAgEAAEwAAACGF0QlCMDoP1BKIXmUBL0/AAC7Pj4AAAAAAAAAAQMBAABMAAAA8CFzrVLQ6D+wceFeFBa9PwAAuD4+AAAAAAAAAAEEAQAATAAAAAfI3lDf4+g/EJmhRJQnvT8AgLU+PgAAAAAAAAABBQEAAEwAAADNCYcPrvroP2jAYSoUOb0/AICzPl0AAAAAAAAAAQYBAABMAAAAa5nN2x0T6T8wD+L1E1y9PwCAsj5dAAAAAAAAAAEHAQAATAAAABb8yflTNek/8F1iwRN/vT8AALI+XQAAAAAAAAABCAEAAEwAAAC/XsYXilfpPwjUonKTs70/AACzPl0AAAAAAAAAAQkBAABMAAAAGF3/UAJ96T/IIiM+k9a9PwCAtD5tAAAAAAAAAAEKAQAATAAAAEep1pcbpOk/KErjIxPovT8AgLc+fQAAAAAAAAABCwEAAEwAAABPQ0zs1czpP4hxowmT+b0/AIC9Pn0AAAAAAAAAAQwBAABMAAAAqEGFJU7y6T8oSuMjE+i9PwCAxD59AAAAAAAAAAENAQAATAAAAFx3N5VKHuo/yCIjPpPWvT8AAMk+jAAAAAAAAAABDgEAAEwAAAA7X0v3pUjqPwjUonKTs70/AADNPowAAAAAAAAAAQ8BAABMAAAAGUdfWQFz6j/wXWLBE3+9PwAA0D6cAAAAAAAAAAEQAQAATAAAANB8Ecn9nuo/0OchEJRKvT8AgNI+nAAAAAAAAAABEQEAAEwAAACsZCUrWcnqPxCZoUSUJ70/AIDTPqwAAAAAAAAAARIBAABMAAAAY5rXmlX16j/oImGTFPO8PwAA1T6sAAAAAAAAAAETAQAATAAAAMhrxiWUJOs/kPugrZThvD8AgNQ+uwAAAAAAAAABFAEAAEwAAAAtPbWw0lPrP5D7oK2U4bw/AADUPrsAAAAAAAAAARUBAABMAAAAQKrgVlOG6z+Q+6CtlOG8PwAA1D7LAAAAAAAAAAEWAQAATAAAAKN7z+GRtes/UEoheZQEvT8AANQ+ywAAAAAAAAABFwEAAEwAAAAITb5s0OTrPxCZoUSUJ70/AIDSPtoAAAAAAAAAARgBAABMAAAARGxLBbAV7D/Q5yEQlEq9PwAA0T7aAAAAAAAAAAEZAQAATAAAAKg9OpDuROw/8F1iwRN/vT8AgNE+6gAAAAAAAAABGgEAAEwAAAA1wYoNjHLsP8giIz6T1r0/AIDSPuoAAAAAAAAAARsBAABMAAAAwkTbiimg7D+o5+O6Ei6+PwAA0j7qAAAAAAAAAAEcAQAATAAAAKAs7+yEyuw/6NNkHRKXvj8AANI++gAAAAAAAAABHQEAAEwAAAAE/t13w/nsP4jnpWWREb8/AADSPvoAAAAAAAAAAR4BAABMAAAAkYEu9WAn7T/I0ybIkHq/PwAA0j4JAQAAAAAAAAEfAQAATAAAAEi34GRdU+0/aOdnEBD1vz8AANI+CQEAAAAAAAABIAEAAEwAAAD97JLUWX/tPzCRNJ+HQMA/AADSPhkBAAAAAAAAASEBAABMAAAALTlqG3Om7T/AadUOx6DAPwAA0j4ZAQAAAAAAAAEiAQAATAAAAIY3o1Try+0/jPP1sgbewD8AANI+KQEAAAAAAAABIwEAAEwAAADeNdyNY/HtP1BCdn4GAcE/AADTPikBAAAAAAAAASQBAABMAAAANjQVx9sW7j+saTZkhhLBPwCA1T44AQAAAAAAAAElAQAATAAAAOCWEeUROe4/EJH2SQYkwT8AANo+OAEAAAAAAAABJgEAAEwAAACyq2/1plnuP7yk1jzGLME/AIDfPkgBAAAAAAAAAScBAABMAAAArnIv+Jp47j9wuLYvhjXBPwCA5j5IAQAAAAAAAAEoAQAATAAAANLrUO3tle4/YH0WV0YbwT8AgO4+VwEAAAAAAAABKQEAAEwAAAD0ZHLiQLPuPwBWVnHGCcE/AADyPlcBAAAAAAAAASoBAABMAAAAakJXvFHN7j/sGraYhu/APwCA8z5nAQAAAAAAAAErAQAATAAAAJC7eLGk6u4/jPP1sgbewD8AAPU+ZwEAAAAAAAABLAEAAEwAAAAEmV2LtQTvPzDMNc2GzMA/AID2PncBAAAAAAAAAS0BAABMAAAAzNoFSoQb7z+AuFXaxsPAPwAA9j53AQAAAAAAAAEuAQAATAAAAJAcrghTMu8/0KR15wa7wD8AAPU+hgEAAAAAAAABLwEAAEwAAABWXlbHIUnvPxyRlfRGssA/AID0PoYBAAAAAAAAATABAABMAAAAbgTCaq5c7z9wfbUBh6nAPwAA9D6WAQAAAAAAAAExAQAATAAAAIaqLQ47cO8/wGnVDsegwD8AAPU+lgEAAAAAAAABMgEAAEwAAADIAvujJoLvPxBW9RsHmMA/AID3PqYBAAAAAAAAATMBAABMAAAAMA0qLHGS7z8QVvUbB5jAPwAA+T6mAQAAAAAAAAE0AQAATAAAAMLJuqYaoe8/wGnVDsegwD8AgPo+pgEAAAAAAAABNQEAAEwAAABUhkshxK/vP3B9tQGHqcA/AAD2PrUBAAAAAAAAATYBAABMAAAADvU9jsy87z/g3xXARtXAPwCA7z61AQAAAAAAAAE3AQAATAAAABzI89+Sxu8/cLi2L4Y1wT8AALU+1AEAAAAAAAABOAEAAEwAAABcIMF1ftjvP+xVt8aFe8E/AAA1PtQBAAAAAAAAATkBAABMAAAAShTLJqzt7z9cuBeFRafBPwAAlD3UAQAAAAAAAAE6AQAATAAAABYNDhjXDtE/ULZ1hrH7zj8AAJA9AAAAAAAAAAABOwEAAEwAAABzRIdOWxXRP/COtaAx6s4/AADMPRAAAAAAAAAAATwBAABMAAAAI+DDaZ0Y0T9Ae9WtceHOPwAA6D0QAAAAAAAAAAE9AQAATAAAANF7AIXfG9E/jGf1urHYzj8AAAU+EAAAAAAAAAABPgEAAEwAAACAFz2gIR/RP4xn9bqx2M4/AAAkPh8AAAAAAAAAAT8BAABMAAAA3U621qUl0T/gUxXI8c/OPwAAQj4fAAAAAAAAAAFAAQAATAAAAIvq8vHnKNE/MEA11THHzj8AAGI+HwAAAAAAAAABQQEAAEwAAACL6vLx5yjRP4QsVeJxvs4/AAB0Ph8AAAAAAAAAAUIBAABMAAAAi+ry8eco0T/QGHXvsbXOPwCAgD4fAAAAAAAAAAFDAQAATAAAAIvq8vHnKNE/HAWV/PGszj8AAIM+HwAAAAAAAAABRAEAAEwAAACL6vLx5yjRPxwFlfzxrM4/AICEPj8AAAAAAAAAAUUBAABMAAAA3U621qUl0T8cBZX88azOPwCAhT4/AAAAAAAAAAFGAQAATAAAAC6zebtjItE/wN3UFnKbzj8AgIU+PwAAAAAAAAABRwEAAEwAAAAj4MNpnRjRP8Dd1BZym84/AACGPj8AAAAAAAAAAUgBAABMAAAAudWU4VII0T/A3dQWcpvOPwAAhj5eAAAAAAAAAAFJAQAATAAAAPKT7CKE8dA/FMr0I7KSzj8AAIc+XgAAAAAAAAABSgEAAEwAAADPGsstMdTQP2C2FDHyic4/AICJPm0AAAAAAAAAAUsBAABMAAAAQpd6sJOm0D/8jlRLcnjOPwAAjT5tAAAAAAAAAAFMAQAATAAAAKlAdOEvb9A/oGeUZfJmzj8AAJI+fQAAAAAAAAABTQEAAEwAAACysvTbRzHQPzAFNKcyO84/AICXPn0AAAAAAAAAAU4BAABMAAAAeknqrL/mzz+4ZzMQM/XNPwCAmj6NAAAAAAAAAAFPAQAATAAAAHSHf/5iV88/5N0SbPO3zT8AgJs+jQAAAAAAAAABUAEAAEwAAACyViLj/brOP2RAEtXzcc0/AACdPpwAAAAAAAAAAVEBAABMAAAAOrfSWpARzj9EytEjdD3NPwCAnj6cAAAAAAAAAAFSAQAATAAAAB5P/Ainbs0/1GdxZbQRzT8AAJ4+rAAAAAAAAAABUwEAAEwAAAAC5yW3vcvMP7TxMLQ03cw/AACdPqwAAAAAAAAAAVQBAABMAAAAQrbIm1gvzD+ktpDb9MLMPwCAnz68AAAAAAAAAAFVAQAATAAAAISFa4Dzkss/+KKw6DS6zD8AAKQ+vAAAAAAAAAABVgEAAEwAAABoHZUuCvDKP6S2kNv0wsw/AICnPssAAAAAAAAAAVcBAABMAAAASrW+3CBNyj8I3lDBdNTMPwCAqz7LAAAAAAAAAAFYAQAATAAAAIyEYcG7sMk/KFSRcvQIzT8AAK0+2wAAAAAAAAABWQEAAEwAAADOUwSmVhTJP+iiET70K80/AICtPtsAAAAAAAAAAVoBAABMAAAAyJGZ9/mEyD8IGVLvc2DNPwAArj7qAAAAAAAAAAFbAQAATAAAACAHqH8h/Mc/KI+SoPOUzT8AAK4+6gAAAAAAAAABXAEAAEwAAAB4fLYHSXPHP+TdEmzzt80/AACuPuoAAAAAAAAAAV0BAABMAAAAjmC3/Hj3xj+gLJM389rNPwAArj4KAQAAAAAAAAFeAQAATAAAAOfVxYSgbsY/ZHsTA/P9zT8AAK4+CgEAAAAAAAABXwEAAEwAAABY8T+wVPnFPyjKk87yIM4/AACuPgoBAAAAAAAAAWABAABMAAAAJEQzEo2KxT/kGBSa8kPOPwAAsT4KAQAAAAAAAAFhAQAATAAAAAo9khdSL8U/oGeUZfJmzj8AALc+GQEAAAAAAAABYgEAAEwAAACtpOOJH+HEP8Dd1BZym84/AIC+PhkBAAAAAAAAAWMBAABMAAAAqEOuMnGZxD9Ae9WtceHOPwCAxz4pAQAAAAAAAAFkAQAATAAAAGFRa0jLXsQ/LHs2AzFTzz8AgM0+KQEAAAAAAAABZQEAAEwAAAB3lqGUqSrEP4CiVz5w1s8/AADUPjkBAAAAAAAAAWYBAABMAAAA6hJRFwz9wz9uggyp9znQPwCA1j45AQAAAAAAAAFnAQAATAAAAABYh2PqyMM/SkfNJXeR0D8AgNc+SAEAAAAAAAABaAEAAEwAAAAVnb2vyJTDP2I9voHW/tA/AADYPkgBAAAAAAAAAWkBAABMAAAAiBltMitnwz96M6/dNWzRPwAA2D5YAQAAAAAAAAFqAQAATAAAAPyVHLWNOcM/oGRAEtXz0T8AANg+WAEAAAAAAAABawEAAEwAAADKSUVudBLDP3apsTk0hNI/AADZPmcBAAAAAAAAAWwBAABMAAAAnf1tJ1vrwj9cKcM50y7TPwCA3D5nAQAAAAAAAAFtAQAATAAAAMroDxfGysI/etoEGVLv0z8AAOI+dwEAAAAAAAABbgEAAEwAAAD207EGMarCPx6pluTwvNQ/AIDlPncBAAAAAAAAAW8BAABMAAAAJb9T9puJwj+Cxqh7j63VPwCA6T6HAQAAAAAAAAFwAQAATAAAAFKq9eUGacI/vu0qDI6i1j8AAOs+hwEAAAAAAAABcQEAAEwAAAB+lZfVcUjCP9QeHZbsm9c/AIDrPpYBAAAAAAAAAXIBAABMAAAATknAjlghwj/CWX8Zq5nYPwAA7T6WAQAAAAAAAAFzAQAATAAAACH96Ec/+sE/rpThnGmX2T8AgO4+pgEAAAAAAAABdAEAAEwAAACUeZjKoczBP+67Yy1ojNo/AADuPqYBAAAAAAAAAXUBAABMAAAAZC3Bg4ilwT/67FW3xoXbPwAA7T62AQAAAAAAAAF2AQAATAAAAHpy989mccE/ZgpoTmV23D8AgOw+tgEAAAAAAAABdwEAAEwAAACQty0cRT3BP0IKKvnjWd0/AADtPsUBAAAAAAAAAXgBAABMAAAAXmtW1SsWwT9GAHyqAjnePwCA7j7FAQAAAAAAAAF5AQAATAAAAItW+MSW9cA/muLtaGEP3z8AgPA+1QEAAAAAAAABegEAAEwAAAAuH3+OEu/AP0KxfzQA3d8/AIDzPtUBAAAAAAAAAXsBAABMAAAAGHkT64XbwD8xseCJv07gPwAA+D7VAQAAAAAAAAF8AQAATAAAABh5E+uF28A/538RAJ+q4D8AgPw+5AEAAAAAAAABfQEAAEwAAAAYeRPrhdvAP7FJinlOBOE/AIAAP+QBAAAAAAAAAX4BAABMAAAAGHkT64XbwD/L/yIAPlXhPwDAAD/0AQAAAAAAAAF/AQAATAAAABh5E+uF28A/N6Lbk22d4T8AAAE/9AEAAAAAAAABgAEAAEwAAAAYeRPrhdvAPwcs/Det2uE/AAABPwQCAAAAAAAAAYEBAABMAAAAGHkT64XbwD/psGTfvBXiPwAAAT8EAgAAAAAAAAGCAQAATAAAALtBmrQB1cA/MR01l9xF4j8AAAE/EwIAAAAAAAABgwEAAEwAAAChmy4RdcHAP4uETVLMc+I/AAABPxMCAAAAAAAAAYQBAABMAAAA6Cw8pGy0wD/75q0QjJ/iPwCAAT8jAgAAAAAAAAGFAQAATAAAAC6+STdkp8A/a0kOz0vL4j8AwAI/IwIAAAAAAAABhgEAAEwAAABxT1fKW5rAP+2mtpDb9OI/AIADPzMCAAAAAAAAAYcBAABMAAAAFBjek9eTwD+Z+u5YCxrjPwBABD8zAgAAAAAAAAGIAQAATAAAALfgZF1TjcA/C11PF8tF4z8AQAQ/QgIAAAAAAAABiQEAAEwAAABaqesmz4bAP1HJH8/qdeM/AAAEP0ICAAAAAAAAAYoBAABMAAAA/nFy8EqAwD+/K4CNqqHjPwAABD9SAgAAAAAAAAGLAQAATAAAAEQDgINCc8A/LY7gS2rN4z8AgAQ/UgIAAAAAAAABjAEAAEwAAAAqXRTgtV/AP4v1+AZa++M/AMAEP1ICAAAAAAAAAY0BAABMAAAAFLeoPClMwD8hTunLuSLkPwDABD9xAgAAAAAAAAGOAQAATAAAAPkQPZmcOMA/45xpl7lF5D8AAAU/cQIAAAAAAAABjwEAAEwAAACGM1i/ix7AP7XmMWaJZuQ/AIAFP3ECAAAAAAAAAZABAABMAAAAcI3sG/8KwD/HIdI+yYDkPwBABj+BAgAAAAAAAAGRAQAATAAAAKzOAfHk7r8/01xyFwmb5D8AQAc/gQIAAAAAAAABkgEAAEwAAAA48RwX1NS/P/mSWvMYs+Q/AEAIP4ECAAAAAAAAAZMBAABMAAAAxBM4PcO6vz9Dv9LVyMbkPwBACT+QAgAAAAAAAAGUAQAATAAAAEo2U2OyoL8/ketKuHja5D8AwAk/kAIAAAAAAAABlQEAAEwAAACSx2D2qZO/P8cce5dY8OQ/AIAKP6ACAAAAAAAAAZYBAABMAAAA2FhuiaGGvz89P4OAqP/kPwBACz+gAgAAAAAAAAGXAQAATAAAANhYbomhhr8/11cbcJgK5T8AQAw/sAIAAAAAAAABmAEAAEwAAADYWG6JoYa/Pzd/21UYHOU/AMAOP7ACAAAAAAAAAZkBAABMAAAA2FhuiaGGvz/Tl3NFCCflPwCAED/PAgAAAAAAAAGaAQAATAAAAEo2U2OyoL8/R7p7Llg25T8AwBM/zwIAAAAAAAABmwEAAEwAAACAgiqqy8e/P+PSEx5IQeU/AEAWP94CAAAAAAAAAZwBAABMAAAAZj30Xe37vz9r8GMKaE7lPwDAFz/eAgAAAAAAAAGdAQAATAAAAONq0fUPJcA/Bwn8+VdZ5T8AQBk/7gIAAAAAAAABngEAAEwAAADNJZupMVnAP6EhlOlHZOU/AMAZP+4CAAAAAAAAAZ8BAABMAAAAt+BkXVONwD8pP+TVZ3HlPwDAGT/+AgAAAAAAAAGgAQAATAAAAF4KIX59zsA/dWtcuBeF5T8AABo//gIAAAAAAAABoQEAAEwAAAACNN2epw/BP+mNZKFnlOU/AIAaPw0DAAAAAAAAAaIBAABMAAAApl2Zv9FQwT9dsGyKt6PlPwBAGz8NAwAAAAAAAAGjAQAATAAAAE2HVeD7kcE/5828dtew5T8AwBw/HQMAAAAAAAABpAEAAEwAAADxsBEBJtPBP23rDGP3veU/AIAdPx0DAAAAAAAAAaUBAABMAAAAOKNU68sNwj8JBKVS58jlPwBAHj8tAwAAAAAAAAGmAQAATAAAADsEikJ6VcI/fSatOzfY5T8AwB4/LQMAAAAAAAABpwEAAEwAAAD207EGMarCP+9ItSSH5+U/AIAfPzwDAAAAAAAAAagBAABMAAAAtKPZyuf+wj+LYU0Ud/LlPwDAHz88AwAAAAAAAAGpAQAATAAAACvi8/umYMM/O3UtBzf75T8AgCA/TAMAAAAAAAABqgEAAEwAAAAZ/vIGd9zDP5uc7ey2DOY/AMAgP0wDAAAAAAAAAasBAABMAAAAvojkfk9lxD9NsM3fdhXmPwCAIT9bAwAAAAAAAAGsAQAATAAAAGUT1vYn7sQ/58hlz2Yg5j8AwCE/WwMAAAAAAAABrQEAAEwAAACxZk44fHDFP1nrbbi2L+Y/AIAiP1sDAAAAAAAAAa4BAABMAAAAWPE/sFT5xT8J/02rdjjmPwBAIz9rAwAAAAAAAAGvAQAATAAAAOfVxYSgbsY/zw12oQY/5j8AwCQ/awMAAAAAAAABsAEAAEwAAAAYg9IiaN3GP7sSLp42QeY/AIAlP3sDAAAAAAAAAbEBAABMAAAAqGdY97NSxz+lF+aaZkPmPwBAJj97AwAAAAAAAAGyAQAATAAAANoUZZV7wcc/pRfmmmZD5j8AwCY/iAMAAAAAAAABswEAAEwAAABSU3/GOiPIP6UX5ppmQ+Y/AMAmP4gDAAAAAAAAAbQBAABMAAAAsustVG1xyD+7Ei6eNkHmPwCAJz+YAwAAAAAAAAG1AQAATAAAAFYV6nSXssg/uxIunjZB5j8AQCg/mAMAAAAAAAABtgEAAEwAAACeBy1fPe3IP88NdqEGP+Y/AAAoP6gDAAAAAAAAAbcBAABMAAAAKot93NoayT/PDXahBj/mPwAAKD+oAwAAAAAAAAG4AQAATAAAAFzXVCP0Qck/zw12oQY/5j8AwCY/twMAAAAAAAABuQEAAEwAAADOtDn9BFzJP88NdqEGP+Y/AEAlP7cDAAAAAAAAAboBAABMAAAA6FqloJFvyT/5AwaopjrmPwDAHD/HAwAAAAAAAAG7AQAATAAAAEaSHtcVdsk/Cf9Nq3Y45j8AABE/xwMAAAAAAAABvAEAAEwAAACMIyxqDWnJP0fwJbXmMeY/AIDaPscDAAAAAAAAAb0BAABMAAAAzrQ5/QRcyT/nyGXPZiDmPwAAXz4FBAAAAAAAAAG+AQAATAAAACrssjOJYsk/J3rlA2f95T8AALg9BQQAAAAAAAABvwEAAEwAAADU8LNLUmfdPzZG3Xtsrdc/AADQPQAAAAAAAAAAAcABAABMAAAA1PCzS1Jn3T8MUE11zLHXPwAAET4PAAAAAAAAAAHBAQAATAAAACZVdzAQZN0/5lm9biy21z8AACQ+DwAAAAAAAAABwgEAAEwAAAAmVXcwEGTdP8yezUDM1Nc/AAAlPg8AAAAAAAAAAcMBAABMAAAAJlV3MBBk3T96sq0zjN3XPwAALj4fAAAAAAAAAAHEAQAATAAAAHa5OhXOYN0/VLwdLezh1z8AADI+HwAAAAAAAAABxQEAAEwAAAAagsHeSVrdPyzGjSZM5tc/AAAzPi4AAAAAAAAAAcYBAABMAAAAvkpIqMVT3T8sxo0mTObXPwAAND4uAAAAAAAAAAHHAQAATAAAAF4Tz3FBTd0/LMaNJkzm1z8AADY+PgAAAAAAAAAByAEAAEwAAABUQBkge0PdPyzGjSZM5tc/AAA7Pj4AAAAAAAAAAckBAABMAAAAmNEms3I23T96sq0zjN3XPwAARD4+AAAAAAAAAAHKAQAATAAAAN5iNEZqKd0/erKtM4zd1z8AAFQ+TgAAAAAAAAABywEAAEwAAAAk9EHZYRzdP1S8HS3s4dc/AABoPk4AAAAAAAAAAcwBAABMAAAAGCGMh5sS3T9UvB0t7OHXPwAAfz5OAAAAAAAAAAHNAQAATAAAAAxO1jXVCN0/LMaNJkzm1z8AgIs+XQAAAAAAAAABzgEAAEwAAABS3+PIzPvcPyzGjSZM5tc/AACRPl0AAAAAAAAAAc8BAABMAAAAmHDxW8Tu3D96sq0zjN3XPwCAlT5tAAAAAAAAAAHQAQAATAAAAC5mwtN53tw/oqg9OizZ1z8AgJo+bQAAAAAAAAAB0QEAAEwAAAAWwFYw7crcP/KUXUds0Nc/AICcPm0AAAAAAAAAAdIBAABMAAAATn6ucR603D9qdw1bTMPXPwCAnj59AAAAAAAAAAHTAQAATAAAANqgyZcNmtw/vGMtaIy61z8AgJ4+kAAAAAAAAAAB1AEAAEwAAABkw+S9/H/cPwxQTXXMsdc/AACePqAAAAAAAAAAAdUBAABMAAAAkq6GrWdf3D9aPG2CDKnXPwAAnj6gAAAAAAAAAAHWAQAATAAAABL+64GQO9w/hDL9iKyk1z8AAJ8+oAAAAAAAAAAB1wEAAEwAAADuhMqMPR7cP64ojY9MoNc/AICgPq8AAAAAAAAAAdgBAABMAAAAeKflsiwE3D+uKI2PTKDXPwCAoj6vAAAAAAAAAAHZAQAATAAAALJlPfRd7ds/riiNj0yg1z8AgKQ+vwAAAAAAAAAB2gEAAEwAAADsI5U1j9bbP64ojY9MoNc/AICnPr8AAAAAAAAAAdsBAABMAAAAJOLsdsC/2z+EMv2IrKTXPwAAqj7PAAAAAAAAAAHcAQAATAAAAA48gdMzrNs/Wjxtggyp1z8AgKw+zwAAAAAAAAAB3QEAAEwAAACkMVJL6ZvbPzZG3Xtsrdc/AICtPt4AAAAAAAAAAd4BAABMAAAAOicjw56L2z82Rt17bK3XPwCArT7eAAAAAAAAAAHfAQAATAAAANIc9DpUe9s/Nkbde2yt1z8AALA+7gAAAAAAAAAB4AEAAEwAAABoEsWyCWvbPzZG3Xtsrdc/AACzPu4AAAAAAAAAAeEBAABMAAAAo9Ac9DpU2z9aPG2CDKnXPwAAtT7+AAAAAAAAAAHiAQAATAAAANuOdDVsPds/hDL9iKyk1z8AgLY+/gAAAAAAAAAB4wEAAEwAAADD6AiS3ynbP64ojY9MoNc/AIC3Pg0BAAAAAAAAAeQBAABMAAAAq0Kd7lIW2z/UHh2W7JvXPwAAuT4NAQAAAAAAAAHlAQAATAAAAJOcMUvGAts/1B4dluyb1z8AgLk+HQEAAAAAAAAB5gEAAEwAAAB99sWnOe/aP64ojY9MoNc/AIC5Ph0BAAAAAAAAAecBAABMAAAAZVBaBK3b2j+EMv2IrKTXPwAAuj4dAQAAAAAAAAHoAQAATAAAAEuq7mAgyNo/5lm9biy21z8AALo+LAEAAAAAAAAB6QEAAEwAAAAzBIO9k7TaP2p3DVtMw9c/AAC6PiwBAAAAAAAAAeoBAABMAAAAbcLa/sSd2j96sq0zjN3XPwAAuz48AQAAAAAAAAHrAQAATAAAAKeAMkD2hto/jO1NDMz31z8AgLs+PAEAAAAAAAAB7AEAAEwAAACDBxFLo2naPxQLnvjrBNg/AIC7PkwBAAAAAAAAAe0BAABMAAAAA1d2H8xF2j/CHn7rqw3YPwCAuj5MAQAAAAAAAAHuAQAATAAAAIGm2/P0Ido/6hQO8ksJ2D8AALo+WwEAAAAAAAAB7wEAAEwAAACvkX3jXwHaPxQLnvjrBNg/AAC6PlsBAAAAAAAAAfABAABMAAAA3Xwf08rg2T86AS7/iwDYPwAAuj5rAQAAAAAAAAHxAQAATAAAAAlowcI1wNk/ZPe9BSz81z8AgLg+awEAAAAAAAAB8gEAAEwAAADm7p/N4qLZP2T3vQUs/Nc/AAC4PnsBAAAAAAAAAfMBAABMAAAAwnV+2I+F2T9k970FLPzXPwAAuD57AQAAAAAAAAH0AQAATAAAAE2Ymf5+a9k/6hQO8ksJ2D8AALk+igEAAAAAAAAB9QEAAEwAAADYurQkblHZPyBGPtErH9g/AIC5PooBAAAAAAAAAfYBAABMAAAAEXkMZp862T+sY469SyzYPwAAuz6aAQAAAAAAAAH3AQAATAAAAPnSoMISJ9k/CotOo8s92D8AgLo+mgEAAAAAAAAB+AEAAEwAAACQyHE6yBbZP2iyDolLT9g/AAC5PqkBAAAAAAAAAfkBAABMAAAAJ75Csn0G2T/K2c5uy2DYPwCAuT6pAQAAAAAAAAH6AQAATAAAAL6zEyoz9tg/UvceW+tt2D8AgLo+qQEAAAAAAAAB+wEAAEwAAABUqeSh6OXYP7Ie30Brf9g/AIC7PskBAAAAAAAAAfwBAABMAAAAmjryNODY2D86PC8ti4zYPwCAuz7JAQAAAAAAAAH9AQAATAAAAN7L/8fXy9g/5k8PIEuV2D8AALw+yQEAAAAAAAAB/gEAAEwAAAAlXQ1bz77YP3JtXwxrotg/AAC8PtgBAAAAAAAAAf8BAABMAAAAGIpXCQm12D8igT//KqvYPwAAvD7YAQAAAAAAAAEAAgAATAAAAA23obdCq9g/9oqv+Iqv2D8AALw+2AEAAAAAAAABAQIAAEwAAAAA5OtlfKHYP/aKr/iKr9g/AAC8PtgBAAAAAAAAAQICAABMAAAApKxyL/ia2D/SlB/y6rPYPwAAvT7oAQAAAAAAAAEDAgAATAAAAEZ1+fhzlNg/0pQf8uqz2D8AgL8+6AEAAAAAAAABBAIAAEwAAADpPYDC743YP9KUH/Lqs9g/AADEPvgBAAAAAAAAAQUCAABMAAAAO6JDp62K2D/SlB/y6rPYPwCAxz74AQAAAAAAAAEGAgAATAAAAIoGB4xrh9g/0pQf8uqz2D8AAMo+BwIAAAAAAAABBwIAAEwAAADcaspwKYTYP9KUH/Lqs9g/AADJPgcCAAAAAAAAAQgCAABMAAAA3GrKcCmE2D/SlB/y6rPYPwCAxz4HAgAAAAAAAAEJAgAATAAAANxqynAphNg/0pQf8uqz2D8AgMU+BwIAAAAAAAABCgIAAEwAAACKBgeMa4fYP9KUH/Lqs9g/AIDEPhcCAAAAAAAAAQsCAABMAAAAO6JDp62K2D/2iq/4iq/YPwAAxz4XAgAAAAAAAAEMAgAATAAAAJjZvN0xkdg/IoE//yqr2D8AAMw+JgIAAAAAAAABDQIAAEwAAAD0EDYUtpfYP0p3zwXLptg/AIDOPiYCAAAAAAAAAQ4CAABMAAAAAOTrZXyh2D/CWX8Zq5nYPwCA0D42AgAAAAAAAAEPAgAATAAAAA23obdCq9g/5k8PIEuV2D8AgNE+RgIAAAAAAAABEAIAAEwAAAAYilcJCbXYPzo8Ly2LjNg/AIDRPkYCAAAAAAAAARECAABMAAAA1PhJdhHC2D+KKE86y4PYPwAA0j5VAgAAAAAAAAESAgAATAAAADwDef5b0tg/2hRvRwt72D8AANI+ZQIAAAAAAAABEwIAAEwAAAD3cWtrZN/YPyoBj1RLctg/AIDQPmUCAAAAAAAAARQCAABMAAAADxjXDvHy2D947a5hi2nYPwAA0D5lAgAAAAAAAAEVAgAATAAAANZZf82/Cdk/ytnObstg2D8AANA+dQIAAAAAAAABFgIAAEwAAACdmyeMjiDZP/TPXnVrXNg/AADQPnUCAAAAAAAAARcCAABMAAAAY93PSl032T9CvH6Cq1PYPwCAzT6UAgAAAAAAAAEYAgAATAAAANi6tCRuUdk/Qrx+gqtT2D8AgMs+lAIAAAAAAAABGQIAAEwAAABNmJn+fmvZP0K8foKrU9g/AIDJPqMCAAAAAAAAARoCAABMAAAAzkg0KlaP2T/K2c5uy2DYPwCAyD6jAgAAAAAAAAEbAgAATAAAAE/5zlUts9k/eO2uYYtp2D8AAMg+owIAAAAAAAABHAIAAEwAAADQqWmBBNfZPyoBj1RLctg/AADIPsMCAAAAAAAAAR0CAABMAAAAor7HkZn32T8CC/9Nq3bYPwAAyT7DAgAAAAAAAAEeAgAATAAAAHXTJaIuGNo/2hRvRwt72D8AgMs+wwIAAAAAAAABHwIAAEwAAABH6IOywzjaP9oUb0cLe9g/AADMPsMCAAAAAAAAASACAABMAAAAa2GlpxZW2j/aFG9HC3vYPwAAyz7SAgAAAAAAAAEhAgAATAAAAI/axpxpc9o/2hRvRwt72D8AAMk+0gIAAAAAAAABIgIAAEwAAACzU+iRvJDaP9oUb0cLe9g/AIDIPuICAAAAAAAAASMCAABMAAAAhWhGolGx2j/aFG9HC3vYPwAAyD7iAgAAAAAAAAEkAgAATAAAAKnhZ5ekzto/2hRvRwt72D8AAMg+8gIAAAAAAAABJQIAAEwAAADMWomM9+vaP9oUb0cLe9g/AADIPvICAAAAAAAAASYCAABMAAAA8dOqgUoJ2z/aFG9HC3vYPwAAyT4BAwAAAAAAAAEnAgAATAAAABVNzHadJts/sh7fQGt/2D8AgMs+AQMAAAAAAAABKAIAAEwAAAA5xu1r8EPbP4ooTzrLg9g/AADPPhEDAAAAAAAAASkCAABMAAAAC9tLfIVk2z+KKE86y4PYPwAA0T4RAwAAAAAAAAEqAgAATAAAAIyL5qdciNs/YjK/MyuI2D8AgNI+IAMAAAAAAAABKwIAAEwAAABeoES48ajbP2IyvzMriNg/AIDSPiADAAAAAAAAASwCAABMAAAA4FDf48jM2z86PC8ti4zYPwAA0j4wAwAAAAAAAAEtAgAATAAAAATKANkb6ts/OjwvLYuM2D8AANM+MAMAAAAAAAABLgIAAEwAAAAmQyLObgfcPxJGnybrkNg/AIDUPjADAAAAAAAAAS8CAABMAAAASrxDw8Ek3D8SRp8m65DYPwAA1D5AAwAAAAAAAAEwAgAATAAAAG41ZbgUQtw/EkafJuuQ2D8AANQ+QAMAAAAAAAABMQIAAEwAAADkEkqSJVzcPzo8Ly2LjNg/AADWPk8DAAAAAAAAATICAABMAAAAWvAubDZ23D86PC8ti4zYPwAA2T5PAwAAAAAAAAEzAgAATAAAAM7NE0ZHkNw/YjK/MyuI2D8AAN0+XwMAAAAAAAABNAIAAEwAAABEq/gfWKrcP4ooTzrLg9g/AADhPl8DAAAAAAAAATUCAABMAAAACu2g3ibB3D+yHt9Aa3/YPwAA4z5vAwAAAAAAAAE2AgAATAAAACKTDIKz1Nw/2hRvRwt72D8AgOQ+bwMAAAAAAAABNwIAAEwAAAA6OXglQOjcPwIL/02rdtg/AIDlPn4DAAAAAAAAATgCAABMAAAA9Kdqkkj13D8CC/9Nq3bYPwCA5T5+AwAAAAAAAAE5AgAATAAAAAB7IOQO/9w/Agv/Tat22D8AANs+fgMAAAAAAAABOgIAAEwAAAAMTtY11QjdPyoBj1RLctg/AADLPo4DAAAAAAAAATsCAABMAAAADE7WNdUI3T8qAY9US3LYPwAAjz6OAwAAAAAAAAE8AgAATAAAAFahTncpi90/NlmHxKUn3D8AAAA9AAAAAAAAAAABPQIAAEwAAAAEPYuSa47dPzZZh8SlJ9w/AAA0PQ8AAAAAAAAAAT4CAABMAAAAstjHra2R3T82WYfEpSfcPwAAUD0PAAAAAAAAAAE/AgAATAAAAGJ0BMnvlN0/4mxnt2Uw3D8AAEA9DwAAAAAAAAABQAIAAEwAAABidATJ75TdP+JsZ7dlMNw/AAA4PR8AAAAAAAAAAUECAABMAAAAYnQEye+U3T/ibGe3ZTDcPwAATD0fAAAAAAAAAAFCAgAATAAAAGJ0BMnvlN0/4mxnt2Uw3D8AAHg9HwAAAAAAAAABQwIAAEwAAABidATJ75TdP+JsZ7dlMNw/AACiPR8AAAAAAAAAAUQCAABMAAAAYnQEye+U3T/ibGe3ZTDcPwAA0j0vAAAAAAAAAAFFAgAATAAAAGJ0BMnvlN0/4mxnt2Uw3D8AAAI+LwAAAAAAAAABRgIAAEwAAABidATJ75TdP+JsZ7dlMNw/AAAbPj4AAAAAAAAAAUcCAABMAAAAYnQEye+U3T/ibGe3ZTDcPwAAMT4+AAAAAAAAAAFIAgAATAAAABAQQeQxmN0/4mxnt2Uw3D8AAEU+PgAAAAAAAAABSQIAAEwAAAAQEEHkMZjdP+JsZ7dlMNw/AABaPj4AAAAAAAAAAUoCAABMAAAAEBBB5DGY3T/ibGe3ZTDcPwAAbj5OAAAAAAAAAAFLAgAATAAAABAQQeQxmN0/4mxnt2Uw3D8AAH0+TgAAAAAAAAABTAIAAEwAAAAQEEHkMZjdP+JsZ7dlMNw/AICFPk4AAAAAAAAAAU0CAABMAAAAEBBB5DGY3T/ibGe3ZTDcPwCAiD5OAAAAAAAAAAFOAgAATAAAABAQQeQxmN0/4mxnt2Uw3D8AgIs+XQAAAAAAAAABTwIAAEwAAABidATJ75TdPzZZh8SlJ9w/AICQPl0AAAAAAAAAAVACAABMAAAAstjHra2R3T82WYfEpSfcPwCAkj5dAAAAAAAAAAFRAgAATAAAAAQ9i5Jrjt0/NlmHxKUn3D8AgJM+XQAAAAAAAAABUgIAAEwAAACoBRJc54fdP1pPF8tFI9w/AACVPm0AAAAAAAAAAVMCAABMAAAASs6YJWOB3T+GRafR5R7cPwCAlj5tAAAAAAAAAAFUAgAATAAAAOyWH+/eet0/hkWn0eUe3D8AAJY+jAAAAAAAAAABVQIAAEwAAADgw2mdGHHdP4ZFp9HlHtw/AACVPpwAAAAAAAAAAVYCAABMAAAAhIzwZpRq3T+GRafR5R7cPwCAlT6sAAAAAAAAAAFXAgAATAAAAHa5OhXOYN0/rjs32IUa3D8AgJY+uwAAAAAAAAABWAIAAEwAAABs5oTDB1fdP9Yxx94lFtw/AICbPrsAAAAAAAAAAVkCAABMAAAAXhPPcUFN3T8CKFflxRHcPwCAoz67AAAAAAAAAAFaAgAATAAAAFRAGSB7Q90/AihX5cUR3D8AgKk+2gAAAAAAAAABWwIAAEwAAABIbWPOtDndPwIoV+XFEdw/AACwPtoAAAAAAAAAAVwCAABMAAAA6jXqlzAz3T8CKFflxRHcPwCAsz7aAAAAAAAAAAFdAgAATAAAAIz+cGGsLN0/AihX5cUR3D8AgLc+2gAAAAAAAAABXgIAAEwAAADUj370ox/dPwIoV+XFEdw/AAC5PuoAAAAAAAAAAV8CAABMAAAAGCGMh5sS3T8CKFflxRHcPwCAuD4JAQAAAAAAAAFgAgAATAAAAFyymRqTBd0/AihX5cUR3D8AgLk+CQEAAAAAAAABYQIAAEwAAACiQ6etivjcPwIoV+XFEdw/AIC6PhkBAAAAAAAAAWICAABMAAAAmHDxW8Tu3D8CKFflxRHcPwCAvD4ZAQAAAAAAAAFjAgAATAAAAIqdOwr+5Nw/AihX5cUR3D8AgL8+KQEAAAAAAAABZAIAAEwAAACAyoW4N9vcPwIoV+XFEdw/AADBPikBAAAAAAAAAWUCAABMAAAAcvfPZnHR3D8CKFflxRHcPwCAwj44AQAAAAAAAAFmAgAATAAAALiI3floxNw/AihX5cUR3D8AgMQ+OAEAAAAAAAABZwIAAEwAAAD+GeuMYLfcPyYe5+tlDdw/AIDGPkgBAAAAAAAAAWgCAABMAAAARKv4H1iq3D9OFHfyBQncPwAAxj5IAQAAAAAAAAFpAgAATAAAAIg8BrNPndw/dgoH+aUE3D8AAMY+VwEAAAAAAAABagIAAEwAAADOzRNGR5DcP54Al/9FANw/AADGPlcBAAAAAAAAAWsCAABMAAAAwvpd9ICG3D+eAJf/RQDcPwAAxz5nAQAAAAAAAAFsAgAATAAAALYnqKK6fNw/ngCX/0UA3D8AgMY+ZwEAAAAAAAABbQIAAEwAAACqVPJQ9HLcP54Al/9FANw/AADGPmcBAAAAAAAAAW4CAABMAAAATB15GnBs3D+eAJf/RQDcPwAAxj53AQAAAAAAAAFvAgAATAAAAPDl/+PrZdw/ngCX/0UA3D8AAMc+dwEAAAAAAAABcAIAAEwAAACSroatZ1/cP54Al/9FANw/AIDJPncBAAAAAAAAAXECAABMAAAANHcNd+NY3D+eAJf/RQDcPwAAzT6WAQAAAAAAAAFyAgAATAAAANg/lEBfUtw/dgoH+aUE3D8AANA+lgEAAAAAAAABcwIAAEwAAAAqpFclHU/cP3YKB/mlBNw/AIDSPpYBAAAAAAAAAXQCAABMAAAAzGze7phI3D92Cgf5pQTcPwCA1T6WAQAAAAAAAAF1AgAATAAAAG41ZbgUQtw/dgoH+aUE3D8AANo+lgEAAAAAAAABdgIAAEwAAAAS/uuBkDvcP54Al/9FANw/AIDbPqYBAAAAAAAAAXcCAABMAAAABis2MMox3D+eAJf/RQDcPwAA3D6mAQAAAAAAAAF4AgAATAAAAPpXgN4DKNw/wvYmBub72z8AANw+tQEAAAAAAAABeQIAAEwAAAA+6Y1x+xrcP+7stgyG99s/AADdPsUBAAAAAAAAAXoCAABMAAAAJkMizm4H3D8W40YTJvPbPwCA3T7kAQAAAAAAAAF7AgAATAAAAL4480Uk99s/PtnWGcbu2z8AAN8+5AEAAAAAAAABfAIAAEwAAACmkoeil+PbP2bPZiBm6ts/AIDfPuQBAAAAAAAAAX0CAABMAAAAPIhYGk3T2z+2u4YtpuHbPwCA3z7kAQAAAAAAAAF+AgAATAAAACTi7HbAv9s/3rEWNEbd2z8AAOA+AwIAAAAAAAABfwIAAEwAAAC8173uda/bP96xFjRG3ds/AADgPgMCAAAAAAAAAYACAABMAAAAUs2OZiuf2z8GqKY65tjbPwAA4D4DAgAAAAAAAAGBAgAATAAAAOrCX97gjts/Lp42QYbU2z8AAOE+EwIAAAAAAAABggIAAEwAAACAuDBWln7bP1aUxkcm0Ns/AIDiPhMCAAAAAAAAAYMCAABMAAAAFq4Bzktu2z9+ilZOxsvbPwCA4z4jAgAAAAAAAAGEAgAATAAAAK2j0kUBXts/qoDmVGbH2z8AAOU+IwIAAAAAAAABhQIAAEwAAACV/WaidErbP852dlsGw9s/AIDlPjICAAAAAAAAAYYCAABMAAAALfM3Gio62z/2bAZipr7bPwCA5T4yAgAAAAAAAAGHAgAATAAAAHGERa0hLds/9mwGYqa+2z8AAOY+QgIAAAAAAAABiAIAAEwAAAC5FVNAGSDbP/ZsBmKmvts/AADmPkICAAAAAAAAAYkCAABMAAAA/aZg0xAT2z/2bAZipr7bPwAA5z5CAgAAAAAAAAGKAgAATAAAAEM4bmYIBts/9mwGYqa+2z8AgOg+UQIAAAAAAAABiwIAAEwAAAA2ZbgUQvzaP/ZsBmKmvts/AIDqPlECAAAAAAAAAYwCAABMAAAAK5ICw3vy2j/2bAZipr7bPwCA7D5hAgAAAAAAAAGNAgAATAAAAG8jEFZz5do/9mwGYqa+2z8AgO0+YQIAAAAAAAABjgIAAEwAAAC1tB3patjaP/ZsBmKmvts/AADvPnECAAAAAAAAAY8CAABMAAAA+0UrfGLL2j8eY5ZoRrrbPwCA7j5xAgAAAAAAAAGQAgAATAAAAEHXOA9avto/Rlkmb+a12z8AAO4+gAIAAAAAAAABkQIAAEwAAADXzAmHD67aP3JPtnWGsds/AADuPoACAAAAAAAAAZICAABMAAAAbcLa/sSd2j+WRUZ8Jq3bPwAA7z6QAgAAAAAAAAGTAgAATAAAAAW4q3Z6jdo/vjvWgsao2z8AgPE+kAIAAAAAAAABlAIAAEwAAACbrXzuL33aP+YxZolmpNs/AAD1PqACAAAAAAAAAZUCAABMAAAA4D6KgSdw2j86HoaWppvbPwAA+T6gAgAAAAAAAAGWAgAATAAAACXQlxQfY9o/XhQWnUaX2z8AAP0+rwIAAAAAAAABlwIAAEwAAAAa/eHCWFnaP4YKpqPmkts/AAAAP68CAAAAAAAAAZgCAABMAAAADioscZJP2j+GCqaj5pLbPwBAAT+/AgAAAAAAAAGZAgAATAAAAANXdh/MRdo/hgqmo+aS2z8AAAE/vwIAAAAAAAABmgIAAEwAAAD2g8DNBTzaP14UFp1Gl9s/AAABP84CAAAAAAAAAZsCAABMAAAAOxXOYP0u2j86HoaWppvbPwAAAT/OAgAAAAAAAAGcAgAATAAAAIGm2/P0Ido/5jFmiWak2z8AAAE/3gIAAAAAAAABnQIAAEwAAADHN+mG7BTaP+YxZolmpNs/AAABP94CAAAAAAAAAZ4CAABMAAAAXS26/qEE2j/mMWaJZqTbPwAAAT/uAgAAAAAAAAGfAgAATAAAAPQii3ZX9Nk/vjvWgsao2z8AgAE/7gIAAAAAAAABoAIAAEwAAADdfB/TyuDZP+YxZolmpNs/AEACP/0CAAAAAAAAAaECAABMAAAAc3LwSoDQ2T86HoaWppvbPwAAAj/9AgAAAAAAAAGiAgAATAAAAAlowcI1wNk/XhQWnUaX2z8AAAI//QIAAAAAAAABowIAAEwAAAChXZI666/ZP14UFp1Gl9s/AIACPw0DAAAAAAAAAaQCAABMAAAAN1NjsqCf2T9eFBadRpfbPwDAAz8NAwAAAAAAAAGlAgAATAAAAHzkcEWYktk/XhQWnUaX2z8AgAQ/LAMAAAAAAAABpgIAAEwAAADCdX7Yj4XZP14UFp1Gl9s/AMAEPywDAAAAAAAAAacCAABMAAAABweMa4d42T86HoaWppvbPwAABT8sAwAAAAAAAAGoAgAATAAAAPwz1hnBbtk/5jFmiWak2z8AgAU/PAMAAAAAAAABqQIAAEwAAADuYCDI+mTZP7471oLGqNs/AEAGPzwDAAAAAAAAAaoCAABMAAAA5I1qdjRb2T+WRUZ8Jq3bPwDABz88AwAAAAAAAAGrAgAATAAAAIdW8T+wVNk/ck+2dYax2z8AAAo/SwMAAAAAAAABrAIAAEwAAAB6gzvu6UrZP0ZZJm/mtds/AIANP0sDAAAAAAAAAa0CAABMAAAAHUzCt2VE2T8eY5ZoRrrbPwAAED9bAwAAAAAAAAGuAgAATAAAAMAUSYHhPdk/9mwGYqa+2z8AABM/WwMAAAAAAAABrwIAAEwAAABj3c9KXTfZP852dlsGw9s/AEAVP1sDAAAAAAAAAbACAABMAAAAtEGTLxs02T+qgOZUZsfbPwCAFz9rAwAAAAAAAAGxAgAATAAAAASmVhTZMNk/fopWTsbL2z8AgBg/awMAAAAAAAABsgIAAEwAAACobt3dVCrZP36KVk7Gy9s/AEAZP2sDAAAAAAAAAbMCAABMAAAAqG7d3VQq2T9+ilZOxsvbPwBAGj96AwAAAAAAAAG0AgAATAAAAKhu3d1UKtk/Lp42QYbU2z8AQBs/egMAAAAAAAABtQIAAEwAAABWChr5li3ZP96xFjRG3ds/AAAUP3oDAAAAAAAAAbYCAABMAAAAY93PSl032T8+2dYZxu7bPwAACT+KAwAAAAAAAAG3AgAATAAAAMzn/tKnR9k/7uy2DIb32z8AgMA+qQMAAAAAAAABuAIAAEwAAABmVs6mLzDjP+7stgyG99s/AAAQPQAAAAAAAAAAAbkCAABMAAAA4WzzfUwr4z/esRY0Rt3bPwAARD0QAAAAAAAAAAG6AgAATAAAAAcfVXCrKeM/BqimOubY2z8AAGA9EAAAAAAAAAABuwIAAEwAAABZgxhVaSbjPwaopjrm2Ns/AABsPRAAAAAAAAAAAbwCAABMAAAAgjV6R8gk4z8GqKY65tjbPwAAhD0fAAAAAAAAAAG9AgAATAAAAKrn2zknI+M/BqimOubY2z8AAJA9HwAAAAAAAAABvgIAAEwAAADTmT0shiHjPwaopjrm2Ns/AACaPR8AAAAAAAAAAb8CAABMAAAA/EufHuUf4z8GqKY65tjbPwAAnj0fAAAAAAAAAAHAAgAATAAAACX+ABFEHuM/BqimOubY2z8AAJ49LwAAAAAAAAABwQIAAEwAAAB3YsT1ARvjPwaopjrm2Ns/AAC2PS8AAAAAAAAAAcICAABMAAAAyMaH2r8X4z8GqKY65tjbPwAA1j0vAAAAAAAAAAHDAgAATAAAABorS799FOM/BqimOubY2z8AAAk+PwAAAAAAAAABxAIAAEwAAABpjw6kOxHjPwaopjrm2Ns/AAAtPj8AAAAAAAAAAcUCAABMAAAAu/PRiPkN4z8GqKY65tjbPwAASz5OAAAAAAAAAAHGAgAATAAAAA1YlW23CuM/BqimOubY2z8AAGg+TgAAAAAAAAABxwIAAEwAAABevFhSdQfjP96xFjRG3ds/AACAPl4AAAAAAAAAAcgCAABMAAAAsCAcNzME4z/esRY0Rt3bPwCAiz5eAAAAAAAAAAHJAgAATAAAAAGF3xvxAOM/Zs9mIGbq2z8AAJI+bQAAAAAAAAABygIAAEwAAABT6aIAr/3iPxbjRhMm89s/AACXPm0AAAAAAAAAAcsCAABMAAAApU1m5Wz64j/C9iYG5vvbPwAAmT59AAAAAAAAAAHMAgAATAAAAPSxKcoq9+I/ngCX/0UA3D8AgJk+fQAAAAAAAAABzQIAAEwAAABGFu2u6PPiP04Ud/IFCdw/AACaPo0AAAAAAAAAAc4CAABMAAAAEpHVasPr4j8mHufrZQ3cPwAAmj6cAAAAAAAAAAHPAgAATAAAAC5wgQtc4OI/AihX5cUR3D8AAJo+nAAAAAAAAAAB0AIAAEwAAAAincu5ldbiPwIoV+XFEdw/AACbPqwAAAAAAAAAAdECAABMAAAAF8oVaM/M4j8CKFflxRHcPwCAnT6sAAAAAAAAAAHSAgAATAAAAAr3XxYJw+I/AihX5cUR3D8AAJ4+vAAAAAAAAAAB0wIAAEwAAAD/I6rEQrniPwIoV+XFEdw/AACdPssAAAAAAAAAAdQCAABMAAAAy56SgB2x4j8CKFflxRHcPwCAnj7LAAAAAAAAAAHVAgAATAAAAJUZezz4qOI/AihX5cUR3D8AgKI+ywAAAAAAAAAB1gIAAEwAAABhlGP40qDiPwIoV+XFEdw/AICmPssAAAAAAAAAAdcCAABMAAAABF3qwU6a4j8CKFflxRHcPwAArD7bAAAAAAAAAAHYAgAATAAAAKYlcYvKk+I/AihX5cUR3D8AgK8+2wAAAAAAAAAB2QIAAEwAAAAgPJZi547iP9Yxx94lFtw/AACyPuoAAAAAAAAAAdoCAABMAAAAwwQdLGOI4j/WMcfeJRbcPwCAsz7qAAAAAAAAAAHbAgAATAAAAD4bQgOAg+I/1jHH3iUW3D8AALU++gAAAAAAAAAB3AIAAEwAAADf48jM+3ziP9Yxx94lFtw/AIC1PvoAAAAAAAAAAd0CAABMAAAAgqxPlnd24j/WMcfeJRbcPwAAtz4KAQAAAAAAAAHeAgAATAAAAP3CdG2UceI/1jHH3iUW3D8AgLY+CgEAAAAAAAAB3wIAAEwAAACgi/s2EGviP9Yxx94lFtw/AIC4PhkBAAAAAAAAAeACAABMAAAAGaIgDi1m4j/WMcfeJRbcPwCAvD4ZAQAAAAAAAAHhAgAATAAAAJO4ReVJYeI/1jHH3iUW3D8AgMA+OQEAAAAAAAAB4gIAAEwAAADkHAnKB17iP9Yxx94lFtw/AADFPjkBAAAAAAAAAeMCAABMAAAANoHMrsVa4j/WMcfeJRbcPwAAyj45AQAAAAAAAAHkAgAATAAAAIjlj5ODV+I/1jHH3iUW3D8AgM8+OQEAAAAAAAAB5QIAAEwAAADZSVN4QVTiP9Yxx94lFtw/AIDUPkgBAAAAAAAAAeYCAABMAAAAK64WXf9Q4j/WMcfeJRbcPwAA2T5IAQAAAAAAAAHnAgAATAAAAHsS2kG9TeI/1jHH3iUW3D8AANs+WAEAAAAAAAAB6AIAAEwAAADMdp0me0riP9Yxx94lFtw/AIDcPlgBAAAAAAAAAekCAABMAAAAHttgCzlH4j/WMcfeJRbcPwCA3T5nAQAAAAAAAAHqAgAATAAAAEaNwv2XReI/1jHH3iUW3D8AgN0+ZwEAAAAAAAAB6wIAAEwAAACY8YXiVULiP9Yxx94lFtw/AIDcPmcBAAAAAAAAAewCAABMAAAAwaPn1LRA4j/WMcfeJRbcPwAA3D53AQAAAAAAAAHtAgAATAAAABIIq7lyPeI/1jHH3iUW3D8AAN0+dwEAAAAAAAAB7gIAAEwAAABkbG6eMDriP9Yxx94lFtw/AIDePncBAAAAAAAAAe8CAABMAAAAttAxg+424j/WMcfeJRbcPwCA4D6HAQAAAAAAAAHwAgAATAAAAAY19WesM+I/1jHH3iUW3D8AgOI+hwEAAAAAAAAB8QIAAEwAAACASxo/yS7iPwIoV+XFEdw/AIDlPqYBAAAAAAAAAfICAABMAAAA+mE/FuYp4j8mHufrZQ3cPwAA6j6mAQAAAAAAAAHzAgAATAAAAJ0qxt9hI+I/dgoH+aUE3D8AgO0+pgEAAAAAAAAB9AIAAEwAAAA/80yp3RziP54Al/9FANw/AADwPrYBAAAAAAAAAfUCAABMAAAA4rvTclkW4j/u7LYMhvfbPwCA8T7FAQAAAAAAAAH2AgAATAAAAFzS+El2EeI/FuNGEybz2z8AAPM+xQEAAAAAAAAB9wIAAEwAAADX6B0hkwziPz7Z1hnG7ts/AIDyPtUBAAAAAAAAAfgCAABMAAAAUf9C+K8H4j9mz2YgZurbPwAA8j7VAQAAAAAAAAH5AgAATAAAAMoVaM/MAuI/truGLabh2z8AAPI+5AEAAAAAAAAB+gIAAEwAAABELI2m6f3hP7a7hi2m4ds/AADzPuQBAAAAAAAAAfsCAABMAAAAlpBQi6f64T+2u4YtpuHbPwCA8z70AQAAAAAAAAH8AgAATAAAAOf0E3Bl9+E/truGLabh2z8AgPM+9AEAAAAAAAAB/QIAAEwAAAA5WddUI/ThP7a7hi2m4ds/AAD1PvQBAAAAAAAAAf4CAABMAAAA3CFeHp/t4T+2u4YtpuHbPwCA9j4EAgAAAAAAAAH/AgAATAAAAH7q5Oca5+E/3rEWNEbd2z8AgPc+EwIAAAAAAAABAAMAAEwAAAByFy+WVN3hPwaopjrm2Ns/AID3PhMCAAAAAAAAAQEDAABMAAAAZkR5RI7T4T8unjZBhtTbPwAA+T4zAgAAAAAAAAECAwAATAAAADK/YQBpy+E/VpTGRybQ2z8AgPo+MwIAAAAAAAABAwMAAEwAAADUh+jJ5MThP36KVk7Gy9s/AID9PjMCAAAAAAAAAQQDAABMAAAAeFBvk2C+4T+qgOZUZsfbPwAAAD8zAgAAAAAAAAEFAwAATAAAAPFmlGp9ueE/qoDmVGbH2z8AQAE/QgIAAAAAAAABBgMAAEwAAABrfblBmrThP6qA5lRmx9s/AEACP0ICAAAAAAAAAQcDAABMAAAA5ZPeGLev4T9+ilZOxsvbPwBAAz9SAgAAAAAAAAEIAwAATAAAADb4of10rOE/Lp42QYbU2z8AwAM/UgIAAAAAAAABCQMAAEwAAACIXGXiMqnhPwaopjrm2Ns/AMADP1ICAAAAAAAAAQoDAABMAAAA2sAox/Cl4T/esRY0Rt3bPwBAAz9hAgAAAAAAAAELAwAATAAAAFPXTZ4NoeE/truGLabh2z8AgAI/YQIAAAAAAAABDAMAAEwAAADN7XJ1KpzhP2bPZiBm6ts/AMACP3ECAAAAAAAAAQ0DAABMAAAARwSYTEeX4T8+2dYZxu7bPwBAAz9xAgAAAAAAAAEOAwAATAAAAJloWzEFlOE/PtnWGcbu2z8AwAM/gQIAAAAAAAABDwMAAEwAAADqzB4Ww5DhPz7Z1hnG7ts/AMADP4ECAAAAAAAAARADAABMAAAAPDHi+oCN4T8+2dYZxu7bPwAABD+QAgAAAAAAAAERAwAATAAAAIyVpd8+iuE/PtnWGcbu2z8AgAQ/kAIAAAAAAAABEgMAAEwAAADe+WjE/IbhPz7Z1hnG7ts/AMAFP6ACAAAAAAAAARMDAABMAAAAL14sqbqD4T8+2dYZxu7bPwCABz+gAgAAAAAAAAEUAwAATAAAAIHC7414gOE/PtnWGcbu2z8AAAk/sAIAAAAAAAABFQMAAEwAAACpdFGA137hPz7Z1hnG7ts/AEAKP7ACAAAAAAAAARYDAABMAAAA+9gUZZV74T8+2dYZxu7bPwDACj+/AgAAAAAAAAEXAwAATAAAAEw92ElTeOE/PtnWGcbu2z8AgAs/vwIAAAAAAAABGAMAAEwAAACeoZsuEXXhPz7Z1hnG7ts/AMALP88CAAAAAAAAARkDAABMAAAA7gVfE89x4T8+2dYZxu7bPwCADD/PAgAAAAAAAAEaAwAATAAAAEBqIviMbuE/PtnWGcbu2z8AwAw/3gIAAAAAAAABGwMAAEwAAACSzuXcSmvhPz7Z1hnG7ts/AMAMP94CAAAAAAAAARwDAABMAAAA4zKpwQho4T8+2dYZxu7bPwAADT/eAgAAAAAAAAEdAwAATAAAADSXbKbGZOE/PtnWGcbu2z8AAA0/7gIAAAAAAAABHgMAAEwAAABdSc6YJWPhPz7Z1hnG7ts/AEAMP+4CAAAAAAAAAR8DAABMAAAArq2RfeNf4T8+2dYZxu7bPwAADD/uAgAAAAAAAAEgAwAATAAAANdf829CXuE/PtnWGcbu2z8AAAw//gIAAAAAAAABIQMAAEwAAAAAElVioVzhPxbjRhMm89s/AAAMP/4CAAAAAAAAASIDAABMAAAAKcS2VABb4T/u7LYMhvfbPwBACz8NAwAAAAAAAAEjAwAATAAAAHkoejm+V+E/wvYmBub72z8AAAs/DQMAAAAAAAABJAMAAEwAAACi2tsrHVbhP54Al/9FANw/AAALPw0DAAAAAAAAASUDAABMAAAA9D6fENtS4T92Cgf5pQTcPwCACz8dAwAAAAAAAAEmAwAATAAAAEWjYvWYT+E/ThR38gUJ3D8AwAs/HQMAAAAAAAABJwMAAEwAAACXBybaVkzhPyYe5+tlDdw/AIAMPy0DAAAAAAAAASgDAABMAAAA6GvpvhRJ4T8mHufrZQ3cPwDADD88AwAAAAAAAAEpAwAATAAAAGKCDpYxROE/Jh7n62UN3D8AgA0/PAMAAAAAAAABKgMAAEwAAAAES5VfrT3hPyYe5+tlDdw/AEANP0wDAAAAAAAAASsDAABMAAAAf2G6Nso44T8mHufrZQ3cPwAADT9bAwAAAAAAAAEsAwAATAAAACEqQQBGMuE/Jh7n62UN3D8AgAw/WwMAAAAAAAABLQMAAEwAAADE8sfJwSvhPyYe5+tlDdw/AAAMP2sDAAAAAAAAAS4DAABMAAAAZrtOkz0l4T8mHufrZQ3cPwCADD97AwAAAAAAAAEvAwAATAAAAAqE1Vy5HuE/Jh7n62UN3D8AQA0/ewMAAAAAAAABMAMAAEwAAACsTFwmNRjhPyYe5+tlDdw/AMANP4oDAAAAAAAAATEDAABMAAAATxXj77AR4T9OFHfyBQncPwDADT+KAwAAAAAAAAEyAwAATAAAAMkrCMfNDOE/ThR38gUJ3D8AAA4/mgMAAAAAAAABMwMAAEwAAABs9I6QSQbhP3YKB/mlBNw/AIAOP5oDAAAAAAAAATQDAABMAAAA5gq0Z2YB4T+eAJf/RQDcPwBADj+aAwAAAAAAAAE1AwAATAAAALGFnCNB+eA/wvYmBub72z8AAA4/uQMAAAAAAAABNgMAAEwAAABTTiPtvPLgP+7stgyG99s/AAAPP7kDAAAAAAAAATcDAABMAAAAzmRIxNnt4D8W40YTJvPbPwCAED+5AwAAAAAAAAE4AwAATAAAAJnfMIC05eA/PtnWGcbu2z8AgBE/yQMAAAAAAAABOQMAAEwAAAA7qLdJMN/gP2bPZiBm6ts/AEARP8kDAAAAAAAAAToDAABMAAAAtr7cIE3a4D8+2dYZxu7bPwAAET/YAwAAAAAAAAE7AwAATAAAAAcjoAUL1+A/PtnWGcbu2z8AAAs/2AMAAAAAAAABPAMAAEwAAABZh2PqyNPgPxbjRhMm89s/AAACP9gDAAAAAAAAAT0DAABMAAAAyhVoz8wC4j8Hu1CDH1PgPwAA2D0AAAAAAAAAAAE+AwAATAAAAFH/QvivB+I/38TAfH9X4D8AABU+DwAAAAAAAAABPwMAAEwAAAAoTeEFUQniP8vJeHmvWeA/AAAoPg8AAAAAAAAAAUADAABMAAAAKE3hBVEJ4j/LyXh5r1ngPwAATD4PAAAAAAAAAAFBAwAATAAAAChN4QVRCeI/y8l4ea9Z4D8AgIU+LwAAAAAAAAABQgMAAEwAAAAoTeEFUQniP8vJeHmvWeA/AACdPi8AAAAAAAAAAUMDAABMAAAAKE3hBVEJ4j/LyXh5r1ngPwCAsj4vAAAAAAAAAAFEAwAATAAAAChN4QVRCeI/t84wdt9b4D8AgMU+LwAAAAAAAAABRQMAAEwAAABR/0L4rwfiP7fOMHbfW+A/AADXPi8AAAAAAAAAAUYDAABMAAAAerGk6g4G4j+3zjB231vgPwCA3z4vAAAAAAAAAAFHAwAATAAAAMoVaM/MAuI/t84wdt9b4D8AAOY+LwAAAAAAAAABSAMAAEwAAAAceiu0iv/hP7fOMHbfW+A/AADsPi8AAAAAAAAAAUkDAABMAAAAbd7umEj84T+3zjB231vgPwCA7j4+AAAAAAAAAAFKAwAATAAAAL5Csn0G+eE/t84wdt9b4D8AgO8+TgAAAAAAAAABSwMAAEwAAAAQp3VixPXhP6HT6HIPXuA/AADyPk4AAAAAAAAAAUwDAABMAAAAs2/8K0Dv4T973Vhsb2LgPwAA9T5dAAAAAAAAAAFNAwAATAAAAFU4g/W76OE/U+fIZc9m4D8AAPc+bQAAAAAAAAABTgMAAEwAAABJZc2j9d7hPwP7qFiPb+A/AID4Pm0AAAAAAAAAAU8DAABMAAAAPpIXUi/V4T+zDolLT3jgPwCA+j59AAAAAAAAAAFQAwAATAAAADK/YQBpy+E/eR2xQd9+4D8AgPw+fQAAAAAAAAABUQMAAEwAAABPng2hAcDhPyUxkTSfh+A/AID+PowAAAAAAAAAAVIDAABMAAAAlC8bNPmy4T/pP7kqL47gPwBAAD+cAAAAAAAAAAFTAwAATAAAACol7KuuouE/10RxJ1+Q4D8AwAA/nAAAAAAAAAABVAMAAEwAAADqzB4Ww5DhP+k/uSovjuA/AIABP6wAAAAAAAAAAVUDAABMAAAA+9gUZZV74T8lMZE0n4fgPwDAAT+sAAAAAAAAAAFWAwAATAAAAF1JzpglY+E/TSchOz+D4D8AgAI/uwAAAAAAAAABVwMAAEwAAAC/uYfMtUrhP3kdsUHffuA/AEADP7sAAAAAAAAAAVgDAABMAAAA7aQpvCAq4T+fE0FIf3rgPwBABD+7AAAAAAAAAAFZAwAATAAAAPHdabksC+E/2QQZUu9z4D8AAAQ/2gAAAAAAAAABWgMAAEwAAAClsubReu/gPxf28FtfbeA/AAAEP9oAAAAAAAAAAVsDAABMAAAAByOgBQvX4D973Vhsb2LgPwAABD/aAAAAAAAAAAFcAwAATAAAAJJFuyv6vOA/y8l4ea9Z4D8AgAQ/6gAAAAAAAAABXQMAAEwAAACjUbF6zKfgPxu2mIbvUOA/AMAEP+oAAAAAAAAAAV4DAABMAAAAYfnj5OCV4D9Xp3CQX0rgPwDABD/qAAAAAAAAAAFfAwAATAAAANE8U2o3h+A/p5OQnZ9B4D8AQAQ/+gAAAAAAAAABYAMAAEwAAADsG/8K0HvgP+OEaKcPO+A/AAAEP/oAAAAAAAAAAWEDAABMAAAAuZbnxqpz4D8Le/itrzbgPwCABD8JAQAAAAAAAAFiAwAATAAAAFxfbpAmbeA/M3GItE8y4D8AwAU/CQEAAAAAAAABYwMAAEwAAACtwzF15GngP1tnGLvvLeA/AAAIPwkBAAAAAAAAAWQDAABMAAAArcMxdeRp4D+FXajBjyngPwCACz8ZAQAAAAAAAAFlAwAATAAAADOtDJ7HbuA/q1M4yC8l4D8AAA0/GQEAAAAAAAABZgMAAEwAAACQ5IXUS3XgP9NJyM7PIOA/AEAOPxkBAAAAAAAAAWcDAABMAAAAnLc7JhJ/4D/pRBDSnx7gPwBADz8pAQAAAAAAAAFoAwAATAAAAFYmLpMajOA/6UQQ0p8e4D8AwBA/OAEAAAAAAAABaQMAAEwAAABGGjhESKHgP9NJyM7PIOA/AIARP0gBAAAAAAAAAWoDAABMAAAADFzgAhe44D+ZWPDEXyfgPwBAEj9IAQAAAAAAAAFrAwAATAAAAII5xdwn0uA/W2cYu+8t4D8AwBI/VwEAAAAAAAABbAMAAEwAAADOZEjE2e3gPx92QLF/NOA/AIATP1cBAAAAAAAAAW0DAABMAAAA8d1puSwL4T/PiSCkPz3gPwBAEz9nAQAAAAAAAAFuAwAATAAAAD4J7aDeJuE/f50Al/9F4D8AABM/ZwEAAAAAAAABbwMAAEwAAABigg6WMUThP0OsKI2PTOA/AIATP3cBAAAAAAAAAXADAABMAAAAXUnOmCVj4T8btpiG71DgPwBAFD93AQAAAAAAAAFxAwAATAAAAFgQjpsZguE/878IgE9V4D8AABQ/dwEAAAAAAAABcgMAAEwAAAClOxGDy53hP8vJeHmvWeA/AAAUP4YBAAAAAAAAAXMDAABMAAAAQstXTzu24T+h0+hyD17gPwAAFD+GAQAAAAAAAAF0AwAATAAAAAkNAA4KzeE/e91YbG9i4D8AABQ/pgEAAAAAAAABdQMAAEwAAAAhs2uxluDhP2fiEGmfZOA/AEATP6YBAAAAAAAAAXYDAABMAAAAi72aOeHw4T9T58hlz2bgPwAAEz+mAQAAAAAAAAF3AwAATAAAAEQsjabp/eE/K/E4Xy9r4D8AgBM/pgEAAAAAAAABeAMAAEwAAABR/0L4rwfiPxf28FtfbeA/AEAUP7UBAAAAAAAAAXkDAABMAAAArja8LjQO4j8D+6hYj2/gPwAAFD+1AQAAAAAAAAF6AwAATAAAAK42vC40DuI/A/uoWI9v4D8AgBM/tQEAAAAAAAABewMAAEwAAAAAm38T8griPwP7qFiPb+A/AEATP8UBAAAAAAAAAXwDAABMAAAAomMG3W0E4j8D+6hYj2/gPwAAEz/FAQAAAAAAAAF9AwAATAAAABCndWLE9eE/2QQZUu9z4D8AQBI/1AEAAAAAAAABfgMAAEwAAACnnEbaeeXhP8cJ0U4fduA/AAASP+QBAAAAAAAAAX8DAABMAAAAZkR5RI7T4T+fE0FIf3rgPwAAEj/kAQAAAAAAAAGAAwAATAAAAE+eDaEBwOE/eR2xQd9+4D8AABI/9AEAAAAAAAABgQMAAEwAAACIXGXiMqnhP00nITs/g+A/AIASP/QBAAAAAAAAAYIDAABMAAAAE3+ACCKP4T8lMZE0n4fgPwBAEz8DAgAAAAAAAAGDAwAATAAAAMdT/SBwc+E/EzZJMc+J4D8AABM/AwIAAAAAAAABhAMAAEwAAACi2tsrHVbhP9dEcSdfkOA/AIASPxMCAAAAAAAAAYUDAABMAAAAISpBAEYy4T+bU5kd75bgPwBAEj8TAgAAAAAAAAGGAwAATAAAACZjgf1RE+E/X2LBE3+d4D8AABI/IwIAAAAAAAABhwMAAEwAAAAC6l8I//XgPyFx6QkPpOA/AIASPyMCAAAAAAAAAYgDAABMAAAAjQx7Lu7b4D/7elkDb6jgPwBAEz8yAgAAAAAAAAGJAwAATAAAAO98NGJ+w+A/q4459i6x4D8AABM/MgIAAAAAAAABigMAAEwAAAD/iCqxUK7gP4OYqe+OteA/AIASP0ICAAAAAAAAAYsDAABMAAAAwDBdG2Wc4D8xrIniTr7gPwBAEj9CAgAAAAAAAAGMAwAATAAAAC50zKC7jeA/MayJ4k6+4D8AgBI/UQIAAAAAAAABjQMAAEwAAABLU3hBVILgPx2xQd9+wOA/AEATP1ECAAAAAAAAAY4DAABMAAAAFc5g/S564D8dsUHffsDgPwDAFD9RAgAAAAAAAAGPAwAATAAAALmW58aqc+A/MayJ4k6+4D8AABc/YQIAAAAAAAABkAMAAEwAAADhSEm5CXLgP4OYqe+OteA/AMAZP2ECAAAAAAAAAZEDAABMAAAAuZbnxqpz4D/RhMn8zqzgPwBAGz9hAgAAAAAAAAGSAwAATAAAAD6Awu+NeOA/IXHpCQ+k4D8AQBw/cQIAAAAAAAABkwMAAEwAAABLU3hBVILgP3FdCRdPm+A/AEAcP3ECAAAAAAAAAZQDAABMAAAABcJqrlyP4D+vTuEgv5TgPwAAHD+AAgAAAAAAAAGVAwAATAAAAPS1dF+KpOA/EzZJMc+J4D8AABw/oAIAAAAAAAABlgMAAEwAAACSRbsr+rzgP00nITs/g+A/AIAcP6ACAAAAAAAAAZcDAABMAAAAByOgBQvX4D95HbFB337gPwDAHD+gAgAAAAAAAAGYAwAATAAAAHwAhd8b8eA/nxNBSH964D8AwBw/oAIAAAAAAAABmQMAAEwAAADJKwjHzQzhP58TQUh/euA/AEAcP68CAAAAAAAAAZoDAABMAAAAFVeLrn8o4T+fE0FIf3rgPwAAHD+vAgAAAAAAAAGbAwAATAAAAGKCDpYxROE/nxNBSH964D8AABw/vAIAAAAAAAABnAMAAEwAAAApxLZUAFvhP58TQUh/euA/AIAcP7wCAAAAAAAAAZ0DAABMAAAAF7jABS5w4T+JGPlEr3zgPwBAHD/LAgAAAAAAAAGeAwAATAAAAAesyrZbheE/iRj5RK984D8AABw/ywIAAAAAAAABnwMAAEwAAAD2n9RniZrhP4kY+USvfOA/AAAcP9sCAAAAAAAAAaADAABMAAAANvih/XSs4T+JGPlEr3zgPwAAHD/bAgAAAAAAAAGhAwAATAAAAPFmlGp9ueE/iRj5RK984D8AQBs/6wIAAAAAAAABogMAAEwAAAD9OUq8Q8PhP4kY+USvfOA/AIAaP+sCAAAAAAAAAaMDAABMAAAAMr9hAGnL4T+JGPlEr3zgPwBAFj/rAgAAAAAAAAGkAwAATAAAAAkNAA4KzeE/YyJpPg+B4D8AgBA/6wIAAAAAAAABpQMAAEwAAACDIyXlJsjhPzss2TdvheA/AIAHP/oCAAAAAAAAAaYDAABMAAAAT54NoQHA4T8TNkkxz4ngPwAA/D76AgAAAAAAAAGnAwAATAAAAGt9uUGatOE/6T+5Ki+O4D8AANw+CgMAAAAAAAABqAMAAEwAAABT102eDaHhP+k/uSovjuA/AAC2PhoDAAAAAAAAAakDAABMAAAA3vloxPyG4T9NJyE7P4PgPwAAdT4aAwAAAAAAAAGqAwAATAAAAE5+rnEetNw/2vbFsCaK2z8AAKA9AAAAAAAAAAABqwMAAEwAAAD+GeuMYLfcPybj5b1mgds/AADiPRAAAAAAAAAAAawDAABMAAAA/hnrjGC33D8m4+W9ZoHbPwAAAD4QAAAAAAAAAAGtAwAATAAAAKy1J6iiutw/Utl1xAZ92z8AAPo9EAAAAAAAAAABrgMAAEwAAACstSeoorrcP1LZdcQGfds/AAAAPhAAAAAAAAAAAa8DAABMAAAAXFFkw+S93D9S2XXEBn3bPwAA9j0QAAAAAAAAAAGwAwAATAAAAFxRZMPkvdw/ds8Fy6Z42z8AAO49IAAAAAAAAAABsQMAAEwAAAAK7aDeJsHcP6LFldFGdNs/AADqPSAAAAAAAAAAAbIDAABMAAAACu2g3ibB3D/GuyXY5m/bPwAA6D0gAAAAAAAAAAGzAwAATAAAAArtoN4mwdw/7rG13oZr2z8AAP49IAAAAAAAAAABtAMAAEwAAAAK7aDeJsHcPxqoReUmZ9s/AAARPi8AAAAAAAAAAbUDAABMAAAACu2g3ibB3D8aqEXlJmfbPwAAKT4vAAAAAAAAAAG2AwAATAAAAArtoN4mwdw/GqhF5SZn2z8AAEQ+LwAAAAAAAAABtwMAAEwAAAAK7aDeJsHcPxqoReUmZ9s/AABVPi8AAAAAAAAAAbgDAABMAAAACu2g3ibB3D8aqEXlJmfbPwAAYz4/AAAAAAAAAAG5AwAATAAAAArtoN4mwdw/7rG13oZr2z8AAGs+PwAAAAAAAAABugMAAEwAAABcUWTD5L3cP8a7Jdjmb9s/AABwPj8AAAAAAAAAAbsDAABMAAAArLUnqKK63D+ixZXRRnTbPwAAcz4/AAAAAAAAAAG8AwAATAAAAE5+rnEetNw/ds8Fy6Z42z8AAHo+PwAAAAAAAAABvQMAAEwAAABEq/gfWKrcP1LZdcQGfds/AACCPj8AAAAAAAAAAb4DAABMAAAAiDwGs0+d3D9S2XXEBn3bPwCAiD59AAAAAAAAAAG/AwAATAAAACAy1yoFjdw/ds8Fy6Z42z8AgJA+fQAAAAAAAAABwAMAAEwAAAAIjGuHeHncP6LFldFGdNs/AACWPn0AAAAAAAAAAcEDAABMAAAAQkrDyKli3D/GuyXY5m/bPwAAnD6NAAAAAAAAAAHCAwAATAAAAMxs3u6YSNw/7rG13oZr2z8AgJ8+nQAAAAAAAAABwwMAAEwAAAD6V4DeAyjcPxqoReUmZ9s/AICjPp0AAAAAAAAAAcQDAABMAAAAJkMizm4H3D8aqEXlJmfbPwAAqD68AAAAAAAAAAHFAwAATAAAAFQuxL3Z5ts/GqhF5SZn2z8AgK0+vAAAAAAAAAABxgMAAEwAAAAytaLIhsnbPxqoReUmZ9s/AIC0PrwAAAAAAAAAAccDAABMAAAAXqBEuPGo2z9CntXrxmLbPwCAvT68AAAAAAAAAAHIAwAATAAAADonI8Oei9s/ZpRl8mZe2z8AgMI+ywAAAAAAAAAByQMAAEwAAABoEsWyCWvbP2aUZfJmXts/AADHPssAAAAAAAAAAcoDAABMAAAAlf1monRK2z+2gIX/plXbPwAAyT7bAAAAAAAAAAHLAwAATAAAAMPoCJLfKds/LmM1E4dI2z8AgMk+2wAAAAAAAAABzAMAAEwAAACfb+ecjAzbP6pF5SZnO9s/AIDIPusAAAAAAAAAAc0DAABMAAAAzFqJjPfr2j9KHiVB5ynbPwAAyD7rAAAAAAAAAAHOAwAATAAAAKnhZ5ekzto/wgDVVMcc2z8AgMw++gAAAAAAAAABzwMAAEwAAAAzBIO9k7TaP+r2ZFtnGNs/AIDTPvoAAAAAAAAAAdADAABMAAAAvyae44Ka2j8644Ropw/bPwCA2D4KAQAAAAAAAAHRAwAATAAAAPjk9SS0g9o/OuOEaKcP2z8AANw+CgEAAAAAAAAB0gMAAEwAAADgPoqBJ3DaP3IUtUeHJds/AIDdPhoBAAAAAAAAAdMDAABMAAAAdzRb+dxf2j8iKJU6Ry7bPwCA3T4aAQAAAAAAAAHUAwAATAAAALzFaIzUUto/zjt1LQc32z8AAN4+GgEAAAAAAAAB1QMAAEwAAABVuzkEikLaP4JPVSDHP9s/AADfPikBAAAAAAAAAdYDAABMAAAAR+iDssM42j8uYzUTh0jbPwCA4D4pAQAAAAAAAAHXAwAATAAAAI15kUW7K9o/Cm2lDOdM2z8AgOI+KQEAAAAAAAAB2AMAAEwAAACBptvz9CHaP+J2FQZHUds/AIDkPjkBAAAAAAAAAdkDAABMAAAAddMloi4Y2j/idhUGR1HbPwCA5j45AQAAAAAAAAHaAwAATAAAABmcrGuqEdo/4nYVBkdR2z8AgOs+SAEAAAAAAAAB2wMAAEwAAABoAHBQaA7aPwptpQznTNs/AIDzPkgBAAAAAAAAAdwDAABMAAAAaABwUGgO2j8KbaUM50zbPwCA+j5IAQAAAAAAAAHdAwAATAAAAMc36YbsFNo/gk9VIMc/2z8AQAE/SAEAAAAAAAAB3gMAAEwAAAAjb2K9cBvaP847dS0HN9s/AIADP1gBAAAAAAAAAd8DAABMAAAAL0IYDzcl2j8iKJU6Ry7bPwCABT9YAQAAAAAAAAHgAwAATAAAAJlMR5eBNdo/Sh4lQecp2z8AgAY/dwEAAAAAAAAB4QMAAEwAAACx8rI6DknaP3IUtUeHJds/AEAHP3cBAAAAAAAAAeIDAABMAAAAdzRb+dxf2j/CANVUxxzbPwCABj+HAQAAAAAAAAHjAwAATAAAAD92A7irdto/Sh4lQecp2z8AwAU/hwEAAAAAAAAB5AMAAEwAAAAFuKt2eo3aP/YxBTSnMts/AAAEP5cBAAAAAAAAAeUDAABMAAAAKTHNa82q2j/OO3UtBzfbPwDAAj+mAQAAAAAAAAHmAwAATAAAAJ0OskXexNo/qkXlJmc72z8AQAI/pgEAAAAAAAAB5wMAAEwAAAAT7JYf797aP4JPVSDHP9s/AAACP7YBAAAAAAAAAegDAABMAAAANmW4FEL82j9aWcUZJ0TbPwAAAj+2AQAAAAAAAAHpAwAATAAAAFne2QmVGds/WlnFGSdE2z8AgAI/xQEAAAAAAAAB6gMAAEwAAAB/V/v+5zbbP1pZxRknRNs/AMACP8UBAAAAAAAAAesDAABMAAAA/weWKr9a2z8uYzUTh0jbPwDAAj/VAQAAAAAAAAHsAwAATAAAAC5UbXHYgds/Cm2lDOdM2z8AAAM/1QEAAAAAAAAB7QMAAEwAAACwBAidr6XbP+J2FQZHUds/AIADP9UBAAAAAAAAAe4DAABMAAAA4FDf48jM2z9mlGXyZl7bPwDAAz/lAQAAAAAAAAHvAwAATAAAAGABeg+g8Ns/Qp7V68Zi2z8AwAM/5QEAAAAAAAAB8AMAAEwAAAAyFtgfNRHcP+6xtd6Ga9s/AEADPwICAAAAAAAAAfEDAABMAAAAWI/5FIgu3D+ixZXRRnTbPwAAAz8CAgAAAAAAAAHyAwAATAAAAMxs3u6YSNw/Utl1xAZ92z8AgAI/EgIAAAAAAAAB8wMAAEwAAACSroatZ1/cP/rsVbfGhds/AAACPxICAAAAAAAAAfQDAABMAAAAWvAubDZ23D+uADaqho7bPwAAAj8iAgAAAAAAAAH1AwAATAAAAML6XfSAhtw/hgqmo+aS2z8AAAI/IgIAAAAAAAAB9gMAAEwAAAB8aVBhiZPcP14UFp1Gl9s/AAACPzECAAAAAAAAAfcDAABMAAAAONhCzpGg3D86HoaWppvbPwCAAj8xAgAAAAAAAAH4AwAATAAAAESr+B9Yqtw/5jFmiWak2z8AwAI/MQIAAAAAAAAB+QMAAEwAAACg4nFW3LDcP+YxZolmpNs/AIADP0ECAAAAAAAAAfoDAABMAAAA/hnrjGC33D++O9aCxqjbPwDAAz9BAgAAAAAAAAH7AwAATAAAAP4Z64xgt9w/vjvWgsao2z8AwAM/QQIAAAAAAAAB/AMAAEwAAAD+GeuMYLfcP7471oLGqNs/AEADP0ECAAAAAAAAAf0DAABMAAAA/hnrjGC33D++O9aCxqjbPwCAAj9QAgAAAAAAAAH+AwAATAAAAE5+rnEetNw/lkVGfCat2z8AwAI/UAIAAAAAAAAB/wMAAEwAAADyRjU7mq3cP3JPtnWGsds/AEADP1ACAAAAAAAAAQAEAABMAAAA5nN/6dOj3D9yT7Z1hrHbPwAAAz9QAgAAAAAAAAEBBAAATAAAACwFjXzLltw/ck+2dYax2z8AAAM/cAIAAAAAAAABAgQAAEwAAADC+l30gIbcP3JPtnWGsds/AAADP38CAAAAAAAAAQMEAABMAAAA/Li1NbJv3D9yT7Z1hrHbPwCAAz+PAgAAAAAAAAEEBAAATAAAANg/lEBfUtw/lkVGfCat2z8AQAQ/nwIAAAAAAAABBQQAAEwAAABYj/kUiC7cP5ZFRnwmrds/AEAFP58CAAAAAAAAAQYEAABMAAAAJkMizm4H3D+WRUZ8Jq3bPwDABT+fAgAAAAAAAAEHBAAATAAAAPj2SodV4Ns/lkVGfCat2z8AgAY/rgIAAAAAAAABCAQAAEwAAAAaDzcl+rXbP5ZFRnwmrds/AMAGP64CAAAAAAAAAQkEAABMAAAA6sJf3uCO2z+WRUZ8Jq3bPwDABj++AgAAAAAAAAEKBAAATAAAAGgSxbIJa9s/lkVGfCat2z8AgAg/vgIAAAAAAAABCwQAAEwAAADnYSqHMkfbP5ZFRnwmrds/AAALP80CAAAAAAAAAQwEAABMAAAAFU3Mdp0m2z+WRUZ8Jq3bPwBADT/NAgAAAAAAAAENBAAATAAAAEM4bmYIBts/vjvWgsao2z8AgA8/3QIAAAAAAAABDgQAAEwAAABvIxBWc+XaP+YxZolmpNs/AIAQP90CAAAAAAAAAQ8EAABMAAAAS6ruYCDI2j86HoaWppvbPwBAET/tAgAAAAAAAAEQBAAATAAAANfMCYcPrto/XhQWnUaX2z8AQBE/7QIAAAAAAAABEQQAAEwAAAARi2HIQJfaP4YKpqPmkts/AAARP/wCAAAAAAAAARIEAABMAAAA+OT1JLSD2j+GCqaj5pLbPwAAET/8AgAAAAAAAAETBAAATAAAAD92A7irdto/hgqmo+aS2z8AgBE/DAMAAAAAAAABFAQAAEwAAAAxo01m5WzaP4YKpqPmkts/AMASPwwDAAAAAAAAARUEAABMAAAAgwcRS6Np2j9eFBadRpfbPwAAFT8MAwAAAAAAAAEWBAAATAAAADGjTWblbNo/5jFmiWak2z8AwBY/HAMAAAAAAAABFwQAAEwAAAA/dgO4q3baP5ZFRnwmrds/AMAYPxwDAAAAAAAAARgEAABMAAAAp4AyQPaG2j9GWSZv5rXbPwAAGT8rAwAAAAAAAAEZBAAATAAAAL8mnuOCmto/znZ2WwbD2z8AABk/KwMAAAAAAAABGgQAAEwAAAAzBIO9k7TaP36KVk7Gy9s/AIAYPzsDAAAAAAAAARsEAABMAAAABxnhzSjV2j8unjZBhtTbPwCAFz9KAwAAAAAAAAEcBAAATAAAAIfJe/n/+No/3rEWNEbd2z8AwA0/SgMAAAAAAAABHQQAAEwAAAC5FVNAGSDbP2bPZiBm6ts/AAAAP1oDAAAAAAAAAR4EAABMAAAAraPSRQFe2z8W40YTJvPbPwCAsj5aAwAAAAAAAAEfBAAATAAAAP4AEUQeg8k/wQiAT1Ug5z8AAAQ+AAAAAAAAAAABIAQAAEwAAAB23vUdL53JP2Hhv2nVDuc/AAA1Pg8AAAAAAAAAASEEAABMAAAAjIRhwbuwyT+vzd92FQbnPwAATD4PAAAAAAAAAAEiBAAATAAAAAJiRpvMysk/P6vXjcX25j8AAEY+DwAAAAAAAAABIwQAAEwAAAC80DgI1dfJP42X95oF7uY/AABIPh8AAAAAAAAAASQEAABMAAAA0nakq2HryT/dgxeoReXmPwAARj4fAAAAAAAAAAElBAAATAAAAEpUiYVyBco/fVxXwsXT5j8AAEI+LgAAAAAAAAABJgQAAEwAAAAaaeeVBybKP/c+B9alxuY/AABDPi4AAAAAAAAAAScEAABMAAAA7n1FppxGyj9tIbfphbnmPwAART4+AAAAAAAAAAEoBAAATAAAAB7KHO21bco/+f6uADaq5j8AAFQ+PgAAAAAAAAABKQQAAEwAAABOFvQzz5TKP0vrzg12oeY/AABoPk4AAAAAAAAAASoEAABMAAAAHitSRGS1yj+Z1+4atpjmPwAAfz5OAAAAAAAAAAErBAAATAAAAPI/sFT51co/wc1+IVaU5j8AgIw+XQAAAAAAAAABLAQAAEwAAABoHZUuCvDKPxO6ni6Wi+Y/AICUPl0AAAAAAAAAAS0EAABMAAAA3Pp5CBsKyz9Nq3Y4BoXmPwCAmz5tAAAAAAAAAAEuBAAATAAAAPag5aunHcs/Tat2OAaF5j8AgJ4+bQAAAAAAAAABLwQAAEwAAACwD9gYsCrLP02rdjgGheY/AICePm0AAAAAAAAAATAEAABMAAAADkdRTzQxyz9Nq3Y4BoXmPwAAnj59AAAAAAAAAAExBAAATAAAAA5HUU80Mcs/Tat2OAaF5j8AAJ4+fQAAAAAAAAABMgQAAEwAAAD2oOWrpx3LP2OmvjvWguY/AACePn0AAAAAAAAAATMEAABMAAAAIoyHmxL9yj+fl5ZFRnzmPwAAnj6MAAAAAAAAAAE0BAAATAAAAJYINx51z8o/sZLeSBZ65j8AAJ8+jAAAAAAAAAABNQQAAEwAAABOFvQzz5TKP+2DtlKGc+Y/AICfPpwAAAAAAAAAATYEAABMAAAASrW+3CBNyj/tg7ZShnPmPwAAoT6cAAAAAAAAAAE3BAAATAAAADCuHeLl8ck/7YO2UoZz5j8AgKE+uwAAAAAAAAABOAQAAEwAAAD+ABFEHoPJP9uIbk+2deY/AIChPrsAAAAAAAAAATkEAABMAAAAchyLb9INyT9Nq3Y4BoXmPwAAoj67AAAAAAAAAAE6BAAATAAAAIIAjGQCksg/wc1+IVaU5j8AAKM+uwAAAAAAAAABOwQAAEwAAACY5IxZMhbIPw/69gMGqOY/AICjPssAAAAAAAAAATwEAABMAAAABgAHheagxz8xMN/fFcDmPwCAoz7LAAAAAAAAAAE9BAAATAAAANRS+uYeMsc/QWt/uFXa5j8AAKQ+2gAAAAAAAAABPgQAAEwAAABeFOC1X9DGP2OhZ5Rl8uY/AACkPtoAAAAAAAAAAT8EAABMAAAAoUS48ah7xj8l8OdfZRXnPwCAoD7qAAAAAAAAAAFABAAATAAAAP0a/NB+OsY/HzBANdUx5z8AAJ0+6gAAAAAAAAABQQQAAEwAAABvl6tT4QzGP/N5CASlUuc/AACbPvoAAAAAAAAAAUIEAABMAAAA+bnGedDyxT/Fw9DSdHPnPwAAmz76AAAAAAAAAAFDBAAATAAAAD9L1AzI5cU/mw2ZoUSU5z8AgJw+CQEAAAAAAAABRAQAAEwAAABY8T+wVPnFP4NSqXPksuc/AICePgkBAAAAAAAAAUUEAABMAAAAzc4kimUTxj9BoSk/5NXnPwAApj4ZAQAAAAAAAAFGBAAATAAAAKDjgpr6M8Y/AfCpCuT45z8AALA+GQEAAAAAAAABRwQAAEwAAABw+OCqj1TGP61D4tITHug/AAC2PigBAAAAAAAAAUgEAABMAAAAoUS48ah7xj9rkmKeE0HoPwAAuz4oAQAAAAAAAAFJBAAATAAAANGQjzjCosY/2/TCXNNs6D8AAL0+OAEAAAAAAAABSgQAAEwAAAAB3WZ/28nGPzdc2xfDmug/AIC9PjgBAAAAAAAAAUsEAABMAAAA1PHEj3Dqxj8H5vu7AtjoPwAAvz44AQAAAAAAAAFMBAAATAAAAI5gt/x498Y/cYi0TzIg6T8AgMA+VwEAAAAAAAABTQQAAEwAAAAyKT7G9PDGP/ElteYxZuk/AIDBPlcBAAAAAAAAAU4EAABMAAAAuktZ7OPWxj9byG16Ya7pPwCAwT5XAQAAAAAAAAFPBAAATAAAANGQjzjCosY/s2/eCsH46T8AAMI+VwEAAAAAAAABUAQAAEwAAADQL1rhE1vGPzEN36HAPuo/AADDPmcBAAAAAAAAAVEEAABMAAAAtii55tj/xT+br5c18IbqPwAAwT5nAQAAAAAAAAFSBAAATAAAACREMxKNisU/L0jgz7/K6j8AgL8+dwEAAAAAAAABUwQAAEwAAADzliZ0xRvFPxPNSHfPBes/AIC9PncBAAAAAAAAAVQEAABMAAAAZbKgn3mmxD9ZORkv7zXrPwAAuz6GAQAAAAAAAAFVBAAATAAAADEFlAGyN8Q/3ZbB8H5f6z8AgLo+hgEAAAAAAAABVgQAAEwAAABcjwCabs/DP9nWGcbue+s/AAC7PpYBAAAAAAAAAVcEAABMAAAAiBltMitnwz/9DAKi/pPrPwCAvT6WAQAAAAAAAAFYBAAATAAAABHbUgFsBcM/Szl6hK6n6z8AAMI+pQEAAAAAAAABWQQAAEwAAAD207EGMarCP+VREnSesus/AIDFPqUBAAAAAAAAAVoEAABMAAAAmTsDef5bwj+VZfJmXrvrPwAAyD61AQAAAAAAAAFbBAAATAAAAPIRR1jUGsI/bW9iYL6/6z8AgMs+tQEAAAAAAAABXAQAAEwAAABO6Io3qtnBPzF+ilZOxus/AADPPsUBAAAAAAAAAV0EAABMAAAAHpyz8JCywT/zjLJM3szrPwAA1T7FAQAAAAAAAAFeBAAATAAAAKq+zhaAmME/t5vaQm7T6z8AgN0+1AEAAAAAAAABXwQAAEwAAACQGGNz84TBPxnDmiju5Os/AIDkPtQBAAAAAAAAAWAEAABMAAAANOHpPG9+wT87+YIE/vzrPwCA7D7kAQAAAAAAAAFhBAAATAAAAJAYY3PzhME/D0NL080d7D8AAPA+5AEAAAAAAAABYgQAAEwAAADtT9ypd4vBP1evG4vtTew/AIDyPvQBAAAAAAAAAWMEAABMAAAAqr7OFoCYwT93JVw8bYLsPwCA8z70AQAAAAAAAAFkBAAATAAAAMBkOroMrME/WarE43y97D8AgPM+AwIAAAAAAAABZQQAAEwAAAB60ywnFbnBP2MlvZEs9Ow/AIDyPgMCAAAAAAAAAWYEAABMAAAAN0IflB3GwT+Dm/1CrCjtPwAA8j4TAgAAAAAAAAFnBAAATAAAAE7oijeq2cE/ywfO+stY7T8AAPE+EwIAAAAAAAABaAQAAEwAAADFxW8Ru/PBP+t9DqxLje0/AADwPhMCAAAAAAAAAWkEAABMAAAA8hFHWNQawj/3+AZa+8PtPwAA8D4iAgAAAAAAAAFqBAAATAAAAJk7A3n+W8I/2X1vAQv/7T8AAPE+IgIAAAAAAAABawQAAEwAAAD207EGMarCP5UMSKJ6Pu4/AAD5PjICAAAAAAAAAWwEAABMAAAAEdtSAWwFwz9PmyBD6n3uPwBAAj8yAgAAAAAAAAFtBAAATAAAAFsuy0LAh8M/zzgh2unD7j8AAAk/QgIAAAAAAAABbgQAAEwAAAADuby6mBDEP03WIXHpCe8/AIAQP0ICAAAAAAAAAW8EAABMAAAAqEOuMnGZxD/zabIOiUvvPwDAFj9RAgAAAAAAAAFwBAAATAAAAK0FGeHNKMU//+SqvDiC7z8AQBw/UQIAAAAAAAABcQQAAEwAAACxx4OPKrjFP4NCU37Iq+8/AMAeP2ECAAAAAAAAAXIEAABMAAAAE8FndAtOxj9XjBtNmMzvPwDAHz9hAgAAAAAAAAFzBAAATAAAANTxxI9w6sY/j71LLHji7z8AgBw/cQIAAAAAAAABdAQAAEwAAAA266h0UYDHP8uuIzbo2+8/AMAXP3ECAAAAAAAAAXUEAABMAAAAaJi1Ehnvxz/zpLM8iNfvPwAA4D6fAgAAAAAAAAs="/>
</p:tagLst>
</file>

<file path=ppt/tags/tag67.xml><?xml version="1.0" encoding="utf-8"?>
<p:tagLst xmlns:a="http://schemas.openxmlformats.org/drawingml/2006/main" xmlns:r="http://schemas.openxmlformats.org/officeDocument/2006/relationships" xmlns:p="http://schemas.openxmlformats.org/presentationml/2006/main">
  <p:tag name="ATHENA.MIXSHAPE" val="|streamable=true|audioOnly=true|recordStart=238914|recordEnd=312831|recordLength=345883|start=238914|end=312831|audioFormat={00001610-0000-0010-8000-00AA00389B71}|audioRate=44100|muted=false|volume=0.8|fadeIn=0|fadeOut=0|videoFormat={34363248-0000-0010-8000-00AA00389B71}|videoRate=15|videoWidth=256|videoHeight=256"/>
</p:tagLst>
</file>

<file path=ppt/tags/tag68.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IAAAAXAAAABwMAAAAAAQAAACAAAAAECUlua0F0b21WMQIAAAAJBAAAAAkFAAAACQYAAAAJBwAAAAkIAAAACQkAAAAJCgAAAAkLAAAACQwAAAAJDQAAAAkOAAAACQ8AAAAJEAAAAAkRAAAACRIAAAAJEwAAAAkUAAAACRUAAAANDgUEAAAAC1BlblN0cm9rZVYxBAAAAApBdHRyaWJ1dGVzBVRyYWNlCVN0YXJ0VGltZQRUeXBlBAQABA9QZW5BdHRyaWJ1dGVzVjECAAAACklua1RyYWNlVjECAAAAEAxBY3Rpb25UeXBlVjECAAAAAgAAAAkWAAAACRcAAAAWIAAAAAAAAAXo////DEFjdGlvblR5cGVWMQEAAAAHdmFsdWVfXwAIAgAAAAAAAAABBQAAAAQAAAAJGQAAAAkaAAAAqF4AAAAAAAAB5f///+j///8AAAAAAQYAAAAEAAAACRwAAAAJHQAAAPZeAAAAAAAAAeL////o////AAAAAAEHAAAABAAAAAkfAAAACSAAAACGaAAAAAAAAAHf////6P///wAAAAABCAAAAAQAAAAJIgAAAAkjAAAAZGsAAAAAAAAB3P///+j///8AAAAAAQkAAAAEAAAACSUAAAAJJgAAABGLAAAAAAAAAdn////o////AAAAAAEKAAAABAAAAAkoAAAACSkAAAC/qAAAAAAAAAHW////6P///wAAAAABCwAAAAQAAAAJKwAAAAksAAAAicEAAAAAAAAB0////+j///8AAAAAAQwAAAAEAAAACS4AAAAJLwAAAMfBAAAAAAAAAdD////o////AAAAAAENAAAABAAAAAkxAAAACTIAAADH2AAAAAAAAAHN////6P///wAAAAABDgAAAAQAAAAJNAAAAAk1AAAAOe8AAAAAAAAByv///+j///8AAAAAAQ8AAAAEAAAACTcAAAAJOAAAAJLxAAAAAAAAAcf////o////AAAAAAEQAAAABAAAAAk6AAAACTsAAACf+wAAAAAAAAHE////6P///wAAAAABEQAAAAQAAAAJPQAAAAk+AAAAuwEBAAAAAAABwf///+j///8AAAAAARIAAAAEAAAACUAAAAAJQQAAAIEOAQAAAAAAAb7////o////AAAAAAETAAAABAAAAAlDAAAACUQAAAAnEAEAAAAAAAG7////6P///wAAAAABFAAAAAQAAAAJRgAAAAlHAAAAKRIBAAAAAAABuP///+j///8AAAAAARUAAAAEAAAACUkAAAAJSgAAAAwUAQAAAAAAAbX////o////AAAAAAUWAAAAD1BlbkF0dHJpYnV0ZXNWMQoAAAAHX2NvbG9yQQdfY29sb3JSB19jb2xvckcHX2NvbG9yQgpGaXRUb0N1cnZlBkhlaWdodA5JZ25vcmVQcmVzc3VyZQ1Jc0hpZ2hsaWdodGVyBVNoYXBlBVdpZHRoAAAAAAAAAAAEAAICAgIBBgEBDEJydXNoU2hhcGVWMQIAAAAGAgAAAP8AAAAAAAAAAAAACEAAAAW0////DEJydXNoU2hhcGVWMQEAAAAHdmFsdWVfXwAIAgAAAAEAAAAAAAAAAAAIQAUXAAAACklua1RyYWNlVjEDAAAADUxpc3RgMStfaXRlbXMMTGlzdGAxK19zaXplD0xpc3RgMStfdmVyc2lvbgQAABhTaGFyZWQuSW5raW5nLklua1BvaW50W10CAAAACAgCAAAACU0AAABfAAAAXwAAAAEZAAAAFgAAAP8AAAAAAAAAAAAACEAAAAGy////tP///wEAAAAAAAAAAAAIQAEaAAAAFwAAAAlPAAAABwAAAAcAAAABHAAAABYAAAD/AAAAAAAAAAAAAAhAAAABsP///7T///8BAAAAAAAAAAAACEABHQAAABcAAAAJUQAAAGAAAABgAAAAAR8AAAAWAAAA/wAAAAAAAAAAAAAIQAAAAa7///+0////AQAAAAAAAAAAAAhAASAAAAAXAAAACVMAAAAuAAAALgAAAAEiAAAAFgAAAP8AAAAAAAAAAAAACEAAAAGs////tP///wEAAAAAAAAAAAAIQAEjAAAAFwAAAAlVAAAAWwAAAFsAAAABJQAAABYAAAD/AAAAAAAAAAAAAAhAAAABqv///7T///8BAAAAAAAAAAAACEABJgAAABcAAAAJVwAAAAABAAAAAQAAASgAAAAWAAAA/wAAAAAAAAAAAAAIQAAAAaj///+0////AQAAAAAAAAAAAAhAASkAAAAXAAAACVkAAABcAAAAXAAAAAErAAAAFgAAAP8AAAAAAAAAAAAACEAAAAGm////tP///wEAAAAAAAAAAAAIQAEsAAAAFwAAAAlbAAAACAAAAAgAAAABLgAAABYAAAD/AAAAAAAAAAAAAAhAAAABpP///7T///8BAAAAAAAAAAAACEABLwAAABcAAAAJXQAAAAUBAAAFAQAAATEAAAAWAAAA/wAAAAAAAAAAAAAIQAAAAaL///+0////AQAAAAAAAAAAAAhAATIAAAAXAAAACV8AAAD8AAAA/AAAAAE0AAAAFgAAAP8AAAAAAAAAAAAACEAAAAGg////tP///wEAAAAAAAAAAAAIQAE1AAAAFwAAAAlhAAAAIwAAACMAAAABNwAAABYAAAD/AAAAAAAAAAAAAAhAAAABnv///7T///8BAAAAAAAAAAAACEABOAAAABcAAAAJYwAAAC0AAAAtAAAAAToAAAAWAAAA/wAAAAAAAAAAAAAIQAAAAZz///+0////AQAAAAAAAAAAAAhAATsAAAAXAAAACWUAAACFAAAAhQAAAAE9AAAAFgAAAP8AAAAAAAAAAAAACEAAAAGa////tP///wEAAAAAAAAAAAAIQAE+AAAAFwAAAAlnAAAAzQAAAM0AAAABQAAAABYAAAD/AAAAAAAAAAAAAAhAAAABmP///7T///8BAAAAAAAAAAAACEABQQAAABcAAAAJaQAAAB4AAAAeAAAAAUMAAAAWAAAA/wAAAAAAAAAAAAAIQAAAAZb///+0////AQAAAAAAAAAAAAhAAUQAAAAXAAAACWsAAAAqAAAAKgAAAAFGAAAAFgAAAP8AAAAAAAAAAAAACEAAAAGU////tP///wEAAAAAAAAAAAAIQAFHAAAAFwAAAAltAAAAIwAAACMAAAABSQAAABYAAAD/AAAAAAAAAAAAAAhAAAABkv///7T///8BAAAAAAAAAAAACEABSgAAABcAAAAJbwAAACMAAAAjAAAAB00AAAAAAQAAAIAAAAAECklua1BvaW50VjEC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0hB08AAAAAAQAAAAgAAAAECklua1BvaW50VjECAAAACc8AAAAJ0AAAAAnRAAAACdIAAAAJ0wAAAAnUAAAACdUAAAAKB1EAAAAAAQAAAIAAAAAECklua1BvaW50VjEC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DSAHUwAAAAABAAAAQAAAAAQKSW5rUG9pbnRWMQIA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0SB1UAAAAAAQAAAIAAAAAECklua1BvaW50VjECAA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NJQdXAAAAAAEAAAAAAQAABApJbmtQb2ludFYxAgA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AgAAB1kAAAAAAQAAAIAAAAAECklua1BvaW50VjECAA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QIAAAn6AgAACfsCAAAJ/AIAAAn9AgAACf4CAAAJ/wIAAAkAAwAACQEDAAAJAgMAAAkDAwAACQQDAAAJBQMAAAkGAwAACQcDAAAJCAMAAAkJAwAACQoDAAAJCwMAAAkMAwAACQ0DAAAJDgMAAAkPAwAACRADAAAJEQMAAAkSAwAACRMDAAAJFAMAAAkVAwAACRYDAAAJFwMAAAkYAwAACRkDAAAJGgMAAA0kB1sAAAAAAQAAAAgAAAAECklua1BvaW50VjECAAAACRsDAAAJHAMAAAkdAwAACR4DAAAJHwMAAAkgAwAACSEDAAAJIgMAAAddAAAAAAEAAAAAAgAABApJbmtQb2ludFYxAgAAAAkjAwAACSQDAAAJJQMAAAkmAwAACScDAAAJKAMAAAkpAwAACSoDAAAJKwMAAAksAwAACS0DAAAJLgMAAAkvAwAACTADAAAJMQMAAAkyAwAACTMDAAAJNAMAAAk1AwAACTYDAAAJNwMAAAk4AwAACTkDAAAJOgMAAAk7AwAACTwDAAAJPQMAAAk+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AwAACcADAAAJwQMAAAnCAwAACcMDAAAJxAMAAAnFAwAACcYDAAAJxwMAAAnIAwAACckDAAAJygMAAAnLAw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gMAAAn7AwAACfwDAAAJ/QMAAAn+AwAACf8DAAAJAAQAAAkBBAAACQIEAAAJAwQAAAkEBAAACQUEAAAJBgQAAAkHBAAACQgEAAAJCQQAAAkKBAAACQsEAAAJDAQAAAkNBAAACQ4EAAAJDwQAAAkQBAAACREEAAAJEgQAAAkTBAAACRQEAAAJFQQAAAkWBAAACRcEAAAJGAQAAAkZBAAACRoEAAAJGwQAAAkcBAAACR0EAAAJHgQAAAkfBAAACSAEAAAJIQQAAAkiBAAACSMEAAAJJAQAAAklBAAACSYEAAAJJwQAAA37B18AAAAAAQAAAAABAAAECklua1BvaW50VjECAAAACSgEAAAJKQQAAAkqBAAACSsEAAAJLAQAAAktBAAACS4EAAAJLwQAAAkwBAAACTEEAAAJMgQAAAkzBAAACTQEAAAJNQQAAAk2BAAACTcEAAAJOAQAAAk5BAAACToEAAAJOwQAAAk8BAAACT0EAAAJPgQAAAk/BAAACUAEAAAJQQQAAAlCBAAACUMEAAAJRAQAAAlFBAAACUYEAAAJRwQAAAlIBAAACUkEAAAJSgQAAAlLBAAACUwEAAAJTQQAAAlOBAAACU8EAAAJUAQAAAlRBAAACVIEAAAJUwQAAAlUBAAACVUEAAAJVgQAAAlXBAAACVgEAAAJWQQAAAlaBAAACVsEAAAJXAQAAAldBAAACV4EAAAJXwQAAAlgBAAACWEEAAAJYgQAAAljBAAACWQEAAAJZQQAAAlmBAAACWcEAAAJaAQAAAlpBAAACWoEAAAJawQAAAlsBAAACW0EAAAJbgQAAAlvBAAACXAEAAAJcQQAAAlyBAAACXMEAAAJdAQAAAl1BAAACXYEAAAJdwQAAAl4BAAACXkEAAAJegQAAAl7BAAACXwEAAAJfQQAAAl+BAAACX8EAAAJgAQAAAmBBAAACYIEAAAJgwQAAAmEBAAACYUEAAAJhgQAAAmHBAAACYgEAAAJiQQAAAmKBAAACYsEAAAJjAQAAAmNBAAACY4EAAAJjwQAAAmQBAAACZEEAAAJkgQAAAmTBAAACZQEAAAJlQQAAAmWBAAACZcEAAAJmAQAAAmZBAAACZoEAAAJmwQAAAmcBAAACZ0EAAAJngQAAAmfBAAACaAEAAAJoQQAAAmiBAAACaMEAAAJpAQAAAmlBAAACaYEAAAJpwQAAAmoBAAACakEAAAJqgQAAAmrBAAACawEAAAJrQQAAAmuBAAACa8EAAAJsAQAAAmxBAAACbIEAAAJswQAAAm0BAAACbUEAAAJtgQAAAm3BAAACbgEAAAJuQQAAAm6BAAACbsEAAAJvAQAAAm9BAAACb4EAAAJvwQAAAnABAAACcEEAAAJwgQAAAnDBAAACcQEAAAJxQQAAAnGBAAACccEAAAJyAQAAAnJBAAACcoEAAAJywQAAAnMBAAACc0EAAAJzgQAAAnPBAAACdAEAAAJ0QQAAAnSBAAACdMEAAAJ1AQAAAnVBAAACdYEAAAJ1wQAAAnYBAAACdkEAAAJ2gQAAAnbBAAACdwEAAAJ3QQAAAneBAAACd8EAAAJ4AQAAAnhBAAACeIEAAAJ4wQAAAnkBAAACeUEAAAJ5gQAAAnnBAAACegEAAAJ6QQAAAnqBAAACesEAAAJ7AQAAAntBAAACe4EAAAJ7wQAAAnwBAAACfEEAAAJ8gQAAAnzBAAACfQEAAAJ9QQAAAn2BAAACfcEAAAJ+AQAAAn5BAAACfoEAAAJ+wQAAAn8BAAACf0EAAAJ/gQAAAn/BAAACQAFAAAJAQUAAAkCBQAACQMFAAAJBAUAAAkFBQAACQYFAAAJBwUAAAkIBQAACQkFAAAJCgUAAAkLBQAACQwFAAAJDQUAAAkOBQAACQ8FAAAJEAUAAAkRBQAACRIFAAAJEwUAAAkUBQAACRUFAAAJFgUAAAkXBQAACRgFAAAJGQUAAAkaBQAACRsFAAAJHAUAAAkdBQAACR4FAAAJHwUAAAkgBQAACSEFAAAJIgUAAAkjBQAADQQHYQAAAAABAAAAQAAAAAQKSW5rUG9pbnRWMQIAAAAJJAUAAAklBQAACSYFAAAJJwUAAAkoBQAACSkFAAAJKgUAAAkrBQAACSwFAAAJLQUAAAkuBQAACS8FAAAJMAUAAAkxBQAACTIFAAAJMwUAAAk0BQAACTUFAAAJNgUAAAk3BQAACTgFAAAJOQUAAAk6BQAACTsFAAAJPAUAAAk9BQAACT4FAAAJPwUAAAlABQAACUEFAAAJQgUAAAlDBQAACUQFAAAJRQUAAAlGBQAADR0HYwAAAAABAAAAQAAAAAQKSW5rUG9pbnRWMQIAAAAJRwUAAAlIBQAACUkFAAAJSgUAAAlLBQAACUwFAAAJTQUAAAlOBQAACU8FAAAJUAUAAAlRBQAACVIFAAAJUwUAAAlUBQAACVUFAAAJVgUAAAlXBQAACVgFAAAJWQUAAAlaBQAACVsFAAAJXAUAAAldBQAACV4FAAAJXwUAAAlgBQAACWEFAAAJYgUAAAljBQAACWQFAAAJZQUAAAlmBQAACWcFAAAJaAUAAAlpBQAACWoFAAAJawUAAAlsBQAACW0FAAAJbgUAAAlvBQAACXAFAAAJcQUAAAlyBQAACXMFAAANEwdlAAAAAAEAAAAAAQAABApJbmtQb2ludFYxAgAAAAl0BQAACXUFAAAJdgUAAAl3BQAACXgFAAAJeQUAAAl6BQAACXsFAAAJfAUAAAl9BQAACX4FAAAJfwUAAAmABQAACYEFAAAJggUAAAmDBQAACYQFAAAJhQUAAAmGBQAACYcFAAAJiAUAAAmJBQAACYoFAAAJiwUAAAmMBQAACY0FAAAJjgUAAAmPBQAACZAFAAAJkQUAAAmSBQAACZMFAAAJlAUAAAmVBQAACZYFAAAJlwUAAAmYBQAACZkFAAAJmgUAAAmbBQAACZwFAAAJnQUAAAmeBQAACZ8FAAAJoAUAAAmhBQAACaIFAAAJowUAAAmkBQAACaUFAAAJpgUAAAmnBQAACagFAAAJqQUAAAmqBQAACasFAAAJrAUAAAmtBQAACa4FAAAJrwUAAAmwBQAACbEFAAAJsgUAAAmzBQAACbQFAAAJtQUAAAm2BQAACbcFAAAJuAUAAAm5BQAACboFAAAJuwUAAAm8BQAACb0FAAAJvgUAAAm/BQAACcAFAAAJwQUAAAnCBQAACcMFAAAJxAUAAAnFBQAACcYFAAAJxwUAAAnIBQAACckFAAAJygUAAAnLBQAACcwFAAAJzQUAAAnOBQAACc8FAAAJ0AUAAAnRBQAACdIFAAAJ0wUAAAnUBQAACdUFAAAJ1gUAAAnXBQAACdgFAAAJ2QUAAAnaBQAACdsFAAAJ3AUAAAndBQAACd4FAAAJ3wUAAAngBQAACeEFAAAJ4gUAAAnjBQAACeQFAAAJ5QUAAAnmBQAACecFAAAJ6AUAAAnpBQAACeoFAAAJ6wUAAAnsBQAACe0FAAAJ7gUAAAnvBQAACfAFAAAJ8QUAAAnyBQAACfMFAAAJ9AUAAAn1BQAACfYFAAAJ9wUAAAn4BQAADXsHZwAAAAABAAAAAAEAAAQKSW5rUG9pbnRWMQIAAAAJ+QUAAAn6BQAACfsFAAAJ/AUAAAn9BQAACf4FAAAJ/wUAAAkABgAACQEGAAAJAgYAAAkDBgAACQQGAAAJBQYAAAkGBgAACQcGAAAJCAYAAAkJBgAACQoGAAAJCwYAAAkMBgAACQ0GAAAJDgYAAAkPBgAACRAGAAAJEQYAAAkSBgAACRMGAAAJFAYAAAkVBgAACRYGAAAJFwYAAAkYBgAACRkGAAAJGgYAAAkbBgAACRwGAAAJHQYAAAkeBgAACR8GAAAJIAYAAAkhBgAACSIGAAAJIwYAAAkkBgAACSUGAAAJJgYAAAknBgAACSgGAAAJKQYAAAkqBgAACSsGAAAJLAYAAAktBgAACS4GAAAJLwYAAAkwBgAACTEGAAAJMgYAAAkzBgAACTQGAAAJNQYAAAk2BgAACTcGAAAJOAYAAAk5BgAACToGAAAJOwYAAAk8BgAACT0GAAAJPgYAAAk/BgAACUAGAAAJQQYAAAlCBgAACUMGAAAJRAYAAAlFBgAACUYGAAAJRwYAAAlIBgAACUkGAAAJSgYAAAlLBgAACUwGAAAJTQYAAAlOBgAACU8GAAAJUAYAAAlRBgAACVIGAAAJUwYAAAlUBgAACVUGAAAJVgYAAAlXBgAACVgGAAAJWQYAAAlaBgAACVsGAAAJXAYAAAldBgAACV4GAAAJXwYAAAlgBgAACWEGAAAJYgYAAAljBgAACWQGAAAJZQYAAAlmBgAACWcGAAAJaAYAAAlpBgAACWoGAAAJawYAAAlsBgAACW0GAAAJbgYAAAlvBgAACXAGAAAJcQYAAAlyBgAACXMGAAAJdAYAAAl1BgAACXYGAAAJdwYAAAl4BgAACXkGAAAJegYAAAl7BgAACXwGAAAJfQYAAAl+BgAACX8GAAAJgAYAAAmBBgAACYIGAAAJgwYAAAmEBgAACYUGAAAJhgYAAAmHBgAACYgGAAAJiQYAAAmKBgAACYsGAAAJjAYAAAmNBgAACY4GAAAJjwYAAAmQBgAACZEGAAAJkgYAAAmTBgAACZQGAAAJlQYAAAmWBgAACZcGAAAJmAYAAAmZBgAACZoGAAAJmwYAAAmcBgAACZ0GAAAJngYAAAmfBgAACaAGAAAJoQYAAAmiBgAACaMGAAAJpAYAAAmlBgAACaYGAAAJpwYAAAmoBgAACakGAAAJqgYAAAmrBgAACawGAAAJrQYAAAmuBgAACa8GAAAJsAYAAAmxBgAACbIGAAAJswYAAAm0BgAACbUGAAAJtgYAAAm3BgAACbgGAAAJuQYAAAm6BgAACbsGAAAJvAYAAAm9BgAACb4GAAAJvwYAAAnABgAACcEGAAAJwgYAAAnDBgAACcQGAAAJxQYAAA0zB2kAAAAAAQAAACAAAAAECklua1BvaW50VjECAAAACcYGAAAJxwYAAAnIBgAACckGAAAJygYAAAnLBgAACcwGAAAJzQYAAAnOBgAACc8GAAAJ0AYAAAnRBgAACdIGAAAJ0wYAAAnUBgAACdUGAAAJ1gYAAAnXBgAACdgGAAAJ2QYAAAnaBgAACdsGAAAJ3AYAAAndBgAACd4GAAAJ3wYAAAngBgAACeEGAAAJ4gYAAAnjBgAADQIHawAAAAABAAAAQAAAAAQKSW5rUG9pbnRWMQIAAAAJ5AYAAAnlBgAACeYGAAAJ5wYAAAnoBgAACekGAAAJ6gYAAAnrBgAACewGAAAJ7QYAAAnuBgAACe8GAAAJ8AYAAAnxBgAACfIGAAAJ8wYAAAn0BgAACfUGAAAJ9gYAAAn3BgAACfgGAAAJ+QYAAAn6BgAACfsGAAAJ/AYAAAn9BgAACf4GAAAJ/wYAAAkABwAACQEHAAAJAgcAAAkDBwAACQQHAAAJBQcAAAkGBwAACQcHAAAJCAcAAAkJBwAACQoHAAAJCwcAAAkMBwAACQ0HAAANFgdtAAAAAAEAAABAAAAABApJbmtQb2ludFYxAgAAAAkOBwAACQ8HAAAJEAcAAAkRBwAACRIHAAAJEwcAAAkUBwAACRUHAAAJFgcAAAkXBwAACRgHAAAJGQcAAAkaBwAACRsHAAAJHAcAAAkdBwAACR4HAAAJHwcAAAkgBwAACSEHAAAJIgcAAAkjBwAACSQHAAAJJQcAAAkmBwAACScHAAAJKAcAAAkpBwAACSoHAAAJKwcAAAksBwAACS0HAAAJLgcAAAkvBwAACTAHAAANHQdvAAAAAAEAAABAAAAABApJbmtQb2ludFYxAgAAAAkxBwAACTIHAAAJMwcAAAk0BwAACTUHAAAJNgcAAAk3BwAACTgHAAAJOQcAAAk6BwAACTsHAAAJPAcAAAk9BwAACT4HAAAJPwcAAAlABwAACUEHAAAJQgcAAAlDBwAACUQHAAAJRQcAAAlGBwAACUcHAAAJSAcAAAlJBwAACUoHAAAJSwcAAAlMBwAACU0HAAAJTgcAAAlPBwAACVAHAAAJUQcAAAlSBwAACVMHAAANHQVwAAAACklua1BvaW50VjEEAAAAAVgBWQ5QcmVzc3VyZUZhY3RvcglUaW1lU3RhbXAAAAAABgYLEAIAAAAi5ArNqPrkP0BeIgpVs5U/AACIPQAAAAAAAAAAAXEAAABwAAAAIuQKzaj65D+w50peIgqVPwAAvj0PAAAAAAAAAAFyAAAAcAAAACLkCs2o+uQ/YEO761WZlD8AANg9DwAAAAAAAAABcwAAAHAAAAAxQ5+zKvnkPyCExFqKDpM/AADyPQ8AAAAAAAAAAXQAAABwAAAAUAHIgC725D/g3zTovZ2SPwAAET4fAAAAAAAAAAF1AAAAcAAAAF9gXGew9OQ/gDuldfEskj8AACw+HwAAAAAAAAABdgAAAHAAAABQAciALvbkPyCXFQMlvJE/AABKPh8AAAAAAAAAAXcAAABwAAAAQaIzmqz35D+QID5X8hKRPwAAcD4fAAAAAAAAAAF4AAAAcAAAADFDn7Mq+eQ/4NceclkxkD8AgIw+LgAAAAAAAAABeQAAAHAAAABQAciALvbkP8DCjoxNEI8/AICYPi4AAAAAAAAAAXoAAABwAAAAX2BcZ7D05D9gMVDCG02NPwAAoD4+AAAAAAAAAAF7AAAAcAAAAHwehTS08eQ/4J8R+OmJiz8AAKM+PgAAAAAAAAABfAAAAHAAAAC3mtbOu+vkPyBqQ7vrVYk/AICiPk4AAAAAAAAAAX0AAABwAAAAAna8T0Xk5D8AkOULIbGGPwAAoT5OAAAAAAAAAAF+AAAAcAAAAF2wNrdQ2+Q/YFoXzyJ9hD8AgKE+TgAAAAAAAAABfwAAAHAAAADESUUF3tDkP+DbKa2LZ4E/AICjPl0AAAAAAAAAAYAAAABwAAAAPULoOe3E5D8ATLfgGmd+PwAApD5tAAAAAAAAAAGBAAAAcAAAALQ6i278uOQ/wOAaZx7/eT8AAKQ+bQAAAAAAAAABggAAAHAAAAAsMy6jC63kPwB1fu0hl3U/AACkPn0AAAAAAAAAAYMAAABwAAAAsoplvpyf5D8AmyA+V/JyPwAApT59AAAAAAAAAAGEAAAAcAAAAEdBMcCvkOQ/wMDCjoxNcD8AAKs+jAAAAAAAAAABhQAAAHAAAAD8tSWPxn7kPwBfCIm1FG0/AACzPpwAAAAAAAAAAYYAAABwAAAAryoaXt1s5D+Azcm+g1FrPwCAtz6cAAAAAAAAAAGHAAAAcAAAAJ4bYMf7VOQ/gM3JvoNRaz8AgLo+nAAAAAAAAAABiAAAAHAAAACODKYwGj3kPwBfCIm1FG0/AIC7PqsAAAAAAAAAAYkAAABwAAAAbZ5Xs7Ym5D+A8EZT59duPwCAuz6rAAAAAAAAAAGKAAAAcAAAAD/RdE/REeQ/wAnicyUvcT8AgLo+qwAAAAAAAAABiwAAAHAAAAABpf0Eav7jPwCbID5X8nI/AAC6PrsAAAAAAAAAAYwAAABwAAAAtBny04Ds4z9AT9yc7Dt4PwAAuz67AAAAAAAAAAGNAAAAcAAAADpxKe8R3+M/AEy34Bpnfj8AgLw+2gAAAAAAAAABjgAAAHAAAACUq6NWHdbjP4AkSZIkSYI/AIC+PtoAAAAAAAAAAY8AAABwAAAA4IaJ16bO4z9gNHV+7SGHPwCAwD7aAAAAAAAAAAGQAAAAcAAAAO/lHb4ozeM/YDFQwhtNjT8AgMI+2gAAAAAAAAABkQAAAHAAAADghonXps7jP6AN7a5XZZI/AIDEPuoAAAAAAAAAAZIAAABwAAAAsmnMIyHT4z+AHRmbID6XPwCAyD7qAAAAAAAAAAGTAAAAcAAAAGeO5qKX2uM/AJHLioESnj8AAM8+CQEAAAAAAAABlAAAAHAAAAAOVGw7jOPjP+hKXiIKVaM/AADVPgkBAAAAAAAAAZUAAABwAAAAllvJBn3v4z/oLNJHOWaoPwCA2z4JAQAAAAAAAAGWAAAAcAAAAC/Curjv+eM/8BJRqJqtrj8AgOA+CQEAAAAAAAABlwAAAHAAAAAQBJLr6/zjP+iJm5N9B7M/AADmPhkBAAAAAAAAAZgAAABwAAAAL8K6uO/54z8oOky34Bq3PwCA6D4ZAQAAAAAAAAGZAAAAcAAAAHidoDl58uM/4PWqTCoguz8AgOo+KAEAAAAAAAABmgAAAHAAAADhNq+HBujjPwi9t1NaF78/AIDrPigBAAAAAAAAAZsAAABwAAAAdu16iRnZ4z/UhnbXqzLBPwAA7T49AQAAAAAAAAGcAAAAcAAAABoD23GuyOM/+FzJS0Shwj8AgO0+PQEAAAAAAAABnQAAAHAAAADOd89AxbbjP2RsgvhcycM/AIDtPk0BAAAAAAAAAZ4AAABwAAAAkUtY9l2j4z8WtaHd9arEPwAA7z5NAQAAAAAAAAGfAAAAcAAAAFMf4av2j+M/oCt5iShUxT8AgPA+XAEAAAAAAAABoAAAAHAAAAAkUv5HEXvjP/jPCPz0xMU/AIDzPlwBAAAAAAAAAaEAAABwAAAA9YQb5Ctm4z/0kMuKgRLGPwAA9z5sAQAAAAAAAAGiAAAAcAAAALhYpJnEUuM/Dnpvp7Quxj8AAPs+bAEAAAAAAAABowAAAHAAAABrzZho20DjPzqL9FGOGcY/AAAAP3wBAAAAAAAAAaQAAABwAAAAAYRkau4x4z/epyduTvbFPwDAAT98AQAAAAAAAAGlAAAAcAAAAHh8B5/9JeM/VvISUaiaxT8AwAM/iwEAAAAAAAABpgAAAHAAAADhFRbtihvjP3BZMVDCG8U/AAAFP4sBAAAAAAAAAacAAABwAAAAO1CQVJYS4z/UungW6aPEPwBABj+LAQAAAAAAAAGoAAAAcAAAAHbM4e6dDOM/piduTvYdxD8AwAY/mwEAAAAAAAABqQAAAHAAAACj6Z6iIwjjP5R9B6M2tMM/AMAGP5sBAAAAAAAAAaoAAABwAAAAwqfHbycF4z9+06D3dkrDPwAABz+qAQAAAAAAAAGrAAAAcAAAAMKnx28nBeM/DAcw9wMLwz8AAAc/qgEAAAAAAAABrAAAAHAAAACzSDOJpQbjP/QdjNrQ7sI/AEAGP7oBAAAAAAAAAa0AAABwAAAAlIoKvKEJ4z/0HYza0O7CPwCABT+6AQAAAAAAAAGuAAAAcAAAAHbM4e6dDOM/DAcw9wMLwz8AQAU/ugEAAAAAAAABrwAAAHAAAABnbU0IHA7jP0zCG02dX8M/AAAFP8oBAAAAAAAAAbAAAABwAAAAWA65IZoP4z80W/1Ng97DPwBABD/ZAQAAAAAAAAGxAAAAcAAAAFgOuSGaD+M/7OJZpI9yxD8AAAQ/2QEAAAAAAAABsgAAAHAAAABnbU0IHA7jP3BZMVDCG8U/AIADP+kBAAAAAAAAAbMAAABwAAAAdszh7p0M4z/IvoNRG9rFPwAAAz/pAQAAAAAAAAG0AAAAcAAAAIUrdtUfC+M/8hJRqJqtxj8AAAM/+QEAAAAAAAABtQAAAHAAAACj6Z6iIwjjP+pVmVRAlsc/AAADP/kBAAAAAAAAAbYAAABwAAAAwqfHbycF4z+GdterMqnIPwAAAz8IAgAAAAAAAAG3AAAAcAAAANEGXFapA+M/IpcVAyW8yT8AgAM/CAIAAAAAAAABuAAAAHAAAADgZfA8KwLjPwKyfCEk1so/AEAEPxgCAAAAAAAAAbkAAABwAAAA4GXwPCsC4z8qxwwHMPfLPwBABT8YAgAAAAAAAAG6AAAAcAAAANEGXFapA+M/CuJzJS8RzT8AAAU/JwIAAAAAAAABuwAAAHAAAADCp8dvJwXjP6ICsnwhJM4/AAAFPycCAAAAAAAAAbwAAABwAAAAlIoKvKEJ4z8+I/DTEzfPPwAABT83AgAAAAAAAAG9AAAAcAAAADtQkFSWEuM/pyduTvYd0D8AgAU/NwIAAAAAAAABvgAAAHAAAAC0+Fg5BSDjP9G6eBbpo9A/AMAGP0cCAAAAAAAAAb8AAABwAAAALqEhHnQt4z8fyxdCYi3RPwAACT9HAgAAAAAAAAHAAAAAcAAAAJfqVRxhPOM/KeGNps6v0T8AgAw/RwIAAAAAAAABwQAAAHAAAADkdWFNSk7jP+n82kMuK9I/AEAQP1YCAAAAAAAAAcIAAABwAAAAMgFtfjNg4z9DoWq2+pvSPwCAEz9WAgAAAAAAAAHDAAAAcAAAAH+MeK8ccuM/nUX6KMcM0z8AQBc/ZgIAAAAAAAABxAAAAHAAAAD4NEGUi3/jPwN+euLmZNM/AEAbP2YCAAAAAAAAAcUAAABwAAAAJgIk+HCU4z/fwagN7a7TPwDAHz92AgAAAAAAAAHGAAAAcAAAABlTtcFOr+M/LRGFqtnq0z8AwCE/dgIAAAAAAAABxwAAAHAAAADv5R2+KM3jPxXpoxwzHNQ/AEAjP4UCAAAAAAAAAcgAAABwAAAAxHiGugLr4z9PT9yc7DvUPwDAIz+FAgAAAAAAAAHJAAAAcAAAAIisWtBaCuQ/Hz5X8hJR1D8AwCM/lQIAAAAAAAABygAAAHAAAAB8/euZOCXkP82vPeSyYtQ/AAAgP5UCAAAAAAAAAcsAAABwAAAAnWs6F5w75D97ISTWUnTUPwAAGz+kAgAAAAAAAAHMAAAAcAAAANmXsWEDT+Q/5ZjhAOZ+1D8AAAQ/pAIAAAAAAAABzQAAAHAAAAAWxCisamLkP2+NM4//jNQ/AIDLPrQCAAAAAAAAAc4AAABwAAAAVPCf9tF15D/7gYUdGZvUPwAAgz60AgAAAAAAAAHPAAAAcAAAAB028ET01s8/A9c48/jP1D8AAAQ+AAAAAAAAAAAB0AAAAHAAAAAtRarb1e7PP3vi5mTfwdQ/AAA4PhAAAAAAAAAAAdEAAABwAAAA8chYQc70zz8Rayk6TLfUPwAAUD4QAAAAAAAAAAHSAAAAcAAAALVMB6fG+s8/7+2U1sWz1D8AAFA+EAAAAAAAAAAB0wAAAHAAAAC1TAenxvrPP+/tlNbFs9Q/AABaPh8AAAAAAAAAAdQAAABwAAAAPuhahl8A0D/LcABzP7DUPwAAaT4fAAAAAAAAAAHVAAAAcAAAACAqMrlbA9A/qfNrD7ms1D8AAHw+HwAAAAAAAAAB1gAAAHAAAAACbAnsVwbQP9cE8bmSl9Q/AICSPgAAAAAAAAAAAdcAAABwAAAAAmwJ7FcG0D9vjTOP/4zUPwAAoj4QAAAAAAAAAAHYAAAAcAAAACAqMrlbA9A/CRZ2ZGyC1D8AgLA+EAAAAAAAAAAB2QAAAHAAAAA+6FqGXwDQP8EbTZ1fe9Q/AAC6PhAAAAAAAAAAAdoAAABwAAAALUWq29Xuzz97ISTWUnTUPwCAwT4QAAAAAAAAAAHbAAAAcAAAAJMuk3kDy88/za895LJi1D8AAMo+EAAAAAAAAAAB3AAAAHAAAACvjHDmR5XPP0O761WZVNQ/AADTPhAAAAAAAAAAAd0AAABwAAAAL9Q28bk7zz+3xpnHf0bUPwCA2j4gAAAAAAAAAAHeAAAAcAAAAGOQ8cpC0M4/5dceclkx1D8AgOE+IAAAAAAAAAAB3wAAAHAAAAD/NZVC+UDOPzlmOIC5H9Q/AIDlPi8AAAAAAAAAAeAAAABwAAAAicx+I86ZzT+tcebxnxHUPwAA6D4vAAAAAAAAAAHhAAAAcAAAAD3Q/wfJ1Mw/I32UY4YD1D8AgOk+PwAAAAAAAAAB4gAAAHAAAADhxMZV4vfLP5eIQtVs9dM/AADrPj8AAAAAAAAAAeMAAABwAAAAOi6CchIJyz8LlPBGU+fTPwCA7D5OAAAAAAAAAAHkAAAAcAAAAICIg/hgAso/oxwzHMDc0z8AgO4+TgAAAAAAAAAB5QAAAHAAAAA2jATdWz3JP10iClWz1dM/AIDvPl4AAAAAAAAAAeYAAABwAAAAIExAm98MyD/zqkwqIMvTPwAA8T5eAAAAAAAAAAHnAAAAcAAAAEWIzfNq1sY/jTOP/4zA0z8AgPA+bgAAAAAAAAAB6AAAAHAAAAC4T2Z937HFP2u2+psGvdM/AADvPm4AAAAAAAAAAekAAABwAAAAsR5c0kSZxD9HOWY4gLnTPwCA7z59AAAAAAAAAAHqAAAAcAAAAOhpo8GxesM/RzlmOIC50z8AgPA+fQAAAAAAAAAB6wAAAHAAAAAvxKRHAHTCP2u2+psGvdM/AADwPo0AAAAAAAAAAewAAABwAAAA/iUDmT95wT/TLbjGmcfTPwAA7z6NAAAAAAAAAAHtAAAAcAAAAKUayuZYnMA/GSjhjabO0z8AgO4+jQAAAAAAAAAB7gAAAHAAAAAoNTnLtqK/P10iClWz1dM/AADvPqwAAAAAAAAAAe8AAABwAAAApEv1Ko4wvj+jHDMcwNzTPwCA7z6sAAAAAAAAAAHwAAAAcAAAALh4yOw34rw/xZnHf0bg0z8AgO8+rAAAAAAAAAAB8QAAAHAAAADuww/cpMO7PwuU8EZT59M/AADyPrwAAAAAAAAAAfIAAABwAAAARi3L+NTUuj9zC65x5vHTPwCA9j68AAAAAAAAAAHzAAAAcAAAAL60+kLIFbo/uQXXOPP40z8AgPo+ywAAAAAAAAAB9AAAAHAAAADSUkHvjXq5PyN9lGOGA9Q/AAAAP8sAAAAAAAAAAfUAAABwAAAAfgef/SUDuT9nd70qkwrUPwBAAT/LAAAAAAAAAAH2AAAAcAAAALLDWdeul7g/8WsPuawY1D8AQAI/2wAAAAAAAAAB9wAAAHAAAABwh3F8KDi4P39gYUfGJtQ/AMACP9sAAAAAAAAAAfgAAABwAAAAPFpDuIPwtz+VSQVk+ULUPwCAAz/rAAAAAAAAAAH5AAAAcAAAAJM0cr/PtLc/8SzSRzlm1D8AwAM/6wAAAAAAAAAB+gAAAHAAAAByFv6RDIW3P7WHXFYMlNQ/AIAEP/oAAAAAAAAAAfsAAABwAAAA2P/mLzphtz8nVM1Wf9PUPwBABD/6AAAAAAAAAAH8AAAAcAAAAD7pz81nPbc/jYxNEJ8r1T8AAAQ/CgEAAAAAAAAB/QAAAHAAAAAs2hU3hiW3P+cw3YJrnNU/AIAEPwoBAAAAAAAAAf4AAABwAAAApdK4a5UZtz8TxOdKXiLWPwDABT8aAQAAAAAAAAH/AAAAcAAAAB3LW6CkDbc/d70qkwrI1j8AAAY/GgEAAAAAAAABAAEAAHAAAAAKvKEJw/W2P/GfEfjpidc/AIAFPykBAAAAAAAAAQEBAABwAAAA+6zncuHdtj/3dkrr4lnYPwDABT8pAQAAAAAAAAECAQAAcAAAANqOc0UerrY/WTFQwhtN2T8AQAY/OQEAAAAAAAABAwEAAHAAAAAuaaJManK2P7nrVZlUQNo/AEAHPzkBAAAAAAAAAQQBAABwAAAAhUPRU7Y2tj8/I/DTEzfbPwDACD9IAQAAAAAAAAEFAQAAcAAAAFQWo48R77U/T0/cnOw73D8AAAs/SAEAAAAAAAABBgEAAHAAAAAh6XTLbKe1PxmBn564Od0/AMANP1gBAAAAAAAAAQcBAABwAAAAVqUvpfU7tT95/GcEfnrePwDADz9YAQAAAAAAAAEIAQAAcAAAAIhh6n5+0LQ/wY6MTRCf3z8AABE/aAEAAAAAAAABCQEAAHAAAAC+HaVYB2W0P9LU+bWHXOA/AMARP2gBAAAAAAAAAQoBAABwAAAA8NlfMpD5sz8CsnwhJNbgPwDAET9oAQAAAAAAAAELAQAAcAAAAJ+OvUAogrM/7pTWxbNI4T8AABI/hwEAAAAAAAABDAEAAHAAAADBO76Dz/6yP7j6mwa9t+E/AIASP4cBAAAAAAAAAQ0BAABwAAAA9Pd4XViTsj+oJ25O9h3iPwDAEz+HAQAAAAAAAAEOAQAAcAAAADnD7c3CP7I/CBZ2ZGyC4j8AABY/hwEAAAAAAAABDwEAAHAAAACQnRzVDgSyP9bFs0gf5eI/AEAYP5cBAAAAAAAAARABAABwAAAA94YFczzgsT+C+FzJS0TjPwAAGz+XAQAAAAAAAAERAQAAcAAAAG9/qKdL1LE/6DDdgmuc4z8AQBw/pgEAAAAAAAABEgEAAHAAAACBjmI+LeyxP5qt/qZB7+M/AMAcP6YBAAAAAAAAARMBAABwAAAAkJ0c1Q4Esj9MKiDLF0LkPwCAHT/FAQAAAAAAAAEUAQAAcAAAADnD7c3CP7I/li+ExFqK5D8AQB4/xQEAAAAAAAABFQEAAHAAAADl6L7GdnuyP7y3U1oXz+Q/AMAeP8UBAAAAAAAAARYBAABwAAAAjw6Qvyq3sj98yGXFQAnlPwCAHz/FAQAAAAAAAAEXAQAAcAAAADc0Ybje8rI/qJqt/qZB5T8AQCA/1QEAAAAAAAABGAEAAHAAAABrYY98gzqzP2z1Nw16b+U/AEAhP9UBAAAAAAAAARkBAABwAAAAn469QCiCsz/qVZlUQJblPwBAIz/lAQAAAAAAAAEaAQAAcAAAAM+76wTNybM/tvqbBr235T8AgCY/5QEAAAAAAAABGwEAAHAAAACL8HaUYh20P1wiClWz1eU/AAApP/QBAAAAAAAAARwBAABwAAAARiUCJPhwtD+WiELVbPXlPwCAKz/0AQAAAAAAAAEdAQAAcAAAABBpR0pv3LQ/rnHm8Z8R5j8AwCs/BAIAAAAAAAABHgEAAHAAAADtu0YHyF+1P6Dd9apMKuY/AAAsPwQCAAAAAAAAAR8BAABwAAAAQgfp+C/XtT9IBWT5QkjmPwCAKz8UAgAAAAAAAAEgAQAAcAAAAKZhRYF5ZrY/Xu4HFnZk5j8AgCo/FAIAAAAAAAABIQEAAHAAAACVw/7UswG3P3bXqzKpgOY/AEAqPyMCAAAAAAAAASIBAABwAAAAKkuJIaLYtz/6gYUdGZvmPwAAKj8jAgAAAAAAAAEjAQAAcAAAAFzpKtBi07g/zHAAcz+w5j8AgCo/MwIAAAAAAAABJAEAAHAAAACOh8x+I865PyyeRfoox+Y/AEArPzMCAAAAAAAAASUBAABwAAAAzjQoxMXguj+Qy4qBEt7mPwBALT9CAgAAAAAAAAEmAQAAcAAAABDigwlo87s/hDeaOr/25j8AADA/QgIAAAAAAAABJwEAAHAAAAD6tLBHvkG9P1QmFZDlC+c/AMAxP0ICAAAAAAAAASgBAABwAAAA9paXHPanvj8kFZDlCyHnPwAAMz9SAgAAAAAAAAEpAQAAcAAAAHk8v/gWB8A/hkLVbPU35z8AQDQ/UgIAAAAAAAABKgEAAHAAAAD/tI+uI8bAP3qu5CWiUOc/AMA1P2ICAAAAAAAAASsBAABwAAAAw6mx/jd/wT8AWb4QEmvnPwAANj9iAgAAAAAAAAEsAQAAcAAAAJStjeUtUMI/qIAsXwiJ5z8AADY/cQIAAAAAAAABLQEAAHAAAAAeJl6bOg/DPy4rBkp4o+c/AIA1P3ECAAAAAAAAAS4BAABwAAAAkY90umW2wz/8GYGfnrjnPwAANT+BAgAAAAAAAAEvAQAAcAAAAIHxLQ6gUcQ/PsoxwwHM5z8AwDI/gQIAAAAAAAABMAEAAHAAAABdRC3L+NTEP6RB7+2U1uc/AAAwP5ECAAAAAAAAATEBAABwAAAAKIhy8W9AxT/sOxi1od3nPwBAKT+RAgAAAAAAAAEyAQAAcAAAAKdArOb9mcU/7DsYtaHd5z8AgCA/oAIAAAAAAAABMwEAAHAAAADabdqqouHFPxQDJbzR1Oc/AIAIP6ACAAAAAAAAATQBAABwAAAAwA/9PV4Xxj+y1d806L3nPwCA1D6wAgAAAAAAAAE1AQAAcAAAAOEtcWshR8Y/muw7GLWh5z8AgIo+sAIAAAAAAAABNgEAAHAAAAAgKjK5WwPQP2l3vSqTCtw/AAAAPQAAAAAAAAAAATcBAABwAAAAPuhahl8A0D9F+ijHDAfcPwAAND0PAAAAAAAAAAE4AQAAcAAAALVMB6fG+s8//f//////2z8AAFA9DwAAAAAAAAABOQEAAHAAAAAtRarb1e7PP3+fnrg52ds/AABMPQ8AAAAAAAAAAToBAABwAAAALUWq29Xuzz87pXXxLNLbPwAAUD0PAAAAAAAAAAE7AQAAcAAAAGnB+3Xd6M8/izOP/4zA2z8AAGg9DwAAAAAAAAABPAEAAHAAAAClPU0Q5eLPP93BqA3trts/AACMPS8AAAAAAAAAAT0BAABwAAAA4bmequzczz9RzVZ/06DbPwAAwD0vAAAAAAAAAAE+AQAAcAAAAB028ET01s8/61WZVECW2z8AAAI+LwAAAAAAAAABPwEAAHAAAABXskHf+9DPP19hR8YmiNs/AAAsPi8AAAAAAAAAAUABAABwAAAAV7JB3/vQzz8ZZx7/GYHbPwAAXT4+AAAAAAAAAAFBAQAAcAAAAJMuk3kDy88/+emJm5N92z8AgIQ+PgAAAAAAAAABQgEAAHAAAACTLpN5A8vPP7HvYNSGdts/AICaPj4AAAAAAAAAAUMBAABwAAAAz6rkEwvFzz+PcsxwAHPbPwAAqj4+AAAAAAAAAAFEAQAAcAAAAAsnNq4Sv88/a/U3DXpv2z8AgLc+TgAAAAAAAAABRQEAAHAAAAC/myp9Ka3PP2v1Nw16b9s/AAC9Pk4AAAAAAAAAAUYBAABwAAAAr4xw5keVzz9r9TcNem/bPwCAwz5eAAAAAAAAAAFHAQAAcAAAABN2WYR1cc8/S3ijqfNr2z8AgMs+bQAAAAAAAAABSAEAAHAAAADzV+VWskHPPyf7DkZtaNs/AADWPm0AAAAAAAAAAUkBAABwAAAAha5l+AUAzz8Dfnri5mTbPwCA4T59AAAAAAAAAAFKAQAAcAAAAI39iM5oss4/v4NRG9pd2z8AgO0+fQAAAAAAAAABSwEAAHAAAAAPRU/Z2ljOP3mJKFTNVts/AID5PowAAAAAAAAAAUwBAABwAAAACYW4GFzzzT8xj/+MwE/bPwAAAT+MAAAAAAAAAAFNAQAAcAAAAHe9xIzsgc0/ERJrKTpM2z8AQAU/nAAAAAAAAAABTgEAAHAAAAAlciKbhArNP+2U1sWzSNs/AAAHP5wAAAAAAAAAAU8BAABwAAAAhZt0eDOBzD/tlNbFs0jbPwBACD+sAAAAAAAAAAFQAQAAcAAAAOHExlXi98s/ERJrKTpM2z8AQAk/rAAAAAAAAAABUQEAAHAAAAC55rtnoGLLP1UMlPBGU9s/AEAKP7sAAAAAAAAAAVIBAABwAAAAzYQCFGbHyj+/g1Eb2l3bPwAACj+7AAAAAAAAAAFTAQAAcAAAAFYb7PQ6IMo/J/sORm1o2z8AAAo/ywAAAAAAAAABVAEAAHAAAACUJsqkJmfJP7HvYNSGdts/AIAJP8sAAAAAAAAAAVUBAABwAAAAl7VWugq0yD895LJioITbPwAACT/bAAAAAAAAAAFWAQAAcAAAABA9hgT+9Mc/GWce/xmB2z8AwAs/2wAAAAAAAAABVwEAAHAAAACa02/l0k3HP49yzHAAc9s/AMAPP+oAAAAAAAAAAVgBAABwAAAA5+0HLKCsxj8Dfnri5mTbPwBAEz/qAAAAAAAAAAFZAQAAcAAAAIOTq6NWHcY/VQyU8EZT2z8AwBY/+gAAAAAAAAABWgEAAHAAAACnQKzm/ZnFP4MdGZsgPts/AEAYP/oAAAAAAAAAAVsBAABwAAAAUvUJ9ZUixT/7KMcMBzDbPwDAGD/6AAAAAAAAAAFcAQAAcAAAAA+5IZoPw8Q/bTR1fu0h2z8AABk/GQEAAAAAAAABXQEAAHAAAADdi/PVanvEPyk6TLfgGts/AAAZPxkBAAAAAAAAAV4BAABwAAAA9unQQq9FxD/jPyPw0xPbPwCAFT8ZAQAAAAAAAAFfAQAAcAAAAG7ic3e+OcQ/Bb23U1oX2z8AwAk/GQEAAAAAAAABYAEAAHAAAAAxZiLdtj/EP0234BpnHts/AID5PjgBAAAAAAAAAWEBAABwAAAARHXcc5hXxD+zLp5F+ijbPwCAxj44AQAAAAAAAAFiAQAAcAAAAN2L89Vqe8Q/+yjHDAcw2z8AgIg+OAEAAAAAAAABYwEAAHAAAAA7JrmdNaXEPx2mW3CNM9s/AAAmPmcBAAAAAAAAAWQBAABwAAAACRRFLkBAzT/p/NpDLivaPwAAyD0AAAAAAAAAAAFlAQAAcAAAAFWfUF8pUs0/6fzaQy4r2j8AAAo+EAAAAAAAAAABZgEAAHAAAAAZI//EIVjNPw16b6e0Lto/AAAcPhAAAAAAAAAAAWcBAABwAAAA3aatKhpezT8Nem+ntC7aPwAAGz4QAAAAAAAAAAFoAQAAcAAAAN2mrSoaXs0/DXpvp7Qu2j8AACE+EAAAAAAAAAABaQEAAHAAAADdpq0qGl7NPw16b6e0Lto/AAAlPh8AAAAAAAAAAWoBAABwAAAApSpckBJkzT8Nem+ntC7aPwAAKT4fAAAAAAAAAAFrAQAAcAAAAGeuCvYKas0/L/cDCzsy2j8AAC0+HwAAAAAAAAABbAEAAHAAAABnrgr2CmrNPy/3Aws7Mto/AAAzPh8AAAAAAAAAAW0BAABwAAAA77Vnwft1zT8v9wMLOzLaPwAAQT4vAAAAAAAAAAFuAQAAcAAAAO+1Z8H7dc0/L/cDCzsy2j8AAFQ+LwAAAAAAAAABbwEAAHAAAADvtWfB+3XNPy/3Aws7Mto/AABpPi8AAAAAAAAAAXABAABwAAAA77Vnwft1zT8v9wMLOzLaPwAAgD4vAAAAAAAAAAFxAQAAcAAAAO+1Z8H7dc0/L/cDCzsy2j8AgIs+PwAAAAAAAAABcgEAAHAAAACzORYn9HvNPy/3Aws7Mto/AICYPj8AAAAAAAAAAXMBAABwAAAAszkWJ/R7zT8v9wMLOzLaPwCAnj5OAAAAAAAAAAF0AQAAcAAAALM5Fif0e80/L/cDCzsy2j8AAKk+TgAAAAAAAAABdQEAAHAAAAB3vcSM7IHNPy/3Aws7Mto/AIC0Pk4AAAAAAAAAAXYBAABwAAAAd73EjOyBzT8v9wMLOzLaPwCAvj5OAAAAAAAAAAF3AQAAcAAAADtBc/Lkh80/DXpvp7Qu2j8AAMk+TgAAAAAAAAABeAEAAHAAAAABxSFY3Y3NP+n82kMuK9o/AADSPk4AAAAAAAAAAXkBAABwAAAAxUjQvdWTzT+jArJ8ISTaPwAA2z5eAAAAAAAAAAF6AQAAcAAAAMVI0L3Vk80/g4UdGZsg2j8AgOA+XgAAAAAAAAABewEAAHAAAAABxSFY3Y3NPxkOYO4HFto/AADjPl4AAAAAAAAAAXwBAABwAAAAd73EjOyBzT+NGQ5g7gfaPwCA4j6NAAAAAAAAAAF9AQAAcAAAAO+1Z8H7dc0/JaJQNVv92T8AAOE+rAAAAAAAAAABfgEAAHAAAABnrgr2CmrNP3cwakO769k/AIDgPqwAAAAAAAAAAX8BAABwAAAAGSP/xCFYzT8NuawYKOHZPwAA4D6sAAAAAAAAAAGAAQAAcAAAAJEbovkwTM0/p0Hv7ZTW2T8AAOA+ywAAAAAAAAABgQEAAHAAAAAJFEUuQEDNP19HxiaIz9k/AADhPssAAAAAAAAAAYIBAABwAAAAgwzoYk80zT8bTZ1fe8jZPwCA4z7LAAAAAAAAAAGDAQAAcAAAALuIOf1WLs0/1VJ0mG7B2T8AAOc+2wAAAAAAAAABhAEAAHAAAABx/S3MbRzNP7PV3zTovdk/AADsPtsAAAAAAAAAAYUBAABwAAAA6fXQAH0QzT+PWEvRYbrZPwCA7z7rAAAAAAAAAAGGAQAAcAAAAF3uczWMBM0/KeGNps6v2T8AAPI+6wAAAAAAAAABhwEAAHAAAACbasXPk/7MPwVk+UJIrNk/AID1PgoBAAAAAAAAAYgBAABwAAAA1+YWapv4zD/h5mTfwajZPwAA+j4KAQAAAAAAAAGJAQAAcAAAABNjaASj8sw/vWnQezul2T8AgAA/CgEAAAAAAAABigEAAHAAAABP37mequzMP71p0Hs7pdk/AAADPwoBAAAAAAAAAYsBAABwAAAAE2NoBKPyzD+9adB7O6XZPwCABT8ZAQAAAAAAAAGMAQAAcAAAAJtqxc+T/sw/4eZk38Go2T8AAAc/GQEAAAAAAAABjQEAAHAAAADp9dAAfRDNPynhjabOr9k/AEAIPxkBAAAAAAAAAY4BAABwAAAA+QSLl14ozT+z1d806L3ZPwBACT9IAQAAAAAAAAGPAQAAcAAAAAkURS5AQM0/PcoxwwHM2T8AQAo/SAEAAAAAAAABkAEAAHAAAAClKlyQEmTNP+k7GLWh3dk/AMAKP0gBAAAAAAAAAZEBAABwAAAAAcUhWN2NzT+7KpMKyPLZPwCACz9YAQAAAAAAAAGSAQAAcAAAAG1uobaJz80/9ZDLioES2j8AwAs/aAEAAAAAAAABkwEAAHAAAADbFyEVNhHOPy/3Aws7Mto/AIAMP2gBAAAAAAAAAZQBAABwAAAAS8Ggc+JSzj8jYxPE50raPwBADD93AQAAAAAAAAGVAQAAcAAAALdqINKOlM4/OUy34Bpn2j8AAAw/dwEAAAAAAAABlgEAAHAAAADrl06WM9zOP081W/1Ng9o/AAAMP4cBAAAAAAAAAZcBAABwAAAAlb0fj+cXzz+Hm5N9B6PaPwCADD+HAQAAAAAAAAGYAQAAcAAAAEHj8IebU88/oYQ3mjq/2j8AQA0/lgEAAAAAAAABmQEAAHAAAABjAWW1XoPPP7Nt27Zt29o/AMAOP5YBAAAAAAAAAZoBAABwAAAAv5sqfSmtzz+p2epvGvTaPwCADz+mAQAAAAAAAAGbAQAAcAAAAB028ET01s8/v8KOjE0Q2z8AQBA/pgEAAAAAAAABnAEAAHAAAAC1TAenxvrPP5GxCeJzJds/AMAQP7YBAAAAAAAAAZ0BAABwAAAAxu+3UVAM0D8/I/DTEzfbPwDAED+2AQAAAAAAAAGeAQAAcAAAADA57E89G9A/VQyU8EZT2z8AABE/xQEAAAAAAAABnwEAAHAAAAC4QEkbLifQPyf7DkZtaNs/AAARP8UBAAAAAAAAAaABAABwAAAAfMT3gCYt0D9fYUfGJojbPwCAET/lAQAAAAAAAAGhAQAAcAAAAEBIpuYeM9A/dUrr4lmk2z8AQBI/5QEAAAAAAAABogEAAHAAAAAiin0ZGzbQP0c5ZjiAuds/AMASP+UBAAAAAAAAAaMBAABwAAAAIop9GRs20D/1qkwqIMvbPwDAEj/0AQAAAAAAAAGkAQAAcAAAAEBIpuYeM9A/oxwzHMDc2z8AgBM/9AEAAAAAAAABpQEAAHAAAABgBs+zIjDQP3MLrnHm8ds/AEAUPwQCAAAAAAAAAaYBAABwAAAAfMT3gCYt0D8hfZRjhgPcPwBAFT8EAgAAAAAAAAGnAQAAcAAAALhASRsuJ9A/z+56VSYV3D8AwBY/EwIAAAAAAAABqAEAAHAAAAAwOexPPRvQP6Hd9apMKtw/AIAYPxMCAAAAAAAAAakBAABwAAAAxu+3UVAM0D9PT9yc7DvcPwCAGj8jAgAAAAAAAAGqAQAAcAAAAGnB+3Xd6M8/+8DCjoxN3D8AgBw/IwIAAAAAAAABqwEAAHAAAACFH9niIbPPP82vPeSyYtw/AAAfPyMCAAAAAAAAAawBAABwAAAAE3ZZhHVxzz+dnrg52XfcPwBAIT8jAgAAAAAAAAGtAQAAcAAAAB/FfFrYI88/lQrI8oWQ3D8AACQ/MgIAAAAAAAABrgEAAHAAAAAnFKAwO9bOP6nzaw+5rNw/AEAlPzICAAAAAAAAAa8BAABwAAAAbd8UoaWCzj+bX3vIZcXcPwBAJj9CAgAAAAAAAAGwAQAAcAAAADmy5twAO84/s0gf5Zjh3D8AQCc/QgIAAAAAAAABsQEAAHAAAAAJhbgYXPPNP8cxwwHM/dw/AMAoP1ICAAAAAAAAAbIBAABwAAAA1VeKVLerzT8lFZDlCyHdPwCAKj9SAgAAAAAAAAGzAQAAcAAAAGeuCvYKas0/pXXxLNJH3T8AgCw/YQIAAAAAAAABtAEAAHAAAAC7iDn9Vi7NPwFZvhASa90/AIAuP2ECAAAAAAAAAbUBAABwAAAA1+YWapv4zD9bPIv0UY7dPwCAMD9xAgAAAAAAAAG2AQAAcAAAAPFE9Nbfwsw/tx9Y2JGx3T8AgDE/cQIAAAAAAAABtwEAAHAAAADPJoCpHJPMP9EI/PTEzd0/AEAyP3ECAAAAAAAAAbgBAABwAAAAcYy64VFpzD+f93ZK6+LdPwDAMj+QAgAAAAAAAAG5AQAAcAAAANl1o39/Rcw/cebxnxH43T8AwDI/kAIAAAAAAAABugEAAHAAAADJZunonS3MP/3aQy4rBt4/AMAwP5ACAAAAAAAAAbsBAABwAAAAe9vdt7QbzD9jUgFZvhDePwAALj+QAgAAAAAAAAG8AQAAcAAAALdXL1K8Fcw/q0wqIMsX3j8AACA/kAIAAAAAAAABvQEAAHAAAAB72923tBvMP0PVbPU3Dd4/AAANP6ACAAAAAAAAAb4BAABwAAAAYX0AS3BRzD9NaV08i/TdPwAAwj7PAgAAAAAAAAG/AQAAcAAAAJa2ywET8d8/ipuTfQej4D8AAHA9AAAAAAAAAAABwAEAAHAAAACWtssBE/HfP6wYKOGNpuA/AACoPRAAAAAAAAAAAcEBAABwAAAAePiiNA/03z8+V/ISUajgPwAAwD0QAAAAAAAAAAHCAQAAcAAAAHj4ojQP9N8/PlfyElGo4D8AANo9EAAAAAAAAAABwwEAAHAAAAB4+KI0D/TfPz5X8hJRqOA/AAAFPhAAAAAAAAAAAcQBAABwAAAAePiiNA/03z8+V/ISUajgPwAAJz4QAAAAAAAAAAHFAQAAcAAAAHj4ojQP9N8/PlfyElGo4D8AAEw+HwAAAAAAAAABxgEAAHAAAAB4+KI0D/TfPz5X8hJRqOA/AABpPh8AAAAAAAAAAccBAABwAAAAePiiNA/03z8+V/ISUajgPwCAgD4fAAAAAAAAAAHIAQAAcAAAAHj4ojQP9N8/PlfyElGo4D8AgIU+HwAAAAAAAAAByQEAAHAAAAA+fFGaB/rfPz5X8hJRqOA/AICIPi8AAAAAAAAAAcoBAABwAAAAAAAAAAAA4D/OlbxEFKrgPwCAiT4vAAAAAAAAAAHLAQAAcAAAAONB1zL8AuA/8hJRqJqt4D8AgIk+LwAAAAAAAAABzAEAAHAAAADEg65l+AXgP4RRG9pdr+A/AACLPj8AAAAAAAAAAc0BAABwAAAAxIOuZfgF4D+EURvaXa/gPwCAjD4/AAAAAAAAAAHOAQAAcAAAAMSDrmX4BeA/hFEb2l2v4D8AgI8+PwAAAAAAAAABzwEAAHAAAADEg65l+AXgP4RRG9pdr+A/AACTPk4AAAAAAAAAAdABAABwAAAAtiQaf3YH4D+EURvaXa/gPwAAmD5OAAAAAAAAAAHRAQAAcAAAAKfFhZj0COA/hFEb2l2v4D8AAKE+TgAAAAAAAAAB0gEAAHAAAACZZvGxcgrgP/ISUaiareA/AACtPk4AAAAAAAAAAdMBAABwAAAAeqjI5G4N4D9g1IZ216vgPwAAuT5OAAAAAAAAAAHUAQAAcAAAAFzqnxdrEOA/zpW8RBSq4D8AgMU+TgAAAAAAAAAB1QEAAHAAAAA+LHdKZxPgPz5X8hJRqOA/AADNPm4AAAAAAAAAAdYBAABwAAAAIG5OfWMW4D8+V/ISUajgPwCA0j59AAAAAAAAAAHXAQAAcAAAAPNQkcndGuA/zpW8RBSq4D8AANU+jQAAAAAAAAAB2AEAAHAAAADHM9QVWB/gP2DUhnbXq+A/AIDVPpwAAAAAAAAAAdkBAABwAAAAmhYXYtIj4D9g1IZ216vgPwCA1D6cAAAAAAAAAAHaAQAAcAAAAG35Wa5MKOA/YNSGdter4D8AANQ+rAAAAAAAAAAB2wEAAHAAAABPOzHhSCvgP2DUhnbXq+A/AADUPqwAAAAAAAAAAdwBAABwAAAAMX0IFEUu4D9g1IZ216vgPwAA1D68AAAAAAAAAAHdAQAAcAAAABO/30ZBMeA/zpW8RBSq4D8AANU+vAAAAAAAAAAB3gEAAHAAAAD2ALd5PTTgPz5X8hJRqOA/AIDXPssAAAAAAAAAAd8BAABwAAAA2EKOrDk34D+sGCjhjabgPwAA2j7LAAAAAAAAAAHgAQAAcAAAALqEZd81OuA/HNpdr8qk4D8AgN0+2wAAAAAAAAAB4QEAAHAAAACcxjwSMj3gP4qbk30Ho+A/AADhPtsAAAAAAAAAAeIBAABwAAAAb6l/XqxB4D+Km5N9B6PgPwAA5j7rAAAAAAAAAAHjAQAAcAAAAFHrVpGoROA/ipuTfQej4D8AgOk+6wAAAAAAAAAB5AEAAHAAAAAjzpndIkngP4qbk30Ho+A/AIDtPusAAAAAAAAAAeUBAABwAAAA+LDcKZ1N4D+Km5N9B6PgPwAA8D76AAAAAAAAAAHmAQAAcAAAAMuTH3YXUuA/ipuTfQej4D8AgPI++gAAAAAAAAAB5wEAAHAAAACddmLCkVbgP4qbk30Ho+A/AADyPgoBAAAAAAAAAegBAABwAAAAYfoQKIpc4D8c2l2vyqTgPwAA8j4KAQAAAAAAAAHpAQAAcAAAAAjAlsB+ZeA/rBgo4Y2m4D8AAPI+KQEAAAAAAAAB6gEAAHAAAACgJohy8W/gP86VvEQUquA/AADyPikBAAAAAAAAAesBAABwAAAARuwNC+Z44D/yElGomq3gPwAA8j45AQAAAAAAAAHsAQAAcAAAAPsQKIpcgOA/FJDlCyGx4D8AAPM+OQEAAAAAAAAB7QEAAHAAAACwNUIJ04fgP6bOrz3ksuA/AID0PkgBAAAAAAAAAe4BAABwAAAAZlpciEmP4D84DXpvp7TgPwAA9D5IAQAAAAAAAAHvAQAAcAAAACreCu5BleA/WooO0y244D8AAPQ+WAEAAAAAAAAB8AEAAHAAAADuYblTOpvgP+zI2ATxueA/AAD0PlgBAAAAAAAAAfEBAABwAAAAwUT8n7Sf4D/syNgE8bngPwAA9D5YAQAAAAAAAAHyAQAAcAAAAIbIqgWtpeA/7MjYBPG54D8AAPY+hQEAAAAAAAAB8wEAAHAAAABZq+1RJ6rgP+zI2ATxueA/AAD5PoUBAAAAAAAAAfQBAABwAAAALI4wnqGu4D9aig7TLbjgPwAA/D6FAQAAAAAAAAH1AQAAcAAAAP5wc+obs+A/OA16b6e04D8AgP8+hQEAAAAAAAAB9gEAAHAAAADSU7Y2lrfgP6bOrz3ksuA/AIAAP5UBAAAAAAAAAfcBAABwAAAAl9dknI694D+mzq895LLgPwBAAT+VAQAAAAAAAAH4AQAAcAAAAFpbEwKHw+A/FJDlCyGx4D8AwAE/tAEAAAAAAAAB+QEAAHAAAAAtPlZOAcjgPxSQ5QshseA/AMABP7QBAAAAAAAAAfoBAABwAAAA8cEEtPnN4D+EURvaXa/gPwAAAj+0AQAAAAAAAAH7AQAAcAAAAMWkRwB00uA/hFEb2l2v4D8AAAI/tAEAAAAAAAAB/AEAAHAAAACYh4pM7tbgP/ISUaiareA/AIACP8QBAAAAAAAAAf0BAABwAAAAa2rNmGjb4D9g1IZ216vgPwBAAz/EAQAAAAAAAAH+AQAAcAAAAD5NEOXi3+A/PlfyElGo4D8AQAQ/0wEAAAAAAAAB/wEAAHAAAAAC0b5K2+XgPxzaXa/KpOA/AMAFP9MBAAAAAAAAAQACAABwAAAAx1RtsNPr4D/4XMlLRKHgPwAABz/jAQAAAAAAAAEBAgAAcAAAAIvYGxbM8eA/RKFqtvqb4D8AwAg/4wEAAAAAAAABAgIAAHAAAABeu15iRvbgP47lCyGxluA/AIAJP/MBAAAAAAAAAQMCAABwAAAAIT8NyD784D9uaHe9KpPgPwDACT/zAQAAAAAAAAEEAgAAcAAAAOfCuy03AuE/SuviWaSP4D8AQAk/AgIAAAAAAAABBQIAAHAAAACrRmqTLwjhPyhuTvYdjOA/AAAJPwICAAAAAAAAAQYCAABwAAAAb8oY+ScO4T+WL4TEWorgPwAACT8SAgAAAAAAAAEHAgAAcAAAADROx14gFOE/BPG5kpeI4D8AgAk/EgIAAAAAAAABCAIAAHAAAAD30XXEGBrhP3Ky72DUhuA/AIAIPyECAAAAAAAAAQkCAABwAAAAu1UkKhEg4T/icyUvEYXgPwDABz8hAgAAAAAAAAEKAgAAcAAAAH/Z0o8JJuE/4nMlLxGF4D8AQAc/MQIAAAAAAAABCwIAAHAAAABFXYH1ASzhP+JzJS8RheA/AIAHPzECAAAAAAAAAQwCAABwAAAACeEvW/ox4T/icyUvEYXgPwDABz9BAgAAAAAAAAENAgAAcAAAANvDcqd0NuE/UDVb/U2D4D8AgAg/QQIAAAAAAAABDgIAAHAAAACfRyENbTzhP1A1W/1Ng+A/AMAIP1ACAAAAAAAAAQ8CAABwAAAAdCpkWedA4T9QNVv9TYPgPwCACT9QAgAAAAAAAAEQAgAAcAAAADeuEr/fRuE/UDVb/U2D4D8AQAk/UAIAAAAAAAABEQIAAHAAAADs0iw+Vk7hP+JzJS8RheA/AAAJP2ACAAAAAAAAARICAABwAAAAofdGvcxV4T/icyUvEYXgPwAACT9gAgAAAAAAAAETAgAAcAAAAEi9zFXBXuE/crLvYNSG4D8AAAk/cAIAAAAAAAABFAIAAHAAAAD94ebUN2bhP5YvhMRaiuA/AAAJP3ACAAAAAAAAARUCAABwAAAAswYBVK5t4T8obk72HYzgPwAACT9/AgAAAAAAAAEWAgAAcAAAAGgrG9MkdeE/SuviWaSP4D8AQAg/fwIAAAAAAAABFwIAAHAAAAAcUDVSm3zhP9wprYtnkeA/AIAHP48CAAAAAAAAARgCAABwAAAA03RP0RGE4T9uaHe9KpPgPwDABz+PAgAAAAAAAAEZAgAAcAAAAIeZaVCIi+E//qZB7+2U4D8AwAg/ngIAAAAAAAABGgIAAHAAAAA8voPP/pLhP47lCyGxluA/AAAJP54CAAAAAAAAARsCAABwAAAAAEIyNfeY4T+O5QshsZbgPwCACD+uAgAAAAAAAAEcAgAAcAAAALZmTLRtoOE/ICTWUnSY4D8AQAg/rgIAAAAAAAABHQIAAHAAAABri2Yz5KfhP0Sharb6m+A/AIAIP74CAAAAAAAAAR4CAABwAAAAH7CAslqv4T9EoWq2+pvgPwDACD++AgAAAAAAAAEfAgAAcAAAANbUmjHRtuE/1t806L2d4D8AwAg/zQIAAAAAAAABIAIAAHAAAACK+bSwR77hP2Ye/xmBn+A/AAAJP80CAAAAAAAAASECAABwAAAATn1jFkDE4T9mHv8ZgZ/gPwAACT/dAgAAAAAAAAEiAgAAcAAAAAWifZW2y+E/Zh7/GYGf4D8AAAk/3QIAAAAAAAABIwIAAHAAAAC5xpcULdPhP2Ye/xmBn+A/AIAJP+0CAAAAAAAAASQCAABwAAAAbuuxk6Pa4T9mHv8ZgZ/gPwDACT/tAgAAAAAAAAElAgAAcAAAACQQzBIa4uE/Zh7/GYGf4D8AwAk//AIAAAAAAAABJgIAAHAAAADok3p4EujhP9bfNOi9neA/AEAJP/wCAAAAAAAAAScCAABwAAAArBcp3gru4T9EoWq2+pvgPwAACT/8AgAAAAAAAAEoAgAAcAAAAHKb10MD9OE/ICTWUnSY4D8AAAk/DAMAAAAAAAABKQIAAHAAAAA1H4ap+/nhP/6mQe/tlOA/AAAJPwwDAAAAAAAAASoCAABwAAAA+aI0D/T/4T9uaHe9KpPgPwAACT8bAwAAAAAAAAErAgAAcAAAAL0m43TsBeI/SuviWaSP4D8AgAk/GwMAAAAAAAABLAIAAHAAAACCqpHa5AviP7isGCjhjeA/AMAJPysDAAAAAAAAAS0CAABwAAAAN8+rWVsT4j+WL4TEWorgPwDACT8rAwAAAAAAAAEuAgAAcAAAAPtSWr9TGeI/BPG5kpeI4D8AAAo/OwMAAAAAAAABLwIAAHAAAAC/1gglTB/iP3Ky72DUhuA/AAAKPzsDAAAAAAAAATACAABwAAAAhFq3ikQl4j/icyUvEYXgPwBACT9KAwAAAAAAAAExAgAAcAAAAAtiFFY1MeI/4nMlLxGF4D8AgAg/agMAAAAAAAABMgIAAHAAAACVaXEhJj3iP+JzJS8RheA/AEAIP2oDAAAAAAAAATMCAABwAAAAK9Bi05hH4j/icyUvEYXgPwCABz9qAwAAAAAAAAE0AgAAcAAAANKV6GuNUOI/crLvYNSG4D8AAAc/eQMAAAAAAAABNQIAAHAAAAB4W24EglniPwTxuZKXiOA/AAAHP3kDAAAAAAAAATYCAABwAAAAHiH0nHZi4j8E8bmSl4jgPwAABz+JAwAAAAAAAAE3AgAAcAAAAMXmeTVra+I/BPG5kpeI4D8AAAc/iQMAAAAAAAABOAIAAHAAAABrrP/NX3TiP5YvhMRaiuA/AAAHP5gDAAAAAAAAATkCAABwAAAAIdEZTdZ74j+WL4TEWorgPwBABj+YAwAAAAAAAAE6AgAAcAAAANb1M8xMg+I/li+ExFqK4D8AAAY/qAMAAAAAAAABOwIAAHAAAACLGk5Lw4riP5YvhMRaiuA/AAAGP6gDAAAAAAAAATwCAABwAAAAUJ78sLuQ4j+WL4TEWorgPwCABj+4AwAAAAAAAAE9AgAAcAAAABMiqxa0luI/li+ExFqK4D8AQAY/uAMAAAAAAAABPgIAAHAAAADXpVl8rJziPyhuTvYdjOA/AIAFP8cDAAAAAAAAAT8CAABwAAAAmykI4qSi4j+4rBgo4Y3gPwCAAz/HAwAAAAAAAAFAAgAAcAAAAGGttkedqOI/SuviWaSP4D8AgAE/1wMAAAAAAAABQQIAAHAAAAAzkPmTF63iP9wprYtnkeA/AAAAP9cDAAAAAAAAAUICAABwAAAA9xOo+Q+z4j9uaHe9KpPgPwCA/T7XAwAAAAAAAAFDAgAAcAAAAMr26kWKt+I//qZB7+2U4D8AAPs+5wMAAAAAAAABRAIAAHAAAACd2S2SBLziP47lCyGxluA/AAD5PucDAAAAAAAAAUUCAABwAAAAU/5HEXvD4j+O5QshsZbgPwAA9j7nAwAAAAAAAAFGAgAAcAAAABeC9nZzyeI/ICTWUnSY4D8AgPM+9gMAAAAAAAABRwIAAHAAAADbBaXca8/iP0Sharb6m+A/AIDyPvYDAAAAAAAAAUgCAABwAAAAoIlTQmTV4j/W3zTovZ3gPwAA8j4GBAAAAAAAAAFJAgAAcAAAAGQNAqhc2+I/Zh7/GYGf4D8AgPA+BgQAAAAAAAABSgIAAHAAAAAokbANVeHiP/hcyUtEoeA/AADwPhUEAAAAAAAAAUsCAABwAAAA7BRfc03n4j+Km5N9B6PgPwAA7z4VBAAAAAAAAAFMAgAAcAAAALGYDdlF7eI/rBgo4Y2m4D8AAO4+JQQAAAAAAAABTQIAAHAAAAB1HLw+PvPiP86VvEQUquA/AADuPiUEAAAAAAAAAU4CAABwAAAAOaBqpDb54j9g1IZ216vgPwAA7j41BAAAAAAAAAFPAgAAcAAAAPwjGQov/+I/hFEb2l2v4D8AAO4+NQQAAAAAAAABUAIAAHAAAADCp8dvJwXjPxSQ5QshseA/AADvPkQEAAAAAAAAAVECAABwAAAAhSt21R8L4z+mzq895LLgPwCA7j5EBAAAAAAAAAFSAgAAcAAAAEmvJDsYEeM/OA16b6e04D8AAO4+VAQAAAAAAAABUwIAAHAAAADStoEGCR3jP1qKDtMtuOA/AADuPnMEAAAAAAAAAVQCAABwAAAAWr7e0fko4z/syNgE8bngPwAA7j5zBAAAAAAAAAFVAgAAcAAAAPIk0INsM+M/fgejNrS74D8AAO4+cwQAAAAAAAABVgIAAHAAAACX6lUcYTzjP34Hoza0u+A/AADuPoMEAAAAAAAAAVcCAABwAAAAP7DbtFVF4z9+B6M2tLvgPwAA7j6DBAAAAAAAAAFYAgAAcAAAAPPU9TPMTOM/fgejNrS74D8AAO4+kgQAAAAAAAABWQIAAHAAAACamnvMwFXjP34Hoza0u+A/AADuPpIEAAAAAAAAAVoCAABwAAAAT7+VSzdd4z/syNgE8bngPwAA7j6SBAAAAAAAAAFbAgAAcAAAAAXkr8qtZOM/WooO0y244D8AAO8+ogQAAAAAAAABXAIAAHAAAAC5CMpJJGzjP1qKDtMtuOA/AIDuPqIEAAAAAAAAAV0CAABwAAAAcC3kyJpz4z9aig7TLbjgPwAA7j7BBAAAAAAAAAFeAgAAcAAAACRS/kcRe+M/WooO0y244D8AAO4+wQQAAAAAAAABXwIAAHAAAADo1aytCYHjP1qKDtMtuOA/AADuPsEEAAAAAAAAAWACAABwAAAArVlbEwKH4z/syNgE8bngPwAA7j7BBAAAAAAAAAFhAgAAcAAAAHDdCXn6jOM/7MjYBPG54D8AAO4+0QQAAAAAAAABYgIAAHAAAAAmAiT4cJTjP+zI2ATxueA/AADuPtEEAAAAAAAAAWMCAABwAAAA6YXSXWma4z/syNgE8bngPwAA7z7hBAAAAAAAAAFkAgAAcAAAAK8JgcNhoOM/7MjYBPG54D8AgO4+4QQAAAAAAAABZQIAAHAAAABzjS8pWqbjP+zI2ATxueA/AADuPvAEAAAAAAAAAWYCAABwAAAANhHejlKs4z/syNgE8bngPwAA7j7wBAAAAAAAAAFnAgAAcAAAAPuUjPRKsuM/WooO0y244D8AAO8+AAUAAAAAAAABaAIAAHAAAAC/GDtaQ7jjP1qKDtMtuOA/AIDvPgAFAAAAAAAAAWkCAABwAAAAhJzpvzu+4z84DXpvp7TgPwCA7z4PBQAAAAAAAAFqAgAAcAAAAFZ/LAy2wuM/OA16b6e04D8AAPA+DwUAAAAAAAABawIAAHAAAAAaA9txrsjjP6bOrz3ksuA/AADwPg8FAAAAAAAAAWwCAABwAAAA4IaJ16bO4z+mzq895LLgPwAA8D4fBQAAAAAAAAFtAgAAcAAAAKMKOD2f1OM/ps6vPeSy4D8AAPA+HwUAAAAAAAABbgIAAHAAAABnjuail9rjPzgNem+ntOA/AADwPi8FAAAAAAAAAW8CAABwAAAALBKVCJDg4z84DXpvp7TgPwAA8D4vBQAAAAAAAAFwAgAAcAAAAPCVQ26I5uM/OA16b6e04D8AAPA+PgUAAAAAAAABcQIAAHAAAAC0GfLTgOzjPzgNem+ntOA/AADxPj4FAAAAAAAAAXICAABwAAAAeJ2gOXny4z+mzq895LLgPwCA8D5OBQAAAAAAAAFzAgAAcAAAAB9jJtJt++M/ps6vPeSy4D8AAPA+TgUAAAAAAAABdAIAAHAAAADUh0BR5ALkP6bOrz3ksuA/AADwPk4FAAAAAAAAAXUCAABwAAAAbO4xA1cN5D8UkOULIbHgPwAA8T5tBQAAAAAAAAF2AgAAcAAAABG0t5tLFuQ/YNSGdter4D8AgPE+bQUAAAAAAAABdwIAAHAAAAC4eT00QB/kP6wYKOGNpuA/AIDxPn0FAAAAAAAAAXgCAABwAAAAXj/DzDQo5D+Km5N9B6PgPwAA8j59BQAAAAAAAAF5AgAAcAAAAAQFSWUpMeQ/Zh7/GYGf4D8AAPQ+jAUAAAAAAAABegIAAHAAAAC4KWPknzjkP0Sharb6m+A/AID4PowFAAAAAAAAAXsCAABwAAAAb059YxZA5D+O5QshsZbgPwCA+j6MBQAAAAAAAAF8AgAAcAAAACNzl+KMR+Q//qZB7+2U4D8AgPs+nAUAAAAAAAABfQIAAHAAAADZl7FhA0/kP9wprYtnkeA/AID6PpwFAAAAAAAAAX4CAABwAAAAjrzL4HlW5D9K6+JZpI/gPwAA+j6sBQAAAAAAAAF/AgAAcAAAAETh5V/wXeQ/uKwYKOGN4D8AAPo+rAUAAAAAAAABgAIAAHAAAAAHZZTF6GPkPyhuTvYdjOA/AAD6PrsFAAAAAAAAAYECAABwAAAAzehCK+Fp5D+WL4TEWorgPwAA+j67BQAAAAAAAAGCAgAAcAAAAJFs8ZDZb+Q/BPG5kpeI4D8AAPo+ywUAAAAAAAABgwIAAHAAAABU8J/20XXkP+JzJS8RheA/AAD6PssFAAAAAAAAAYQCAABwAAAACxW6dUh95D++9pDLioHgPwAA+j7bBQAAAAAAAAGFAgAAcAAAAM6YaNtAg+Q/CjsyNkF84D8AAPo+2wUAAAAAAAABhgIAAHAAAAB0Xu5zNYzkP+i9ndK6eOA/AAD6PuoFAAAAAAAAAYcCAABwAAAAGyR0DCqV5D80Aj89cXPgPwAA+j7qBQAAAAAAAAGIAgAAcAAAAMHp+aQenuQ/EIWq2epv4D8AAPo++gUAAAAAAAABiQIAAHAAAABYUOtWkajkPxCFqtnqb+A/AAD7PvoFAAAAAAAAAYoCAABwAAAA8LbcCASz5D+iw3QLrnHgPwCA+j4JBgAAAAAAAAGLAgAAcAAAAIcdzrp2veQ/NAI/PXFz4D8AAPo+CQYAAAAAAAABjAIAAHAAAAAu41NTa8bkP8ZACW80deA/AAD5PhkGAAAAAAAAAY0CAABwAAAA4wdu0uHN5D9Wf9Og93bgPwAA+D4ZBgAAAAAAAAGOAgAAcAAAAE1RotDO3OQ/ePxnBH564D8AAPk+OAYAAAAAAAABjwIAAHAAAADG+Wq1PerkPy64xpnHf+A/AID4PjgGAAAAAAAAAZACAABwAAAAQaIzmqz35D++9pDLioHgPwAA+D5IBgAAAAAAAAGRAgAAcAAAAMqpkGWdA+U/UDVb/U2D4D8AAPg+SAYAAAAAAAABkgIAAHAAAABRse0wjg/lP1A1W/1Ng+A/AAD5PlgGAAAAAAAAAZMCAABwAAAA6Rff4gAa5T9QNVv9TYPgPwCA+T5YBgAAAAAAAAGUAgAAcAAAAIB+0JRzJOU/UDVb/U2D4D8AAPs+ZwYAAAAAAAABlQIAAHAAAAAW5cFG5i7lP1A1W/1Ng+A/AID6PmcGAAAAAAAAAZYCAABwAAAAvqpH39o35T9QNVv9TYPgPwAA+j53BgAAAAAAAAGXAgAAcAAAAGNwzXfPQOU/UDVb/U2D4D8AAPo+dwYAAAAAAAABmAIAAHAAAAAKNlMQxEnlP1A1W/1Ng+A/AAD6PoYGAAAAAAAAAZkCAABwAAAAsfvYqLhS5T++9pDLioHgPwAA+j6GBgAAAAAAAAGaAgAAcAAAAEhiylorXeU/LrjGmcd/4D8AAPo+lgYAAAAAAAABmwIAAHAAAADuJ1DzH2blPy64xpnHf+A/AAD6PpYGAAAAAAAAAZwCAABwAAAAk+3VixRv5T8uuMaZx3/gPwAA+j6mBgAAAAAAAAGdAgAAcAAAADuzWyQJeOU/LrjGmcd/4D8AgPg+pgYAAAAAAAABngIAAHAAAADheOG8/YDlPy64xpnHf+A/AAD4PrUGAAAAAAAAAZ8CAABwAAAAeN/SbnCL5T8uuMaZx3/gPwAA+D61BgAAAAAAAAGgAgAAcAAAAB+lWAdllOU/LrjGmcd/4D8AAPk+xQYAAAAAAAABoQIAAHAAAADTyXKG25vlPwo7MjZBfOA/AID5PsUGAAAAAAAAAaICAABwAAAAiu6MBVKj5T8KOzI2QXzgPwCA+T7VBgAAAAAAAAGjAgAAcAAAAD4Tp4TIquU/ePxnBH564D8AAPo+1QYAAAAAAAABpAIAAHAAAAD0N8EDP7LlP3j8ZwR+euA/AAD7PuQGAAAAAAAAAaUCAABwAAAAbuCJ6K2/5T94/GcEfnrgPwAAAD/kBgAAAAAAAAGmAgAAcAAAAOiIUs0czeU/CjsyNkF84D8AAAE/9AYAAAAAAAABpwIAAHAAAABvkK+YDdnlPwo7MjZBfOA/AMABP/QGAAAAAAAAAagCAABwAAAA+JcMZP7k5T8uuMaZx3/gPwAAAj8DBwAAAAAAAAGpAgAAcAAAAI/+/RVx7+U/LrjGmcd/4D8AAAI/AwcAAAAAAAABqgIAAHAAAAAmZe/H4/nlP772kMuKgeA/AAACPxMHAAAAAAAAAasCAABwAAAAvcvgeVYE5j++9pDLioHgPwAAAj8TBwAAAAAAAAGsAgAAcAAAAFUy0ivJDuY/vvaQy4qB4D8AAAI/IwcAAAAAAAABrQIAAHAAAAD791fEvRfmP772kMuKgeA/AIACPyMHAAAAAAAAAa4CAABwAAAAob3dXLIg5j++9pDLioHgPwBAAz8yBwAAAAAAAAGvAgAAcAAAAEiDY/WmKeY/vvaQy4qB4D8AwAQ/MgcAAAAAAAABsAIAAHAAAAD9p310HTHmP772kMuKgeA/AAAFP0IHAAAAAAAAAbECAABwAAAAom0DDRI65j++9pDLioHgPwAABT9CBwAAAAAAAAGyAgAAcAAAADvU9L6EROY/vvaQy4qB4D8AAAU/UgcAAAAAAAABswIAAHAAAADhmXpXeU3mP772kMuKgeA/AAAFP1IHAAAAAAAAAbQCAABwAAAAh18A8G1W5j9QNVv9TYPgPwBABD9hBwAAAAAAAAG1AgAAcAAAAC4lhohiX+Y/UDVb/U2D4D8AAAQ/YQcAAAAAAAABtgIAAHAAAADT6gshV2jmP+JzJS8RheA/AIADP3EHAAAAAAAAAbcCAABwAAAAerCRuUtx5j/icyUvEYXgPwAAAz9xBwAAAAAAAAG4AgAAcAAAABEXg2u+e+Y/4nMlLxGF4D8AwAA/cQcAAAAAAAABuQIAAHAAAAC43AgEs4TmP+JzJS8RheA/AAD7PoAHAAAAAAAAAboCAABwAAAAXqKOnKeN5j/icyUvEYXgPwAA7z6ABwAAAAAAAAG7AgAAcAAAABLHqBseleY/4nMlLxGF4D8AgOA+kAcAAAAAAAABvAIAAHAAAADJ68KalJzmP3Ky72DUhuA/AADEPpAHAAAAAAAAAb0CAABwAAAAjW9xAI2i5j8E8bmSl4jgPwCAoT68BwAAAAAAAAG+AgAAcAAAAI1vcQCNouY/BPG5kpeI4D8AAFg+vAcAAAAAAAABvwIAAHAAAACaIT8NyD7cP5o6v/aQy+A/AABgPQAAAAAAAAAAAcACAABwAAAAmiE/Dcg+3D8seYkoVM3gPwAAnD0QAAAAAAAAAAHBAgAAcAAAALrfZ9rLO9w/dr0qkwrI4D8AALA9EAAAAAAAAAABwgIAAHAAAAD2W7l00zXcPzDDAcz9wOA/AADCPRAAAAAAAAAAAcMCAABwAAAAFBriQdcy3D8ORm1od73gPwAA6j0QAAAAAAAAAAHEAgAAcAAAAFCWM9zeLNw/WooO0y244D8AAAA+HwAAAAAAAAABxQIAAHAAAACq0K1D6iPcP4RRG9pdr+A/AAAKPh8AAAAAAAAAAcYCAABwAAAAAgsoq/Ua3D8+V/ISUajgPwAAHz4vAAAAAAAAAAHHAgAAcAAAAHoDy98ED9w/+FzJS0Sh4D8AAD0+LwAAAAAAAAAByAIAAHAAAAAQupbhFwDcPyAk1lJ0mOA/AABcPj4AAAAAAAAAAckCAABwAAAApnBi4yrx2z/cKa2LZ5HgPwAAfz4+AAAAAAAAAAHKAgAAcAAAAHajf39F3Ns/li+ExFqK4D8AAI4+TgAAAAAAAAABywIAAHAAAAAqGHROXMrbP+JzJS8RheA/AACbPk4AAAAAAAAAAcwCAABwAAAAwM4/UG+72z++9pDLioHgPwAAoT5OAAAAAAAAAAHNAgAAcAAAAFSFC1KCrNs/CjsyNkF84D8AgKc+XgAAAAAAAAABzgIAAHAAAAAI+v8gmZrbP+i9ndK6eOA/AICuPl4AAAAAAAAAAc8CAABwAAAAnrDLIqyL2z9Wf9Og93bgPwAAsz5eAAAAAAAAAAHQAgAAcAAAABapble7f9s/osN0C65x4D8AALY+fQAAAAAAAAAB0QIAAHAAAACMoRGMynPbP+4HFnZkbOA/AIC6Pn0AAAAAAAAAAdICAABwAAAABpq0wNln2z/KioES3mjgPwAAwD59AAAAAAAAAAHTAgAAcAAAAHySV/XoW9s/qA3trldl4D8AgMQ+fQAAAAAAAAAB1AIAAHAAAAD0ivop+E/bPxjPIn2UY+A/AADKPo0AAAAAAAAAAdUCAABwAAAATsV0kQNH2z/0UY4ZDmDgPwCAzT6NAAAAAAAAAAHWAgAAcAAAAKj/7vgOPts/YhPE50pe4D8AgNE+jQAAAAAAAAAB1wIAAHAAAAAAOmlgGjXbP9LU+bWHXOA/AADVPpwAAAAAAAAAAdgCAABwAAAAWnTjxyUs2z/0UY4ZDmDgPwAA2j6cAAAAAAAAAAHZAgAAcAAAAJbwNGItJts/qA3trldl4D8AgNw+rAAAAAAAAAAB2gIAAHAAAADwKq/JOB3bP8qKgRLeaOA/AIDdPqwAAAAAAAAAAdsCAABwAAAASmUpMUQU2z/uBxZ2ZGzgPwAA3j66AAAAAAAAAAHcAgAAcAAAAMJdzGVTCNs/EIWq2epv4D8AAN4+ugAAAAAAAAAB3QIAAHAAAAA6Vm+aYvzaPzQCPz1xc+A/AADfPsoAAAAAAAAAAd4CAABwAAAAsk4Sz3Hw2j9Wf9Og93bgPwCA4D7KAAAAAAAAAAHfAgAAcAAAAChHtQOB5No/ePxnBH564D8AgOQ+2gAAAAAAAAAB4AIAAHAAAACeP1g4kNjaPy64xpnHf+A/AADqPtoAAAAAAAAAAeECAABwAAAANvYjOqPJ2j9QNVv9TYPgPwCA7T7pAAAAAAAAAAHiAgAAcAAAAOhqGAm6t9o/crLvYNSG4D8AgPE+6QAAAAAAAAAB4wIAAHAAAAC6nTWl1KLaPwTxuZKXiOA/AAD0PvkAAAAAAAAAAeQCAABwAAAAqo57DvOK2j+WL4TEWorgPwCA9z4JAQAAAAAAAAHlAgAAcAAAANT7EhIZbdo/KG5O9h2M4D8AAPk+CQEAAAAAAAAB5gIAAHAAAAAAaaoVP0/aPyhuTvYdjOA/AID6PgkBAAAAAAAAAecCAABwAAAAKtZBGWUx2j+4rBgo4Y3gPwCA+j4oAQAAAAAAAAHoAgAAcAAAAFZD2RyLE9o/SuviWaSP4D8AAPo+KAEAAAAAAAAB6QIAAHAAAACAsHAgsfXZP25od70qk+A/AAD6PigBAAAAAAAAAeoCAABwAAAAqh0IJNfX2T+O5QshsZbgPwAA+z4oAQAAAAAAAAHrAgAAcAAAANaKnyf9udk/RKFqtvqb4D8AgP0+RwEAAAAAAAAB7AIAAHAAAAAA+DYrI5zZP9bfNOi9neA/AAABP0cBAAAAAAAAAe0CAABwAAAALGXOLkl+2T/4XMlLRKHgPwDAAz9HAQAAAAAAAAHuAgAAcAAAADoUPWVrY9k/HNpdr8qk4D8AwAY/RwEAAAAAAAAB7wIAAHAAAAAoBYPOiUvZP6wYKOGNpuA/AEAJP1cBAAAAAAAAAfACAABwAAAANrTxBKww2T8+V/ISUajgPwCACz9XAQAAAAAAAAHxAgAAcAAAAEJjYDvOFdk/zpW8RBSq4D8AgA0/ZgEAAAAAAAAB8gIAAHAAAABQEs9x8PrYP2DUhnbXq+A/AIAPP2YBAAAAAAAAAfMCAABwAAAAXME9qBLg2D/yElGomq3gPwAAET92AQAAAAAAAAH0AgAAcAAAAGpwrN40xdg/8hJRqJqt4D8AwBI/dgEAAAAAAAAB9QIAAHAAAAB4HxsVV6rYP/ISUaiareA/AIAUP4YBAAAAAAAAAfYCAABwAAAAhM6JS3mP2D/yElGomq3gPwAAFz+GAQAAAAAAAAH3AgAAcAAAAMz5SRyjbtg/8hJRqJqt4D8AQBk/lQEAAAAAAAAB+AIAAHAAAAD4ZuEfyVDYP/ISUaiareA/AAAcP5UBAAAAAAAAAfkCAABwAAAABBZQVus12D+EURvaXa/gPwCAHz+lAQAAAAAAAAH6AgAAcAAAAPQGlr8JHtg/hFEb2l2v4D8AQCM/pQEAAAAAAAAB+wIAAHAAAADi99soKAbYP4RRG9pdr+A/AAAmP7QBAAAAAAAAAfwCAABwAAAAlmzQ9z701z+EURvaXa/gPwCAKD+0AQAAAAAAAAH9AgAAcAAAAErhxMZV4tc/FJDlCyGx4D8AgCk/xAEAAAAAAAAB/gIAAHAAAADgl5DIaNPXP4RRG9pdr+A/AMApP8QBAAAAAAAAAf8CAABwAAAAdE5cynvE1z+EURvaXa/gPwAAKj/EAQAAAAAAAAEAAwAAcAAAAAoFKMyOtdc/hFEb2l2v4D8AgCo/1AEAAAAAAAABAQMAAHAAAACgu/PNoabXP4RRG9pdr+A/AMAqP9QBAAAAAAAAAQIDAABwAAAANHK/z7SX1z+EURvaXa/gPwDAKj/jAQAAAAAAAAEDAwAAcAAAAKxqYgTEi9c/hFEb2l2v4D8AgCs/4wEAAAAAAAABBAMAAHAAAAAkYwU503/XP4RRG9pdr+A/AEAsP/MBAAAAAAAAAQUDAABwAAAAnFuobeJz1z+EURvaXa/gPwBALT/zAQAAAAAAAAEGAwAAcAAAABRUS6LxZ9c/hFEb2l2v4D8AwC4/AwIAAAAAAAABBwMAAHAAAACMTO7WAFzXP4RRG9pdr+A/AAAwPwMCAAAAAAAAAQgDAABwAAAAAkWRCxBQ1z+EURvaXa/gPwBAMT8SAgAAAAAAAAEJAwAAcAAAAHw9NEAfRNc/FJDlCyGx4D8AwDE/EgIAAAAAAAABCgMAAHAAAADyNdd0LjjXP6bOrz3ksuA/AIAyPyICAAAAAAAAAQsDAABwAAAAiOyidkEp1z84DXpvp7TgPwDAMj8iAgAAAAAAAAEMAwAAcAAAAB6jbnhUGtc/WooO0y244D8AwDI/MQIAAAAAAAABDQMAAHAAAACyWTp6ZwvXP+zI2ATxueA/AAAzPzECAAAAAAAAAQ4DAABwAAAAKlLdrnb/1j/syNgE8bngPwAAMz9BAgAAAAAAAAEPAwAAcAAAAKJKgOOF89Y/fgejNrS74D8AADM/QQIAAAAAAAABEAMAAHAAAAAaQyMYlefWPw5GbWh3veA/AAAzP1ECAAAAAAAAAREDAABwAAAAkjvGTKTb1j+ghDeaOr/gPwCAMz9RAgAAAAAAAAESAwAAcAAAAAg0aYGzz9Y/MMMBzP3A4D8AQDQ/YAIAAAAAAAABEwMAAHAAAABibuPovsbWP8IBzP3AwuA/AMA0P2ACAAAAAAAAARQDAABwAAAAvKhdUMq91j9UQJYvhMTgPwCANT9gAgAAAAAAAAEVAwAAcAAAAPgkr+rRt9Y/5H5gYUfG4D8AQDY/cAIAAAAAAAABFgMAAHAAAAA0oQCF2bHWP3a9KpMKyOA/AEA3P3ACAAAAAAAAARcDAABwAAAAcB1SH+Gr1j8I/PTEzcngPwCANj9wAgAAAAAAAAEYAwAAcAAAAI7beuzkqNY/CPz0xM3J4D8AwDU/gAIAAAAAAAABGQMAAHAAAACO23rs5KjWPwj89MTNyeA/AAAtP4ACAAAAAAAAARoDAABwAAAAjtt67OSo1j8I/PTEzcngPwDAID+AAgAAAAAAAAEbAwAAcAAAAJDPvGBM1eY/hnbXqzKp4j8AALA9AAAAAAAAAAABHAMAAHAAAACQz7xgTNXmP9C6eBbpo+I/AADyPQ8AAAAAAAAAAR0DAABwAAAAkM+8YEzV5j/QungW6aPiPwAACD4PAAAAAAAAAAEeAwAAcAAAAJDPvGBM1eY/0Lp4Fumj4j8AABU+DwAAAAAAAAABHwMAAHAAAACQz7xgTNXmP9C6eBbpo+I/AAA9Pi8AAAAAAAAAASADAABwAAAAro3lLVDS5j/QungW6aPiPwAAXj4vAAAAAAAAAAEhAwAAcAAAAMxLDvtTz+Y/0Lp4Fumj4j8AAG8+LwAAAAAAAAABIgMAAHAAAADbqqLh1c3mP9C6eBbpo+I/AAB4Pi8AAAAAAAAAASMDAABwAAAAGCf0e93H5j9k+UJIrKXiPwCAhz4AAAAAAAAAAAEkAwAAcAAAAEREsS9jw+Y/ZPlCSKyl4j8AgJI+EAAAAAAAAAABJQMAAHAAAABwYW7j6L7mP/Q3DXpvp+I/AACgPhAAAAAAAAAAASYDAABwAAAAnn4rl2665j/0Nw16b6fiPwAArT4fAAAAAAAAAAEnAwAAcAAAAMqb6Er0teY/9DcNem+n4j8AgLk+HwAAAAAAAAABKAMAAHAAAAAHGDrl+6/mP/Q3DXpvp+I/AAC/Ph8AAAAAAAAAASkDAABwAAAAQpSLfwOq5j/0Nw16b6fiPwCAwj4vAAAAAAAAAAEqAwAAcAAAAH0Q3RkLpOY/9DcNem+n4j8AgMM+LwAAAAAAAAABKwMAAHAAAACrLZrNkJ/mP2T5QkispeI/AADFPk4AAAAAAAAAASwDAABwAAAA2EpXgRab5j/QungW6aPiPwCAxT5OAAAAAAAAAAEtAwAAcAAAAARoFDWcluY/0Lp4Fumj4j8AgMU+TgAAAAAAAAABLgMAAHAAAAAiJj0CoJPmP0B8ruQlouI/AADKPk4AAAAAAAAAAS8DAABwAAAAQORlz6OQ5j9AfK7kJaLiPwCA0D5OAAAAAAAAAAEwAwAAcAAAAE9D+rUlj+Y/QHyu5CWi4j8AANc+XgAAAAAAAAABMQMAAHAAAABeoo6cp43mP0B8ruQlouI/AIDePl4AAAAAAAAAATIDAABwAAAAbQEjgymM5j9AfK7kJaLiPwAA4z5uAAAAAAAAAAEzAwAAcAAAAHxgt2mriuY/QHyu5CWi4j8AAOc+bgAAAAAAAAABNAMAAHAAAACMv0tQLYnmP0B8ruQlouI/AADpPm4AAAAAAAAAATUDAABwAAAAmh7gNq+H5j9AfK7kJaLiPwCA6T5uAAAAAAAAAAE2AwAAcAAAALjcCASzhOY/QHyu5CWi4j8AAOo+bgAAAAAAAAABNwMAAHAAAADWmjHRtoHmP7A95LJioOI/AADqPn0AAAAAAAAAATgDAABwAAAA81hanrp+5j8e/xmBn57iPwCA6D6NAAAAAAAAAAE5AwAAcAAAABEXg2u+e+Y/Hv8ZgZ+e4j8AAOg+jQAAAAAAAAABOgMAAHAAAABNk9QFxnXmP47AT0/cnOI/AADpPpwAAAAAAAAAATsDAABwAAAAerCRuUtx5j+OwE9P3JziPwCA6z6sAAAAAAAAAAE8AwAAcAAAALcs41NTa+Y/jsBPT9yc4j8AAO0+rAAAAAAAAAABPQMAAHAAAADxqDTuWmXmP47AT0/cnOI/AIDtPssAAAAAAAAAAT4DAABwAAAALiWGiGJf5j+OwE9P3JziPwAA7z7LAAAAAAAAAAE/AwAAcAAAAGmh1yJqWeY/Hv8ZgZ+e4j8AgPA+ywAAAAAAAAABQAMAAHAAAACmHSm9cVPmP7A95LJioOI/AIDxPtsAAAAAAAAAAUEDAABwAAAA8PgOPvtL5j9AfK7kJaLiPwAA8z7bAAAAAAAAAAFCAwAAcAAAADvU9L6EROY/0Lp4Fumj4j8AgPU+6wAAAAAAAAABQwMAAHAAAACTDm8mkDvmP9C6eBbpo+I/AAD5PusAAAAAAAAAAUQDAABwAAAA/ad9dB0x5j9k+UJIrKXiPwAA+z76AAAAAAAAAAFFAwAAcAAAAGZBjMKqJuY/ZPlCSKyl4j8AgPw++gAAAAAAAAABRgMAAHAAAADAewYqth3mP/Q3DXpvp+I/AID+PgoBAAAAAAAAAUcDAABwAAAAGbaAkcEU5j/0Nw16b6fiPwBAAD8KAQAAAAAAAAFIAwAAcAAAAIFPj99OCuY/hnbXqzKp4j8AwAA/GQEAAAAAAAABSQMAAHAAAAAJp8b63/zlPxi1od31quI/AIABPykBAAAAAAAAAUoDAABwAAAAgJ9pL+/w5T8YtaHd9ariPwDAAT8pAQAAAAAAAAFLAwAAcAAAAOk4eH185uU/GLWh3fWq4j8AgAI/OQEAAAAAAAABTAMAAHAAAABQ0obLCdzlPxi1od31quI/AMACPzkBAAAAAAAAAU0DAABwAAAAumuVGZfR5T8YtaHd9ariPwDAAj9IAQAAAAAAAAFOAwAAcAAAABOmD4GiyOU/GLWh3fWq4j8AAAM/SAEAAAAAAAABTwMAAHAAAABu4Inorb/lPxi1od31quI/AIADP1gBAAAAAAAAAVADAABwAAAAxxoEULm25T8YtaHd9ariPwBAAz9YAQAAAAAAAAFRAwAAcAAAABL26dBCr+U/GLWh3fWq4j8AAAM/aAEAAAAAAAABUgMAAHAAAABc0c9RzKflPxi1od31quI/AAAEP2gBAAAAAAAAAVMDAABwAAAAqKy10lWg5T+q82sPuaziPwCABT93AQAAAAAAAAFUAwAAcAAAAPGHm1PfmOU/qvNrD7ms4j8AAAg/dwEAAAAAAAABVQMAAHAAAAAuBO3t5pLlPzwyNkF8ruI/AMAKP3cBAAAAAAAAAVYDAABwAAAAeN/SbnCL5T88MjZBfK7iPwCACz+HAQAAAAAAAAFXAwAAcAAAAMO6uO/5g+U/PDI2QXyu4j8AAAw/hwEAAAAAAAABWAMAAHAAAAAd9TJXBXvlP8xwAHM/sOI/AAAMP5YBAAAAAAAAAVkDAABwAAAAaNAY2I5z5T/u7ZTWxbPiPwAADD+WAQAAAAAAAAFaAwAAcAAAALKr/lgYbOU/gixfCIm14j8AAAw/pgEAAAAAAAABWwMAAHAAAAAN5njAI2PlP4IsXwiJteI/AAAMP6YBAAAAAAAAAVwDAABwAAAAZSDzJy9a5T+CLF8IibXiPwAADD/FAQAAAAAAAAFdAwAAcAAAAMBabY86UeU/EmspOky34j8AAAw/xQEAAAAAAAABXgMAAHAAAAAalef2RUjlP8YmiM+VvOI/AIAMP8UBAAAAAAAAAV8DAABwAAAAY3DNd89A5T/ooxwzHMDiPwBADT/FAQAAAAAAAAFgAwAAcAAAAK9Ls/hYOeU/CiGxlqLD4j8AAA0/1QEAAAAAAAABYQMAAHAAAAD6Jpl54jHlPy6eRfoox+I/AIAMP9UBAAAAAAAAAWIDAABwAAAARAJ/+msq5T9QG9pdr8riPwDADD/lAQAAAAAAAAFjAwAAcAAAAJ08+WF3IeU/lhUDJbzR4j8AQA0/5QEAAAAAAAABZAMAAHAAAAAG1gewBBflP0rRYboF1+I/AAANP/QBAAAAAAAAAWUDAABwAAAAb28W/pEM5T8AjcBPT9ziPwAADT/0AQAAAAAAAAFmAwAAcAAAANYIJUwfAuU/IgpVs9Xf4j8AAA0/BAIAAAAAAAABZwMAAHAAAAAxQ5+zKvnkP9bFs0gf5eI/AAANPwQCAAAAAAAAAWgDAABwAAAAmtytAbju5D9oBH564ubiPwAADT8TAgAAAAAAAAFpAwAAcAAAAPQWKGnD5eQ/HMDcDyzs4j8AgA0/EwIAAAAAAAABagMAAHAAAAA+8g3qTN7kPxzA3A8s7OI/AMANPxMCAAAAAAAAAWsDAABwAAAAis3zatbW5D+s/qZB7+3iPwDADT8zAgAAAAAAAAFsAwAAcAAAANOo2etfz+Q/rP6mQe/t4j8AQA0/MwIAAAAAAAABbQMAAHAAAAAQJSuGZ8nkP6z+pkHv7eI/AAANPzMCAAAAAAAAAW4DAABwAAAAS6F8IG/D5D+s/qZB7+3iPwAADT9CAgAAAAAAAAFvAwAAcAAAAHi+OdT0vuQ/Pj1xc7Lv4j8AgA0/QgIAAAAAAAABcAMAAHAAAACl2/aHerrkP9B7O6V18eI/AEANP0ICAAAAAAAAAXEDAABwAAAA0vizOwC25D/0+M8I/PTiPwAADT9CAgAAAAAAAAFyAwAAcAAAAA51BdYHsOQ/FnZkbIL44j8AAA0/UgIAAAAAAAABcwMAAHAAAABK8VZwD6rkPzrz+M8I/OI/AAANP1ICAAAAAAAAAXQDAABwAAAAhW2oChek5D/KMcMBzP3iPwAADT9iAgAAAAAAAAF1AwAAcAAAALKKZb6cn+Q/WnCNM4//4j8AAA0/YgIAAAAAAAABdgMAAHAAAADfpyJyIpvkP+yuV2VSAeM/AAANP3ECAAAAAAAAAXcDAABwAAAADcXfJaiW5D/srldlUgHjPwCADT9xAgAAAAAAAAF4AwAAcAAAADjinNktkuQ/7K5XZVIB4z8AwA0/fgIAAAAAAAABeQMAAHAAAABl/1mNs43kP37tIZcVA+M/AMANP34CAAAAAAAAAXoDAABwAAAAhL2CWreK5D9+7SGXFQPjPwBADT+NAgAAAAAAAAF7AwAAcAAAAKJ7qye7h+Q/fu0hlxUD4z8AgAw/jQIAAAAAAAABfAMAAHAAAAC/OdT0voTkP37tIZcVA+M/AEAMP50CAAAAAAAAAX0DAABwAAAA3ff8wcKB5D8QLOzI2ATjPwAADD+dAgAAAAAAAAF+AwAAcAAAAOxWkahEgOQ/MqmALF8I4z8AgAw/nQIAAAAAAAABfwMAAHAAAAD8tSWPxn7kP8TnSl4iCuM/AMANP50CAAAAAAAAAYADAABwAAAACxW6dUh95D9WJhWQ5QvjPwAADj+tAgAAAAAAAAGBAwAAcAAAABl0TlzKe+Q/6GTfwagN4z8AgA0/rQIAAAAAAAABggMAAHAAAAAo0+JCTHrkP3ijqfNrD+M/AEANP60CAAAAAAAAAYMDAABwAAAANzJ3Kc545D8I4nMlLxHjPwAADT+tAgAAAAAAAAGEAwAAcAAAAEWRCxBQd+Q/COJzJS8R4z8AAA4/vAIAAAAAAAABhQMAAHAAAABU8J/20XXkPwjicyUvEeM/AIAPP7wCAAAAAAAAAYYDAABwAAAAY0803VN05D94o6nzaw/jPwCAED/MAgAAAAAAAAGHAwAAcAAAAHKuyMPVcuQ/6GTfwagN4z8AwBA/zAIAAAAAAAABiAMAAHAAAACBDV2qV3HkP1YmFZDlC+M/AEAPP8wCAAAAAAAAAYkDAABwAAAAkWzxkNlv5D/E50peIgrjPwDADD/cAgAAAAAAAAGKAwAAcAAAAKDLhXdbbuQ/MqmALF8I4z8AwAs/3AIAAAAAAAABiwMAAHAAAACvKhpe3WzkPzKpgCxfCOM/AIALP+sCAAAAAAAAAYwDAABwAAAAvomuRF9r5D8yqYAsXwjjPwDADD/rAgAAAAAAAAGNAwAAcAAAAM3oQivhaeQ/ECzsyNgE4z8AAA8/6wIAAAAAAAABjgMAAHAAAADcR9cRY2jkP37tIZcVA+M/AEAQPwoDAAAAAAAAAY8DAABwAAAA7KZr+ORm5D/srldlUgHjPwDAED8KAwAAAAAAAAGQAwAAcAAAAAdllMXoY+Q/WnCNM4//4j8AwA4/CgMAAAAAAAABkQMAAHAAAAA1glF5bl/kPzrz+M8I/OI/AAAMPxoDAAAAAAAAAZIDAABwAAAAcf6iE3ZZ5D/0+M8I/PTiPwAADT85AwAAAAAAAAGTAwAAcAAAALzZiJT/UeQ/aAR+euLm4j8AgA8/SQMAAAAAAAABlAMAAHAAAAAWFAP8CknkP25O9h2M2uI/AAARP0kDAAAAAAAAAZUDAABwAAAAfq0RSpg+5D8E1zjz+M/iPwDAET9ZAwAAAAAAAAGWAwAAcAAAAPWltH6nMuQ/nl97yGXF4j8AQBE/aAMAAAAAAAABlwMAAHAAAABtnleztibkP1ZlUgFZvuI/AAARP2gDAAAAAAAAAZgDAABwAAAA1jdmAUQc5D8Sayk6TLfiPwAAET94AwAAAAAAAAGZAwAAcAAAAD/RdE/REeQ/zHAAcz+w4j8AABE/eAMAAAAAAAABmgMAAHAAAACmaoOdXgfkPxi1od31quI/AEAQP4cDAAAAAAAAAZsDAABwAAAAAaX9BGr+4z/0Nw16b6fiPwAAED+HAwAAAAAAAAGcAwAAcAAAAGk+DFP38+M/0Lp4Fumj4j8AABA/lwMAAAAAAAABnQMAAHAAAADEeIa6AuvjP7A95LJioOI/AIAQP5cDAAAAAAAAAZ4DAABwAAAAHbMAIg7i4z+OwE9P3JziPwBAED+nAwAAAAAAAAGfAwAAcAAAAIVMD3Cb1+M/akO761WZ4j8AABA/pwMAAAAAAAABoAMAAHAAAADv5R2+KM3jP9gE8bmSl+I/AAAQP6cDAAAAAAAAAaEDAABwAAAARyCYJTTE4z+2h1xWDJTiPwAAED+2AwAAAAAAAAGiAwAAcAAAAJP7faa9vOM/JEmSJEmS4j8AwA4/tgMAAAAAAAABowMAAHAAAADe1mMnR7XjPyRJkiRJkuI/AMANP9YDAAAAAAAAAaQDAABwAAAAKLJJqNCt4z8kSZIkSZLiPwDADT/WAwAAAAAAAAGlAwAAcAAAAGMum0LYp+M/JEmSJEmS4j8AwA4/1gMAAAAAAAABpgMAAHAAAACgquzc36HjP7aHXFYMlOI/AIAPP9YDAAAAAAAAAacDAABwAAAA2iY+d+eb4z/YBPG5kpfiPwDADz/lAwAAAAAAAAGoAwAAcAAAAAhE+yptl+M/akO761WZ4j8AgBA/5QMAAAAAAAABqQMAAHAAAAAmAiT4cJTjP/qBhR0Zm+I/AEARP+UDAAAAAAAAAaoDAABwAAAARMBMxXSR4z/6gYUdGZviPwAAET/1AwAAAAAAAAGrAwAAcAAAAGN+dZJ4juM/+oGFHRmb4j8AABE/9QMAAAAAAAABrAMAAHAAAACAPJ5ffIvjP/qBhR0Zm+I/AAARP/UDAAAAAAAAAa0DAABwAAAAj5syRv6J4z/6gYUdGZviPwCAET8EBAAAAAAAAAGuAwAAcAAAAJ76xiyAiOM/jsBPT9yc4j8AwBE/BAQAAAAAAAABrwMAAHAAAACtWVsTAofjPx7/GYGfnuI/AIASPxQEAAAAAAAAAbADAABwAAAAyheE4AWE4z+wPeSyYqDiPwBAEj8UBAAAAAAAAAGxAwAAcAAAANl2GMeHguM/QHyu5CWi4j8AgBE/JAQAAAAAAAABsgMAAHAAAADo1aytCYHjP9C6eBbpo+I/AIAPPyQEAAAAAAAAAbMDAABwAAAA+DRBlIt/4z9k+UJIrKXiPwAADT8kBAAAAAAAAAG0AwAAcAAAAAWU1XoNfuM/9DcNem+n4j8AwA0/JAQAAAAAAAABtQMAAHAAAAAFlNV6DX7jP/Q3DXpvp+I/AIAQPyQEAAAAAAAAAbYDAABwAAAABZTVeg1+4z/0Nw16b6fiPwAAEj8zBAAAAAAAAAG3AwAAcAAAAAWU1XoNfuM/9DcNem+n4j8AwBI/MwQAAAAAAAABuAMAAHAAAAD4NEGUi3/jP/Q3DXpvp+I/AAATP0MEAAAAAAAAAbkDAABwAAAA2XYYx4eC4z9k+UJIrKXiPwAAEz9DBAAAAAAAAAG6AwAAcAAAAK1ZWxMCh+M/0Lp4Fumj4j8AABM/QwQAAAAAAAABuwMAAHAAAACAPJ5ffIvjP0B8ruQlouI/AAATP2IEAAAAAAAAAbwDAABwAAAAUx/hq/aP4z+wPeSyYqDiPwAAFD+BBAAAAAAAAAG9AwAAcAAAACYCJPhwlOM/Hv8ZgZ+e4j8AQBY/gQQAAAAAAAABvgMAAHAAAADphdJdaZrjP47AT0/cnOI/AEAXP4EEAAAAAAAAAb8DAABwAAAAoKrs3N+h4z/6gYUdGZviPwBAGD+gBAAAAAAAAAHAAwAAcAAAAEVwcnXUquM/akO761WZ4j8AwBg/oAQAAAAAAAABwQMAAHAAAADtNfgNybPjP7aHXFYMlOI/AMAYP6AEAAAAAAAAAcIDAABwAAAAk/t9pr284z8kSZIkSZLiPwAAGT+gBAAAAAAAAAHDAwAAcAAAADjBAz+yxeM/Asz9wMKO4j8AgBk/rwQAAAAAAAABxAMAAHAAAADRJ/XwJNDjP3CNM4//jOI/AMAZP68EAAAAAAAAAcUDAABwAAAAZ47mopfa4z/eTmldPIviPwDAGT+/BAAAAAAAAAHGAwAAcAAAAMR4hroC6+M/TBCfK3mJ4j8AQBk/zwQAAAAAAAABxwMAAHAAAAAvwrq47/njP0wQnyt5ieI/AIAYP88EAAAAAAAAAcgDAABwAAAApmqDnV4H5D9MEJ8reYniPwBAGD/eBAAAAAAAAAHJAwAAcAAAADBy4GhPE+Q/TBCfK3mJ4j8AABg/3gQAAAAAAAABygMAAHAAAAC4eT00QB/kP0wQnyt5ieI/AAAYP+4EAAAAAAAAAcsDAABwAAAAUOAu5rIp5D+80dT5tYfiPwCAGD/uBAAAAAAAAAHMAwAAcAAAANfni7GjNeQ/LJMKyPKF4j8AQBg//QQAAAAAAAABzQMAAHAAAABg7+h8lEHkP5hUQJYvhOI/AAAYP/0EAAAAAAAAAc4DAABwAAAA91XaLgdM5D8IFnZkbILiPwAAGD8NBQAAAAAAAAHPAwAAcAAAAI68y+B5VuQ/dterMqmA4j8AgBg/DQUAAAAAAAAB0AMAAHAAAAAmI72S7GDkP3bXqzKpgOI/AMAYPx0FAAAAAAAAAdEDAABwAAAAryoaXt1s5D9216syqYDiPwDAGD8dBQAAAAAAAAHSAwAAcAAAACjT4kJMeuQ/CBZ2ZGyC4j8AQBg/HQUAAAAAAAAB0wMAAHAAAACw2j8OPYbkP5hUQJYvhOI/AAAYPywFAAAAAAAAAdQDAABwAAAAR0ExwK+Q5D8skwrI8oXiPwAAGD8sBQAAAAAAAAHVAwAAcAAAANBIjougnOQ/vNHU+bWH4j8AgBg/PAUAAAAAAAAB1gMAAHAAAABnr389E6fkP7zR1Pm1h+I/AEAYPzwFAAAAAAAAAdcDAABwAAAA/xVx74Wx5D8skwrI8oXiPwCAFz9MBQAAAAAAAAHYAwAAcAAAAJZ8YqH4u+Q/CBZ2ZGyC4j8AwBc/TAUAAAAAAAAB2QMAAHAAAAA9Qug57cTkP+SY4QDmfuI/AEAYP2sFAAAAAAAAAdoDAABwAAAAxElFBd7Q5D+enrg52XfiPwAAGD9rBQAAAAAAAAHbAwAAcAAAAD7yDepM3uQ/6uJZpI9y4j8AABg/awUAAAAAAAAB3AMAAHAAAAC3mtbOu+vkP8hlxUAJb+I/AAAYP2sFAAAAAAAAAd0DAABwAAAAMUOfsyr55D+k6DDdgmviPwCAGD96BQAAAAAAAAHeAwAAcAAAAKvrZ5iZBuU/FKpmq79p4j8AQBg/egUAAAAAAAAB3wMAAHAAAAAklDB9CBTlP4JrnHn8Z+I/AIAXP4oFAAAAAAAAAeADAABwAAAAj91ke/Ui5T+Ca5x5/GfiPwBAFz+KBQAAAAAAAAHhAwAAcAAAAAiGLWBkMOU/FKpmq79p4j8AABc/mgUAAAAAAAAB4gMAAHAAAACQjYorVTzlP6ToMN2Ca+I/AAAXP5oFAAAAAAAAAeMDAABwAAAAKfR73cdG5T84J/sORm3iPwCAFz+pBQAAAAAAAAHkAwAAcAAAAMBabY86UeU/OCf7DkZt4j8AwBc/qQUAAAAAAAAB5QMAAHAAAABIYspaK13lPzgn+w5GbeI/AMAXP7kFAAAAAAAAAeYDAABwAAAA7idQ8x9m5T84J/sORm3iPwAAGD+5BQAAAAAAAAHnAwAAcAAAAHYvrb4QcuU/pOgw3YJr4j8AABg/2AUAAAAAAAAB6AMAAHAAAAD+NgqKAX7lPxSqZqu/aeI/AIAYP9gFAAAAAAAAAekDAABwAAAAeN/SbnCL5T+Ca5x5/GfiPwBAGD/YBQAAAAAAAAHqAwAAcAAAAADnLzphl+U/YO4HFnZk4j8AgBc/6AUAAAAAAAAB6wMAAHAAAABrMGQ4TqblP86vPeSyYuI/AMAXP+gFAAAAAAAAAewDAABwAAAAxxoEULm25T/Orz3ksmLiPwBAGD/3BQAAAAAAAAHtAwAAcAAAACIFpGckx+U/zq895LJi4j8AABg/9wUAAAAAAAAB7gMAAHAAAAB+70N/j9flP86vPeSyYuI/AIAXPwcGAAAAAAAAAe8DAABwAAAA6Th4fXzm5T9g7gcWdmTiPwBAFz8HBgAAAAAAAAHwAwAAcAAAAFKCrHtp9eU/8CzSRzlm4j8AABc/BwYAAAAAAAAB8QMAAHAAAADNKnVg2ALmP4JrnHn8Z+I/AAAXPxcGAAAAAAAAAfIDAABwAAAAVTLSK8kO5j8Uqmarv2niPwCAFz8XBgAAAAAAAAHzAwAAcAAAAOyYw907GeY/pOgw3YJr4j8AwBc/JgYAAAAAAAAB9AMAAHAAAACSXkl2MCLmP6ToMN2Ca+I/AMAXPyYGAAAAAAAAAfUDAABwAAAAOiTPDiUr5j+k6DDdgmviPwBAFz82BgAAAAAAAAH2AwAAcAAAAO5I6Y2bMuY/pOgw3YJr4j8AABc/NgYAAAAAAAAB9wMAAHAAAACibQMNEjrmPxSqZqu/aeI/AAAXP0YGAAAAAAAAAfgDAABwAAAAaPGxcgpA5j+Ca5x5/GfiPwCAFz9GBgAAAAAAAAH5AwAAcAAAABwWzPGAR+Y/8CzSRzlm4j8AQBc/VQYAAAAAAAAB+gMAAHAAAADD21GKdVDmP2DuBxZ2ZOI/AAAXP1UGAAAAAAAAAfsDAABwAAAAaaHXImpZ5j/Orz3ksmLiPwAAFz9lBgAAAAAAAAH8AwAAcAAAAB7G8aHgYOY/PHFzsu9g4j8AABc/ZQYAAAAAAAAB/QMAAHAAAADT6gshV2jmPzxxc7LvYOI/AEAWP3QGAAAAAAAAAf4DAABwAAAAmW66hk9u5j88cXOy72DiPwAAFj90BgAAAAAAAAH/AwAAcAAAAGtR/dLJcuY/PHFzsu9g4j8AABY/dAYAAAAAAAABAAQAAHAAAAA+NEAfRHfmPzxxc7LvYOI/AIAWP4QGAAAAAAAAAQEEAABwAAAAIXYXUkB65j88cXOy72DiPwBAFj+EBgAAAAAAAAECBAAAcAAAAAK47oQ8feY/PHFzsu9g4j8AABY/lAYAAAAAAAABAwQAAHAAAAACuO6EPH3mPzxxc7LvYOI/AIAVP5QGAAAAAAAAAQQEAABwAAAAEReDa7575j/Orz3ksmLiPwCAFD+UBgAAAAAAAAEFBAAAcAAAAC/VqzjCeOY/YO4HFnZk4j8AgBM/lAYAAAAAAAABBgQAAHAAAABc8mjsR3TmP4JrnHn8Z+I/AEATP6IGAAAAAAAAAQcEAABwAAAAmW66hk9u5j8Uqmarv2niPwAAEz+yBgAAAAAAAAEIBAAAcAAAAOJJoAfZZuY/pOgw3YJr4j8AABM/sgYAAAAAAAABCQQAAHAAAAAuJYaIYl/mPzgn+w5GbeI/AAATP8IGAAAAAAAAAQoEAABwAAAAlr6U1u9U5j/IZcVACW/iPwAAEz/CBgAAAAAAAAELBAAAcAAAABwWzPGAR+Y/yGXFQAlv4j8AABM/0QYAAAAAAAABDAQAAHAAAACxzJfzkzjmP8hlxUAJb+I/AAATP/AGAAAAAAAAAQ0EAABwAAAAZkGMwqom5j/IZcVACW/iPwAAEz/wBgAAAAAAAAEOBAAAcAAAAEfTPUVHEOY/yGXFQAlv4j8AABM/8AYAAAAAAAABDwQAAHAAAAAmZe/H4/nlP8hlxUAJb+I/AAATP/AGAAAAAAAAARAEAABwAAAAB/egSoDj5T/IZcVACW/iPwAAEz8ABwAAAAAAAAERBAAAcAAAAPTn5rOey+U/yGXFQAlv4j8AQBI/AAcAAAAAAAABEgQAAHAAAADVeZg2O7XlP8hlxUAJb+I/AAASPxAHAAAAAAAAARMEAABwAAAAxGren1md5T/IZcVACW/iPwCAEj8QBwAAAAAAAAEUBAAAcAAAAMO6uO/5g+U/OCf7DkZt4j8AQBM/HwcAAAAAAAABFQQAAHAAAADQaScmHGnlP6ToMN2Ca+I/AAATPx8HAAAAAAAAARYEAABwAAAA7HcqQ8BM5T+Ca5x5/GfiPwAAEz8vBwAAAAAAAAEXBAAAcAAAAAiGLWBkMOU/YO4HFnZk4j8AABM/LwcAAAAAAAABGAQAAHAAAAAVNZyWhhXlPzxxc7LvYOI/AAATPz8HAAAAAAAAARkEAABwAAAABCbi/6T95D+ItRQdplviPwAAEz8/BwAAAAAAAAEaBAAAcAAAAPQWKGnD5eQ/9nZK6+JZ4j8AABM/TgcAAAAAAAABGwQAAHAAAADESUUF3tDkP2Y4gLkfWOI/AAATP04HAAAAAAAAARwEAABwAAAAhx3Ouna95D/W+bWHXFbiPwAAEz9eBwAAAAAAAAEdBAAAcAAAAErxVnAPquQ/1vm1h1xW4j8AABM/XgcAAAAAAAABHgQAAHAAAAANxd8lqJbkP/Z2SuviWeI/AAATP14HAAAAAAAAAR8EAABwAAAAvznU9L6E5D+sMqmALF/iPwAAEz9tBwAAAAAAAAEgBAAAcAAAAGNPNN1TdOQ/YO4HFnZk4j8AgBM/bQcAAAAAAAABIQQAAHAAAAD4BQDfZmXkP6ToMN2Ca+I/AMATP30HAAAAAAAAASIEAABwAAAAgV03+vdX5D/q4lmkj3LiPwDAEz99BwAAAAAAAAEjBAAAcAAAAAa1bhWJSuQ/whtNnV974j8AABQ/jQcAAAAAAAABJAQAAHAAAAB+rRFKmD7kP3bXqzKpgOI/AIAUP40HAAAAAAAAASUEAABwAAAA9aW0fqcy5D8skwrI8oXiPwDADj+cBwAAAAAAAAEmBAAAcAAAAF4/w8w0KOQ/TBCfK3mJ4j8AAAY/nAcAAAAAAAABJwQAAHAAAAC4eT00QB/kP0wQnyt5ieI/AAC+PssHAAAAAAAAASgEAABwAAAAXXbNVjam6T/QezuldfHiPwAADD4AAAAAAAAAAAEpBAAAcAAAACH6e7wurOk/Pj1xc7Lv4j8AAEM+DwAAAAAAAAABKgQAAHAAAAACPFPvKq/pP9B7O6V18eI/AABcPg8AAAAAAAAAASsEAABwAAAA1h6WO6Wz6T/QezuldfHiPwAAWj4PAAAAAAAAAAEsBAAAcAAAALhgbW6htuk/YLoF1zjz4j8AAGE+DwAAAAAAAAABLQQAAHAAAACKQ7C6G7vpP2C6Bdc48+I/AAB0Pi4AAAAAAAAAAS4EAABwAAAAXibzBpa/6T9gugXXOPPiPwCAiD4uAAAAAAAAAAEvBAAAcAAAADIJNlMQxOk/YLoF1zjz4j8AAJU+LgAAAAAAAAABMAQAAHAAAAAUSw2GDMfpP2C6Bdc48+I/AIChPj4AAAAAAAAAATEEAABwAAAA9YzkuAjK6T9gugXXOPPiPwAApz4+AAAAAAAAAAEyBAAAcAAAANfOu+sEzek/YLoF1zjz4j8AgK4+PgAAAAAAAAABMwQAAHAAAADXzrvrBM3pP2C6Bdc48+I/AIC3Pj4AAAAAAAAAATQEAABwAAAAyG8nBYPO6T9gugXXOPPiPwCAvj5NAAAAAAAAAAE1BAAAcAAAAMhvJwWDzuk/YLoF1zjz4j8AgMU+TQAAAAAAAAABNgQAAHAAAAC5EJMeAdDpP2C6Bdc48+I/AIDIPk0AAAAAAAAAATcEAABwAAAAuRCTHgHQ6T9gugXXOPPiPwCAyj5NAAAAAAAAAAE4BAAAcAAAAKqx/jd/0ek/YLoF1zjz4j8AgM4+XQAAAAAAAAABOQQAAHAAAACO89Vqe9TpP6z+pkHv7eI/AADVPl0AAAAAAAAAAToEAABwAAAAf5RBhPnV6T9oBH564ubiPwCA3z5dAAAAAAAAAAE7BAAAcAAAAGDWGLf12Ok/IgpVs9Xf4j8AgOw+fAAAAAAAAAABPAQAAHAAAABCGPDp8dvpPwCNwE9P3OI/AAD5PnwAAAAAAAAAAT0EAABwAAAAJFrHHO7e6T8oVM1Wf9PiPwDAAj+MAAAAAAAAAAE+BAAAcAAAAPc8Cmlo4+k/UBvaXa/K4j8AgAc/mwAAAAAAAAABPwQAAHAAAAC8wLjOYOnpP55fe8hlxeI/AIAMP5sAAAAAAAAAAUAEAABwAAAAf0RnNFnv6T964uZk38HiPwDADz+rAAAAAAAAAAFBBAAAcAAAAETIFZpR9ek/VmVSAVm+4j8AQBI/qwAAAAAAAAABQgQAAHAAAAAITMT/SfvpPzTovZ3SuuI/AAAUP7sAAAAAAAAAAUMEAABwAAAAzc9yZUIB6j8Sayk6TLfiPwBAFT+7AAAAAAAAAAFEBAAAcAAAAIL0jOS4COo/7u2U1sWz4j8AABU/ygAAAAAAAAABRQQAAHAAAAAouhJ9rRHqPzwyNkF8ruI/AAAVP9oAAAAAAAAAAUYEAABwAAAAzn+YFaIa6j+GdterMqniPwCAFD/aAAAAAAAAAAFHBAAAcAAAAEcoYfoQKOo/0Lp4Fumj4j8AABQ/6gAAAAAAAAABSAQAAHAAAACycZX4/TbqP47AT0/cnOI/AAAVP+oAAAAAAAAAAUkEAABwAAAADlw1EGlH6j+2h1xWDJTiPwBAFz/5AAAAAAAAAAFKBAAAcAAAAFvnQEFSWeo/cI0zj/+M4j8AQBg/+QAAAAAAAAABSwQAAHAAAACXE7iLuWzqP7zR1Pm1h+I/AEAZP/kAAAAAAAAAAUwEAABwAAAA1j8v1iCA6j+YVECWL4TiPwBAGj8JAQAAAAAAAAFNBAAAcAAAACLLOgcKkuo/CBZ2ZGyC4j8AwBs/CQEAAAAAAAABTgQAAHAAAABRmB1r76bqPwgWdmRsguI/AEAbPxgBAAAAAAAAAU8EAABwAAAAgGUAz9S76j8IFnZkbILiPwDAGj8YAQAAAAAAAAFQBAAAcAAAAL6Rdxk8z+o/CBZ2ZGyC4j8AQBo/KAEAAAAAAAABUQQAAHAAAAD7ve5jo+LqP3bXqzKpgOI/AAAaPygBAAAAAAAAAVIEAABwAAAAHCw94Qb56j/kmOEA5n7iPwBAGT84AQAAAAAAAAFTBAAAcAAAAEr5H0XsDes/VFoXzyJ94j8AABk/OAEAAAAAAAABVAQAAHAAAAB5xgKp0SLrP8IbTZ1fe+I/AMAXP0cBAAAAAAAAAVUEAABwAAAAtfJ58zg26z8OYO4HFnbiPwDAFj9HAQAAAAAAAAFWBAAAcAAAAAN+hSQiSOs/eiEk1lJ04j8AQBY/VwEAAAAAAAABVwQAAHAAAABfaCU8jVjrP+riWaSPcuI/AAAWP1cBAAAAAAAAAVgEAABwAAAAulLFU/ho6z9apI9yzHDiPwAAFj9nAQAAAAAAAAFZBAAAcAAAADL7jThndus/yGXFQAlv4j8AgBY/ZwEAAAAAAAABWgQAAHAAAACso1Yd1oPrPzgn+w5GbeI/AMAWP3YBAAAAAAAAAVsEAABwAAAAF+2KG8OS6z+k6DDdgmviPwCAFz92AQAAAAAAAAFcBAAAcAAAAJCVUwAyoOs/FKpmq79p4j8AwBc/hgEAAAAAAAABXQQAAHAAAADsf/MXnbDrPxSqZqu/aeI/AMAXP4YBAAAAAAAAAV4EAABwAAAAZSi8/Au+6z8Uqmarv2niPwAAGD+VAQAAAAAAAAFfBAAAcAAAANBx8Pr4zOs/FKpmq79p4j8AgBg/lQEAAAAAAAABYAQAAHAAAABKGrnfZ9rrPxSqZqu/aeI/AEAYP6UBAAAAAAAAAWEEAABwAAAAh0YwKs/t6z8Uqmarv2niPwCAFz+lAQAAAAAAAAFiBAAAcAAAANPRO1u4/+s/pOgw3YJr4j8AQBc/tQEAAAAAAAABYwQAAHAAAAAgXUeMoRHsP8hlxUAJb+I/AIAXP7UBAAAAAAAAAWQEAABwAAAAXom+1ggl7D/q4lmkj3LiPwBAFz/EAQAAAAAAAAFlBAAAcAAAAKsUygfyNuw/DmDuBxZ24j8AABc/xAEAAAAAAAABZgQAAHAAAAD4n9U420jsP1RaF88ifeI/AAAXP8QBAAAAAAAAAWcEAABwAAAAUop1UEZZ7D8IFnZkbILiPwCAFz/UAQAAAAAAAAFoBAAAcAAAAK50FWixaew/vNHU+bWH4j8AQBc/1AEAAAAAAAABaQQAAHAAAAAKX7V/HHrsP3CNM4//jOI/AAAXP+QBAAAAAAAAAWoEAABwAAAAZklVl4eK7D+2h1xWDJTiPwAAFz/kAQAAAAAAAAFrBAAAcAAAAM+SiZV0mew/jsBPT9yc4j8AgBc/8wEAAAAAAAABbAQAAHAAAAA63L2TYajsP/Q3DXpvp+I/AEAXP/MBAAAAAAAAAW0EAABwAAAAs4SGeNC17D/McABzP7DiPwCAFj8DAgAAAAAAAAFuBAAAcAAAAA9vJpA7xuw/xiaIz5W84j8AwBY/AwIAAAAAAAABbwQAAHAAAACJF+90qtPsP55fe8hlxeI/AMAXPxICAAAAAAAAAXAEAABwAAAA82Ajc5fi7D8E1zjz+M/iPwBAFz8SAgAAAAAAAAFxBAAAcAAAAG0J7FcG8Ow/StFhugXX4j8AwBY/IgIAAAAAAAABcgQAAHAAAAD2EEkj9/vsPwCNwE9P3OI/AMAWPyICAAAAAAAAAXMEAABwAAAAbrkRCGYJ7T9uTvYdjNriPwBAFz8yAgAAAAAAAAF0BAAAcAAAAOhh2uzUFu0/bk72HYza4j8AwBc/MgIAAAAAAAABdQQAAHAAAABhCqPRQyTtP9wPLOzI2OI/AIAYP0ECAAAAAAAAAXYEAABwAAAA27JrtrIx7T9K0WG6BdfiPwBAGT9BAgAAAAAAAAF3BAAAcAAAAEb8n7SfQO0/upKXiELV4j8AwBo/UQIAAAAAAAABeAQAAHAAAADOA/1/kEztPyhUzVZ/0+I/AAAbP1ECAAAAAAAAAXkEAABwAAAAOU0xfn1b7T8oVM1Wf9PiPwAAGz9hAgAAAAAAAAF6BAAAcAAAALH1+WLsaO0/lhUDJbzR4j8AgBo/YQIAAAAAAAABewQAAHAAAAArnsJHW3btP5YVAyW80eI/AAAaP3ACAAAAAAAAAXwEAABwAAAAtKUfE0yC7T+WFQMlvNHiPwAAGj9wAgAAAAAAAAF9BAAAcAAAADytfN48ju0/BNc48/jP4j8AgBo/gAIAAAAAAAABfgQAAHAAAADGtNmpLZrtPwTXOPP4z+I/AEAaP4ACAAAAAAAAAX8EAABwAAAATLw2dR6m7T9QG9pdr8riPwAAGj+PAgAAAAAAAAGABAAAcAAAALcFa3MLte0/Lp5F+ijH4j8AABo/jwIAAAAAAAABgQQAAHAAAAAU8AqLdsXtPwohsZaiw+I/AIAaP58CAAAAAAAAAYIEAABwAAAAbtqqouHV7T964uZk38HiPwDAGj+fAgAAAAAAAAGDBAAAcAAAAMvESrpM5u0/6KMcMxzA4j8AgBs/rwIAAAAAAAABhAQAAHAAAAAnr+rRt/btP1ZlUgFZvuI/AEAbP68CAAAAAAAAAYUEAABwAAAAgpmK6SIH7j/GJojPlbziPwCAGj+vAgAAAAAAAAGGBAAAcAAAAN2DKgGOF+4/NOi9ndK64j8AQBo/vgIAAAAAAAABhwQAAHAAAABXLPPl/CTuP6Kp82sPueI/AIAaP74CAAAAAAAAAYgEAABwAAAAz9S7ymsy7j/GJojPlbziPwBAGj/OAgAAAAAAAAGJBAAAcAAAACu/W+LWQu4/NOi9ndK64j8AABo/zgIAAAAAAAABigQAAHAAAACWCJDgw1HuP6Kp82sPueI/AAAaP94CAAAAAAAAAYsEAABwAAAAAVLE3rBg7j+iqfNrD7niPwAAGj/eAgAAAAAAAAGMBAAAcAAAAFs8ZPYbce4/oqnzaw+54j8AABo/7QIAAAAAAAABjQQAAHAAAACpx28nBYPuP6Kp82sPueI/AAAaP+0CAAAAAAAAAY4EAABwAAAA5/PmcWyW7j+iqfNrD7niPwAAGj/9AgAAAAAAAAGPBAAAcAAAADN/8qJVqO4/oqnzaw+54j8AABo//QIAAAAAAAABkAQAAHAAAACACv7TPrruP6Kp82sPueI/AAAaPwwDAAAAAAAAAZEEAABwAAAAy5UJBSjM7j+iqfNrD7niPwCAGj8MAwAAAAAAAAGSBAAAcAAAADbfPQMV2+4/oqnzaw+54j8AQBo/HAMAAAAAAAABkwQAAHAAAACxhwbog+juP6Kp82sPueI/AIAZPxwDAAAAAAAAAZQEAABwAAAAKTDPzPL17j+iqfNrD7niPwBAGT8sAwAAAAAAAAGVBAAAcAAAALI3LJjjAe8/oqnzaw+54j8AgBk/LAMAAAAAAAABlgQAAHAAAAA6P4lj1A3vP6Kp82sPueI/AEAZPzsDAAAAAAAAAZcEAABwAAAA0qV6FUcY7z9WZVIBWb7iPwAAGT87AwAAAAAAAAGYBAAAcAAAAHhrAK47Ie8/xiaIz5W84j8AwBc/OwMAAAAAAAABmQQAAHAAAAAskBotsijvP+ijHDMcwOI/AEAWP0sDAAAAAAAAAZoEAABwAAAA5LQ0rCgw7z8KIbGWosPiPwBAFD9LAwAAAAAAAAGbBAAAcAAAAKY44xEhNu8/Lp5F+ijH4j8AwBI/WwMAAAAAAAABnAQAAHAAAABM/miqFT/vP8DcDyzsyOI/AEASP1sDAAAAAAAAAZ0EAABwAAAAAiODKYxG7z/A3A8s7MjiPwCAEj9qAwAAAAAAAAGeBAAAcAAAAMimMY+ETO8/wNwPLOzI4j8AQBI/agMAAAAAAAABnwQAAHAAAAB8y0sO+1PvP8DcDyzsyOI/AAASP3oDAAAAAAAAAaAEAABwAAAAMvBljXFb7z8KIbGWosPiPwAAEj96AwAAAAAAAAGhBAAAcAAAAOYUgAzoYu8/6KMcMxzA4j8AABI/iQMAAAAAAAABogQAAHAAAACaOZqLXmrvP8YmiM+VvOI/AAASP4kDAAAAAAAAAaMEAABwAAAAQv8fJFNz7z+iqfNrD7niPwAAEj+ZAwAAAAAAAAGkBAAAcAAAAPgjOqPJeu8/EmspOky34j8AABI/mQMAAAAAAAABpQQAAHAAAACsSFQiQILvP4IsXwiJteI/AIASP6kDAAAAAAAAAaYEAABwAAAARK9F1LKM7z/u7ZTWxbPiPwDAEj+pAwAAAAAAAAGnBAAAcAAAAPjTX1MplO8/7u2U1sWz4j8AwBI/uAMAAAAAAAABqAQAAHAAAAC+Vw65IZrvP+7tlNbFs+I/AMARP7gDAAAAAAAAAakEAABwAAAAgtu8Hhqg7z/u7ZTWxbPiPwDAED/IAwAAAAAAAAGqBAAAcAAAACahQrcOqe8/7u2U1sWz4j8AwBA/yAMAAAAAAAABqwQAAHAAAADsJPEcB6/vP+7tlNbFs+I/AEAQP9gDAAAAAAAAAawEAABwAAAAsKifgv+07z/McABzP7DiPwCADz/YAwAAAAAAAAGtBAAAcAAAAISL4s55ue8/PDI2QXyu4j8AQA8/5wMAAAAAAAABrgQAAHAAAABmzbkBdrzvPzwyNkF8ruI/AIAPP+cDAAAAAAAAAa8EAABwAAAAZs25AXa87z88MjZBfK7iPwCADj/nAwAAAAAAAAGwBAAAcAAAAGbNuQF2vO8/PDI2QXyu4j8AwA0/5wMAAAAAAAABsQQAAHAAAABmzbkBdrzvPzwyNkF8ruI/AMANP/cDAAAAAAAAAbIEAABwAAAAkup2tfu37z88MjZBfK7iPwDADT/3AwAAAAAAAAGzBAAAcAAAAOwk8RwHr+8/zHAAcz+w4j8AwA0/BgQAAAAAAAABtAQAAHAAAABGX2uEEqbvP+7tlNbFs+I/AAAOPyYEAAAAAAAAAbUEAABwAAAAsPh50p+b7z/u7ZTWxbPiPwAADj8mBAAAAAAAAAG2BAAAcAAAACbxHAevj+8/7u2U1sWz4j8AAA4/NQQAAAAAAAABtwQAAHAAAACsSFQiQILvP8xwAHM/sOI/AAAOPzUEAAAAAAAAAbgEAABwAAAAUl60CtVx7z88MjZBfK7iPwBADT9FBAAAAAAAAAG5BAAAcAAAAPZzFPNpYe8/GLWh3fWq4j8AAA0/RQQAAAAAAAABugQAAHAAAACo6AjCgE/vP/Q3DXpvp+I/AIANP1UEAAAAAAAAAbsEAABwAAAAaryRdxk87z/QungW6aPiPwBADj9VBAAAAAAAAAG8BAAAcAAAADzvrhM0J+8/sD3ksmKg4j8AgA0/ZAQAAAAAAAABvQQAAHAAAAAAwzfJzBPvPx7/GYGfnuI/AMAMP2QEAAAAAAAAAb4EAABwAAAA/BISGW367j8e/xmBn57iPwBADD90BAAAAAAAAAG/BAAAcAAAAN2kw5sJ5O4/sD3ksmKg4j8AgAw/dAQAAAAAAAABwAQAAHAAAACt1+A3JM/uP0B8ruQlouI/AEAMP4MEAAAAAAAAAcEEAABwAAAAjmmSusC47j/QungW6aPiPwAADD+DBAAAAAAAAAHCBAAAcAAAAGGcr1bbo+4/ZPlCSKyl4j8AAAw/kwQAAAAAAAABwwQAAHAAAAAxz8zy9Y7uP/Q3DXpvp+I/AIAMP5MEAAAAAAAAAcQEAABwAAAA9KJVqI577j+GdterMqniPwBADD+jBAAAAAAAAAHFBAAAcAAAAMXVckSpZu4/qvNrD7ms4j8AAAw/owQAAAAAAAABxgQAAHAAAACWCJDgw1HuP8xwAHM/sOI/AIAMP7IEAAAAAAAAAccEAABwAAAAZzutfN487j+CLF8IibXiPwBADT+yBAAAAAAAAAHIBAAAcAAAAEjNXv96Ju4/xiaIz5W84j8AAA0/sgQAAAAAAAAByQQAAHAAAAAoXxCCFxDuPy6eRfoox+I/AAANP8IEAAAAAAAAAcoEAABwAAAACPHBBLT57T+WFQMlvNHiPwCADD/CBAAAAAAAAAHLBAAAcAAAANkj36DO5O0/StFhugXX4j8AAAw/4QQAAAAAAAABzAQAAHAAAACb92dWZ9HtP25O9h2M2uI/AAAMP+EEAAAAAAAAAc0EAABwAAAAbSqF8oG87T+Sy4qBEt7iPwAADD/hBAAAAAAAAAHOBAAAcAAAAC/+Dagaqe0/bk72HYza4j8AgAw/4QQAAAAAAAABzwQAAHAAAADkcgJ3MZftP9wPLOzI2OI/AEANP/EEAAAAAAAAAdAEAABwAAAAluf2RUiF7T9K0WG6BdfiPwAADT/xBAAAAAAAAAHRBAAAcAAAAElc6xRfc+0/StFhugXX4j8AgAw/AAUAAAAAAAAB0gQAAHAAAAAMMHTK91/tPwCNwE9P3OI/AEAMPwAFAAAAAAAAAdMEAABwAAAAzgP9f5BM7T9Eh+kWXOPiPwAADD8QBQAAAAAAAAHUBAAAcAAAANuya7ayMe0/aAR+euLm4j8AAAw/EAUAAAAAAAAB1QQAAHAAAAC8RB05TxvtPxzA3A8s7OI/AIAMPyAFAAAAAAAAAdYEAABwAAAAnNbOu+sE7T+s/qZB7+3iPwBADD8gBQAAAAAAAAHXBAAAcAAAAF6qV3GE8ew/Pj1xc7Lv4j8AAAw/LwUAAAAAAAAB2AQAAHAAAAARH0xAm9/sPz49cXOy7+I/AIALPy8FAAAAAAAAAdkEAABwAAAAtzSsKDDP7D/QezuldfHiPwAACz8/BQAAAAAAAAHaBAAAcAAAAFtKDBHFvuw/YLoF1zjz4j8AgAs/PwUAAAAAAAAB2wQAAHAAAADhoUMsVrHsP/T4zwj89OI/AEAMP08FAAAAAAAAAdwEAABwAAAAWZrmYGWl7D8WdmRsgvjiPwAADD9PBQAAAAAAAAHdBAAAcAAAAM+SiZV0mew/prQunkX64j8AAAw/XgUAAAAAAAAB3gQAAHAAAABHiyzKg43sPzrz+M8I/OI/AIALP14FAAAAAAAAAd8EAABwAAAAv4PP/pKB7D/KMcMBzP3iPwAACz9uBQAAAAAAAAHgBAAAcAAAADd8cjOidew/yjHDAcz94j8AgAs/bgUAAAAAAAAB4QQAAHAAAACudBVosWnsP1pwjTOP/+I/AEAMP24FAAAAAAAAAeIEAABwAAAAJm24nMBd7D9acI0zj//iPwDADD99BQAAAAAAAAHjBAAAcAAAAJ5lW9HPUew/WnCNM4//4j8AwAw/fQUAAAAAAAAB5AQAAHAAAAAkvZLsYETsP1pwjTOP/+I/AEAMP40FAAAAAAAAAeUEAABwAAAAunNe7nM17D9acI0zj//iPwAADD+NBQAAAAAAAAHmBAAAcAAAAEDLlQkFKOw/WnCNM4//4j8AAAw/nQUAAAAAAAAB5wQAAHAAAADHIs0klhrsP+yuV2VSAeM/AAAMP50FAAAAAAAAAegEAABwAAAAPhtwWaUO7D8QLOzI2ATjPwAADD+sBQAAAAAAAAHpBAAAcAAAALcTE460Auw/ViYVkOUL4z8AgAw/rAUAAAAAAAAB6gQAAHAAAAAuDLbCw/brPwjicyUvEeM/AEAMP7wFAAAAAAAAAesEAABwAAAAl6XEEFHs6z8sXwiJtRTjPwAADD+8BQAAAAAAAAHsBAAAcAAAAP4+017e4es/Ttyc7DsY4z8AAAw/zAUAAAAAAAAB7QQAAHAAAABo2OGsa9frP3JZMVDCG+M/AAAMP8wFAAAAAAAAAe4EAABwAAAA39CE4XrL6z8EmPuBhR3jPwAADD/bBQAAAAAAAAHvBAAAcAAAAEhqky8Iwes/lNbFs0gf4z8AgAw/2wUAAAAAAAAB8AQAAHAAAACxA6J9lbbrPyYVkOULIeM/AEAMP+sFAAAAAAAAAfEEAABwAAAAKfxEsqSq6z9KkiRJkiTjPwAADD/rBQAAAAAAAAHyBAAAcAAAAJCVUwAyoOs/JhWQ5Qsh4z8AgAw/+gUAAAAAAAAB8wQAAHAAAAD6LmJOv5XrP5TWxbNIH+M/AEANP/oFAAAAAAAAAfQEAABwAAAAcScFg86J6z8EmPuBhR3jPwDADj8KBgAAAAAAAAH1BAAAcAAAAOkfqLfdfes/4BpnHv8Z4z8AABE/CgYAAAAAAAAB9gQAAHAAAABgGEvs7HHrP07cnOw7GOM/AEASPxoGAAAAAAAAAfcEAABwAAAA5W+CB35k6z8sXwiJtRTjPwBAEz8aBgAAAAAAAAH4BAAAcAAAAIuF4u8SVOs/eKOp82sP4z8AwBM/KQYAAAAAAAAB+QQAAHAAAAAgPK7xJUXrP+hk38GoDeM/AMATPykGAAAAAAAAAfoEAABwAAAAtfJ58zg26z9WJhWQ5QvjPwAAFD8pBgAAAAAAAAH7BAAAcAAAAEupRfVLJ+s/xOdKXiIK4z8AgBQ/OQYAAAAAAAAB/AQAAHAAAADSAH0Q3RnrPzKpgCxfCOM/AMAUPzkGAAAAAAAAAf0EAABwAAAAWVi0K24M6z8QLOzI2ATjPwDAFD9KBgAAAAAAAAH+BAAAcAAAAP5tFBQD/Oo/fu0hlxUD4z8AABU/SgYAAAAAAAAB/wQAAHAAAACTJOAVFu3qP+yuV2VSAeM/AAAVP0oGAAAAAAAAAQAFAABwAAAAKNurFyne6j9acI0zj//iPwAAFT9KBgAAAAAAAAEBBQAAcAAAAL6Rdxk8z+o/OvP4zwj84j8AgBU/WgYAAAAAAAABAgUAAHAAAABTSEMbT8DqP6a0Lp5F+uI/AEAVP1oGAAAAAAAAAQMFAABwAAAA6P4OHWKx6j8WdmRsgvjiPwCAFD9pBgAAAAAAAAEEBQAAcAAAAG9WRjjzo+o/FnZkbIL44j8AQBQ/aQYAAAAAAAABBQUAAHAAAAD1rX1ThJbqPxZ2ZGyC+OI/AIAUP3kGAAAAAAAAAQYFAABwAAAAbaYgiJOK6j+mtC6eRfriPwBAFD95BgAAAAAAAAEHBQAAcAAAACAbFVeqeOo/prQunkX64j8AABQ/iQYAAAAAAAABCAUAAHAAAAC10eBYvWnqPzrz+M8I/OI/AIAUP4kGAAAAAAAAAQkFAABwAAAAPCkYdE5c6j9acI0zj//iPwBAFT+YBgAAAAAAAAEKBQAAcAAAAMOAT4/fTuo/fu0hlxUD4z8AwBU/mAYAAAAAAAABCwUAAHAAAAA7efLD7kLqPxAs7MjYBOM/AIAWP6gGAAAAAAAAAQwFAABwAAAAoxIBEnw46j/E50peIgrjPwBAFj+oBgAAAAAAAAENBQAAcAAAAAysD2AJLuo/ViYVkOUL4z8AABY/uAYAAAAAAAABDgUAAHAAAABl5onHFCXqP+hk38GoDeM/AAAWP7gGAAAAAAAAAQ8FAABwAAAAzn+YFaIa6j94o6nzaw/jPwCAFj/HBgAAAAAAAAEQBQAAcAAAABlbfpYrE+o/COJzJS8R4z8AwBY/xwYAAAAAAAABEQUAAHAAAABU188wMw3qP5ogPlfyEuM/AIAXP9cGAAAAAAAAARIFAABwAAAAoLK1sbwF6j++ndK6eBbjPwBAFz/XBgAAAAAAAAETBQAAcAAAAN0uB0zE/+k/clkxUMIb4z8AABc/5gYAAAAAAAABFAUAAHAAAAAXq1jmy/npPyYVkOULIeM/AIAXP+YGAAAAAAAAARUFAABwAAAAUyeqgNPz6T9sD7msGCjjPwBAGD/mBgAAAAAAAAEWBQAAcAAAAI+j+xrb7ek/IMsXQmIt4z8AQBk/9gYAAAAAAAABFwUAAHAAAAC8wLjOYOnpP9SGdterMuM/AMAaP/YGAAAAAAAAARgFAABwAAAA6N11gubk6T/2Aws7MjbjPwAAGz/2BgAAAAAAAAEZBQAAcAAAAAecnk/q4ek/iELVbPU34z8AABs/FQcAAAAAAAABGgUAAHAAAAAkWscc7t7pP6y/adB7O+M/AIAbPxUHAAAAAAAAARsFAABwAAAAQhjw6fHb6T8+/jMCPz3jPwDAHD8VBwAAAAAAAAEcBQAAcAAAAFF3hNBz2uk/Pv4zAj894z8AgB0/FQcAAAAAAAABHQUAAHAAAABg1hi39djpP157yGXFQOM/AEAePxUHAAAAAAAAAR4FAABwAAAAbzWtnXfX6T/wuZKXiELjPwBAHz8VBwAAAAAAAAEfBQAAcAAAAH+UQYT51ek/8LmSl4hC4z8AQCA/JQcAAAAAAAABIAUAAHAAAAB/lEGE+dXpP/C5kpeIQuM/AIAfPyUHAAAAAAAAASEFAABwAAAAf5RBhPnV6T/wuZKXiELjPwDAHj8lBwAAAAAAAAEiBQAAcAAAAG81rZ131+k/fK7kJaJQ4z8AAAw/NQcAAAAAAAABIwUAAHAAAAAHnJ5P6uHpP1Ln1x5yWeM/AADDPmMHAAAAAAAAASQFAABwAAAAwmlpWFFgvj8CCzsyNkHqPwAA6D0AAAAAAAAAAAElBQAAcAAAAGCAgLojhL4/2kMuKwZK6j8AACA+GAAAAAAAAAABJgUAAHAAAADmh92FFJC+P9pDLisGSuo/AAA0PhgAAAAAAAAAAScFAABwAAAA5ofdhRSQvj9qgvhcyUvqPwAAPj4YAAAAAAAAAAEoBQAAcAAAAOaH3YUUkL4/aoL4XMlL6j8AAFQ+KAAAAAAAAAABKQUAAHAAAADmh92FFJC+P2qC+FzJS+o/AABvPigAAAAAAAAAASoFAABwAAAA5ofdhRSQvj9qgvhcyUvqPwAAhz4oAAAAAAAAAAErBQAAcAAAAOaH3YUUkL4/jv+MwE9P6j8AgJY+KAAAAAAAAAABLAUAAHAAAABggIC6I4S+Px4+V/ISUeo/AICmPjgAAAAAAAAAAS0FAABwAAAAUHHGI0Jsvj+wfCEk1lLqPwAArj44AAAAAAAAAAEuBQAAcAAAAKRL9SqOML4/sHwhJNZS6j8AgLg+VwAAAAAAAAABLwUAAHAAAADoFmqb+Ny9P9T5tYdcVuo/AADGPlcAAAAAAAAAATAFAABwAAAAlsvHqZBlvT/U+bWHXFbqPwCA1D5XAAAAAAAAAAExBQAAcAAAAJhaVL90srw/Hj5X8hJR6j8AgOU+ZwAAAAAAAAABMgUAAHAAAADctFVFw6u7PyaIz5W8ROo/AADyPmcAAAAAAAAAATMFAABwAAAAAvHinU51uj/gjabOrz3qPwCA+z52AAAAAAAAAAE0BQAAcAAAAH4Hn/0lA7k/mpN9B6M26j8AAAE/dgAAAAAAAAABNQUAAHAAAAC24XICdzG3P1SZVECWL+o/AIADP4YAAAAAAAAAATYFAABwAAAAZrTpO9dTtT8Onyt5iSjqPwCABD+VAAAAAAAAAAE3BQAAcAAAAIx/A6pGarM/Dp8reYko6j8AQAU/lQAAAAAAAAABOAUAAHAAAAAKJUwfAkWxPw6fK3mJKOo/AMAGP5UAAAAAAAAAATkFAABwAAAALrOdVj5vrj9+YGFHxibqPwCACD+lAAAAAAAAAAE6BQAAcAAAAEgco254VKo/yKQCsnwh6j8AgAs/pQAAAAAAAAABOwUAAHAAAAB6lGIdlFGmPzhmOIC5H+o/AMAPP7UAAAAAAAAAATwFAABwAAAAuBvcYpFmoj+EqtnqbxrqPwDAET+1AAAAAAAAAAE9BQAAcAAAAJLc7zPt5Z0/8msPuawY6j8AwBI/xAAAAAAAAAABPgUAAHAAAAA6+vdXxL2XP6xx5vGfEeo/AAATP8QAAAAAAAAAAT8FAABwAAAAkK5EX2uEkj/2tYdcVgzqPwAAEz/UAAAAAAAAAAFABQAAcAAAABjzq5PEc4w/tLtelUkF6j8AABM/1AAAAAAAAAABQQUAAHAAAAAIem/Uy1yFPyJ9lGOGA+o/AIATP+QAAAAAAAAAAUIFAABwAAAAaC6823IjgD9uwTXOPP7pPwDADj/kAAAAAAAAAAFDBQAAcAAAAICnU51m0Hg/3IJrnHn86T8AQAg/8wAAAAAAAAABRAUAAHAAAADwTEEQJxV1P7gF1zjz+Ok/AIDmPvMAAAAAAAAAAUUFAABwAAAA8ExBECcVdT8oxwwHMPfpPwCAsT7zAAAAAAAAAAFGBQAAcAAAAAgvg+dZEXg/mIhC1Wz16T8AAGQ+AwEAAAAAAAABRwUAAHAAAAD0cLUcUaq5P7q3U1oXz+g/AABAPgAAAAAAAAAAAUgFAABwAAAAwEOHWKxiuT8qeYkoVM3oPwAAhT4PAAAAAAAAAAFJBQAAcAAAAMBDh1isYrk/KnmJKFTN6D8AAJY+DwAAAAAAAAABSgUAAHAAAAA4PCqNu1a5Pyp5iShUzeg/AICgPg8AAAAAAAAAAUsFAABwAAAAODwqjbtWuT8qeYkoVM3oPwCAtz4fAAAAAAAAAAFMBQAAcAAAANJSQe+Nerk/KnmJKFTN6D8AAMo+HwAAAAAAAAABTQUAAHAAAABsaVhRYJ65P7q3U1oXz+g/AADcPh8AAAAAAAAAAU4FAABwAAAAjofMfiPOuT9wc7LvYNToPwAA5D4fAAAAAAAAAAFPBQAAcAAAADatnXfXCbo/jKbOrz3k6D8AAOc+LgAAAAAAAAABUAUAAHAAAADy4SgHbV26PxibID5X8ug/AADoPj4AAAAAAAAAAVEFAABwAAAANB4RYvO8uj96yGXFQAnpPwAA6D4+AAAAAAAAAAFSBQAAcAAAAP5hVohqKLs/SrfgGmce6T8AAOk+PgAAAAAAAAABUwUAAHAAAADctFVFw6u7P0Aj8NMTN+k/AIDoPk4AAAAAAAAAAVQFAABwAAAAuAdVAhwvvD/Ezcm+g1HpPwAA6D5OAAAAAAAAAAFVBQAAcAAAACBisYplvrw/lrxEFKpm6T8AAOg+XQAAAAAAAAABVgUAAHAAAAD6tLBHvkG9P2arv2nQe+k/AADoPl0AAAAAAAAAAVcFAABwAAAAYA8N0AfRvT82mjq/9pDpPwCA5j5tAAAAAAAAAAFYBQAAcAAAANh4I+8yeL4/CIm1FB2m6T8AAOY+bQAAAAAAAAABWQUAAHAAAADC2txCbRO/P0Y5ZjiAuek/AADoPn0AAAAAAAAAAVoFAABwAAAAoC3c/8WWvz/0qkwqIMvpPwCA7D6MAAAAAAAAAAFbBQAAcAAAAHk8v/gWB8A/gJ+euDnZ6T8AgPA+jAAAAAAAAAABXAUAAHAAAACbWjMm2jbAPwqU8EZT5+k/AAD1PowAAAAAAAAAAV0FAABwAAAANHFKiKxawD90C65x5vHpPwAA+D6cAAAAAAAAAAFeBQAAcAAAAEeABB+OcsA/bsE1zjz+6T8AgPo+nAAAAAAAAAABXwUAAHAAAAAKBLOEhnjAP2Z3vSqTCuo/AID7PqsAAAAAAAAAAWAFAABwAAAAf/xVuZVswD+EqtnqbxrqPwCA+z6rAAAAAAAAAAFhBQAAcAAAAK1p7by7TsA/xFqKDtMt6j8AAP4+qwAAAAAAAAABYgUAAHAAAACMS3mP+B7APyaIz5W8ROo/AIAAP7sAAAAAAAAAAWMFAABwAAAATFOt+HnSvz8a9N5OaV3qPwDABD+7AAAAAAAAAAFkBQAAcAAAAOT4UHAwQ78/wBtNnV976j8AAAo/ywAAAAAAAAABZQUAAHAAAAD2lpcc9qe+P/qBhR0Zm+o/AIAOP8sAAAAAAAAAAWYFAABwAAAAcB7HZunovT8y6L2d0rrqPwCAEz/qAAAAAAAAAAFnBQAAcAAAAFSP304KBr0/2g8s7MjY6j8AwBY/6gAAAAAAAAABaAUAAHAAAACI2iY+d+e7PxR2ZGyC+Oo/AEAZP+oAAAAAAAAAAWkFAABwAAAAvCVuLeTIuj8sXwiJtRTrPwCAGj/qAAAAAAAAAAFqBQAAcAAAAPRwtRxRqrk/1IZ216sy6z8AQBs/+gAAAAAAAAABawUAAHAAAAA6y7ain6O4P8jyhZBYS+s/AMAbP/oAAAAAAAAAAWwFAABwAAAAgSW4KO6ctz+W4QDmfmDrPwDAGz8JAQAAAAAAAAFtBQAAcAAAAGKW0BAPurY/2JGxCeJz6z8AABw/CQEAAAAAAAABbgUAAHAAAADbHQBbAvu1P4YDmPuBhes/AAAcPxkBAAAAAAAAAW8FAABwAAAAZrTpO9dTtT8Q+OmJm5PrPwDAGT8ZAQAAAAAAAAFwBQAAcAAAAIhh6n5+0LQ/nOw7GLWh6z8AABc/KAEAAAAAAAABcQUAAHAAAAAzFkiNFlm0PybhjabOr+s/AEAAPygBAAAAAAAAAXIFAABwAAAAnP8wK0Q1tD+si2eRPsrrPwAAwT44AQAAAAAAAAFzBQAAcAAAAIvwdpRiHbQ/6jsYtaHd6z8AAHY+OAEAAAAAAAABdAUAAHAAAAB3UEZZjD7mP8TnSl4iCuM/AABQPgAAAAAAAAAAAXUFAABwAAAASjOJpQZD5j8QLOzI2ATjPwCAjj4PAAAAAAAAAAF2BQAAcAAAAEoziaUGQ+Y/ECzsyNgE4z8AAKA+DwAAAAAAAAABdwUAAHAAAABZkh2MiEHmPzKpgCxfCOM/AACdPg8AAAAAAAAAAXgFAABwAAAAaPGxcgpA5j/E50peIgrjPwAAoD4eAAAAAAAAAAF5BQAAcAAAAHdQRlmMPuY/ViYVkOUL4z8AgJ0+HgAAAAAAAAABegUAAHAAAACibQMNEjrmP1YmFZDlC+M/AICaPh4AAAAAAAAAAXsFAABwAAAA3+lUpxk05j/E50peIgrjPwAAkD4uAAAAAAAAAAF8BQAAcAAAACvFOiijLOY/MqmALF8I4z8AgIM+LgAAAAAAAAABfQUAAHAAAACD/7SPriPmP37tIZcVA+M/AAB7Pj0AAAAAAAAAAX4FAABwAAAAClfsqj8W5j+mtC6eRfriPwAAbj5NAAAAAAAAAAF/BQAAcAAAAK5sTJPUBeY/0Hs7pXXx4j8AAGM+TQAAAAAAAAABgAUAAHAAAABDIxiV5/blP/hCSKyl6OI/AABfPk0AAAAAAAAAAYEFAABwAAAAynpPsHjp5T+Sy4qBEt7iPwAAXD5cAAAAAAAAAAGCBQAAcAAAAEFz8uSH3eU/bk72HYza4j8AAGc+XAAAAAAAAAABgwUAAHAAAAC6a5UZl9HlP9wPLOzI2OI/AAB5PlwAAAAAAAAAAYQFAABwAAAAMWQ4TqbF5T8AjcBPT9ziPwAAhD5sAAAAAAAAAAGFBQAAcAAAAKlc24K1ueU/RIfpFlzj4j8AgIw+bAAAAAAAAAABhgUAAHAAAABNcjtrSqnlPz49cXOy7+I/AACPPnwAAAAAAAAAAYcFAABwAAAAAOcvOmGX5T+mtC6eRfriPwAAkD58AAAAAAAAAAGIBQAAcAAAAMO6uO/5g+U/ECzsyNgE4z8AAJA+iwAAAAAAAAABiQUAAHAAAACyq/5YGGzlPwjicyUvEeM/AACQPpsAAAAAAAAAAYoFAABwAAAA3RiWXD5O5T8EmPuBhR3jPwCAjj6bAAAAAAAAAAGLBQAAcAAAAAiGLWBkMOU/bA+5rBgo4z8AAI4+qwAAAAAAAAABjAUAAHAAAAAklDB9CBTlP0JIrKXoMOM/AACPPqsAAAAAAAAAAY0FAABwAAAAUAHIgC725D/2Aws7MjbjPwCAkD6rAAAAAAAAAAGOBQAAcAAAAGwPy53S2eQ/XnvIZcVA4z8AgJQ+ugAAAAAAAAABjwUAAHAAAACHHc66dr3kP6R18SzSR+M/AACbProAAAAAAAAAAZAFAABwAAAAoyvR1xqh5D/qbxr03k7jPwCAoz7KAAAAAAAAAAGRBQAAcAAAAL851PS+hOQ/oCt5iShU4z8AAK0+ygAAAAAAAAABkgUAAHAAAADcR9cRY2jkP3ZkbIL4XOM/AICyPtkAAAAAAAAAAZMFAABwAAAA2ZexYQNP5D+8XpVJBWTjPwAAtz7ZAAAAAAAAAAGUBQAAcAAAAKzKzv0dOuQ/bhr03k5p4z8AALk+6QAAAAAAAAABlQUAAHAAAABeP8PMNCjkPyTWUnSYbuM/AIC6PukAAAAAAAAAAZYFAABwAAAA8/WOzkcZ5D9GU+fXHnLjPwCAuj75AAAAAAAAAAGXBQAAcAAAAGzuMQNXDeQ/aNB7O6V14z8AALo++QAAAAAAAAABmAUAAHAAAADFKKxqYgTkPx6M2tDueuM/AAC6PggBAAAAAAAAAZkFAABwAAAAEASS6+v84z+wyqQCsnzjPwAAuz4IAQAAAAAAAAGaBQAAcAAAAC/Curjv+eM/sMqkArJ84z8AgLs+CAEAAAAAAAABmwUAAHAAAAAvwrq47/njP7DKpAKyfOM/AIC7PhgBAAAAAAAAAZwFAABwAAAA4+bUN2YB5D+wyqQCsnzjPwAAvD4YAQAAAAAAAAGdBQAAcAAAAF2PnRzVDuQ/sMqkArJ84z8AALw+KAEAAAAAAAABngUAAHAAAACZuxRnPCLkP7DKpAKyfOM/AAC8PigBAAAAAAAAAZ8FAABwAAAAuClj5J845D+MTRCfK3njPwAAvT43AQAAAAAAAAGgBQAAcAAAAK169K19U+Q/JNZSdJhu4z8AgL8+NwEAAAAAAAABoQUAAHAAAAByrsjD1XLkP7xelUkFZOM/AADDPkcBAAAAAAAAAaIFAABwAAAA7wa3WKSZ5D8wakO761XjPwAAxT5HAQAAAAAAAAGjBQAAcAAAAFoAEQfxweQ/NrS7XpVJ4z8AgMU+VgEAAAAAAAABpAUAAHAAAADG+Wq1PerkP6y/adB7O+M/AADGPlYBAAAAAAAAAaUFAABwAAAAMvPEY4oS5T9CSKyl6DDjPwAAxj5mAQAAAAAAAAGmBQAAcAAAAK9Ls/hYOeU/2tDuelUm4z8AgMQ+ZgEAAAAAAAABpwUAAHAAAADuJ1DzH2blPwSY+4GFHeM/AADEPnYBAAAAAAAAAagFAABwAAAALgTt7eaS5T++ndK6eBbjPwAAxT52AQAAAAAAAAGpBQAAcAAAAJr9Rpwzu+U/miA+V/IS4z8AgMY+hQEAAAAAAAABqgUAAHAAAAAVVjUxAuLlP3ijqfNrD+M/AIDIPoUBAAAAAAAAAasFAABwAAAAvcvgeVYE5j/oZN/BqA3jPwCAyj6VAQAAAAAAAAGsBQAAcAAAAIP/tI+uI+Y/xOdKXiIK4z8AgMw+lQEAAAAAAAABrQUAAHAAAAB3UEZZjD7mPxAs7MjYBOM/AIDPPqUBAAAAAAAAAa4FAABwAAAAlr6U1u9U5j/srldlUgHjPwAA0T6lAQAAAAAAAAGvBQAAcAAAAOJJoAfZZuY/yjHDAcz94j8AgNE+tAEAAAAAAAABsAUAAHAAAABNk9QFxnXmP6a0Lp5F+uI/AADUPrQBAAAAAAAAAbEFAABwAAAA1pox0baB5j9gugXXOPPiPwAA1z7EAQAAAAAAAAGyBQAAcAAAAIy/S1AtieY/HMDcDyzs4j8AANk+xAEAAAAAAAABswUAAHAAAABtASODKYzmPyIKVbPV3+I/AIDZPtMBAAAAAAAAAbQFAABwAAAAjL9LUC2J5j/cDyzsyNjiPwCA2D7TAQAAAAAAAAG1BQAAcAAAAOX5xbc4gOY/lhUDJbzR4j8AANg+4wEAAAAAAAABtgUAAHAAAABrUf3SyXLmP+RZpI9yzOI/AADZPuMBAAAAAAAAAbcFAABwAAAAHsbxoeBg5j/kWaSPcsziPwCA2z7zAQAAAAAAAAG4BQAAcAAAACt1YNgCRuY/BNc48/jP4j8AAN0+8wEAAAAAAAABuQUAAHAAAAB0oCCpLCXmPyhUzVZ/0+I/AIDePvMBAAAAAAAAAboFAABwAAAAzSp1YNgC5j9K0WG6BdfiPwCA3z4CAgAAAAAAAAG7BQAAcAAAAEFz8uSH3eU/StFhugXX4j8AgN8+AgIAAAAAAAABvAUAAHAAAADk2CwdvbPlP7qSl4hC1eI/AADgPhICAAAAAAAAAb0FAABwAAAAw7q47/mD5T8oVM1Wf9PiPwAA4D4SAgAAAAAAAAG+BQAAcAAAAKKcRMI2VOU/BNc48/jP4j8AgN4+IgIAAAAAAAABvwUAAHAAAABiwKfHbyflPwTXOPP4z+I/AADdPiICAAAAAAAAAcAFAABwAAAAE4V25ib85D8E1zjz+M/iPwCA3T4/AgAAAAAAAAHBBQAAcAAAALXqsB5c0uQ/BNc48/jP4j8AgN4+PwIAAAAAAAABwgUAAHAAAABYUOtWkajkPwTXOPP4z+I/AIDfPk8CAAAAAAAAAcMFAABwAAAA7FaRqESA5D8E1zjz+M/iPwAA4T5PAgAAAAAAAAHEBQAAcAAAAFNAekZyXOQ/5Fmkj3LM4j8AgOE+XgIAAAAAAAABxQUAAHAAAACODKYwGj3kP8DcDyzsyOI/AADjPl4CAAAAAAAAAcYFAABwAAAAmbsUZzwi5D+eX3vIZcXiPwCA5D5uAgAAAAAAAAHHBQAAcAAAAIisWtBaCuQ/euLmZN/B4j8AgOY+bgIAAAAAAAAByAUAAHAAAABMgOOF8/bjP1ZlUgFZvuI/AIDoPn4CAAAAAAAAAckFAABwAAAA0tcaoYTp4z/GJojPlbziPwCA6z5+AgAAAAAAAAHKBQAAcAAAAA5UbDuM4+M/6KMcMxzA4j8AAPA+nQIAAAAAAAABywUAAHAAAAAdswAiDuLjP3ri5mTfweI/AIDxPp0CAAAAAAAAAcwFAABwAAAA//TXVArl4z/A3A8s7MjiPwAA8j6dAgAAAAAAAAHNBQAAcAAAAMR4hroC6+M/lhUDJbzR4j8AAPI+rQIAAAAAAAABzgUAAHAAAAAfYybSbfvjP9wPLOzI2OI/AADzPq0CAAAAAAAAAc8FAABwAAAAbO4xA1cN5D+Sy4qBEt7iPwCA9D68AgAAAAAAAAHQBQAAcAAAAJm7FGc8IuQ/RIfpFlzj4j8AgPY+vAIAAAAAAAAB0QUAAHAAAAC4KWPknzjkP2gEfnri5uI/AID5PrwCAAAAAAAAAdIFAABwAAAAvNmIlP9R5D/4QkispejiPwAA/j7bAgAAAAAAAAHTBQAAcAAAAK8qGl7dbOQ/HMDcDyzs4j8AQAA/2wIAAAAAAAAB1AUAAHAAAAB0Xu5zNYzkP9B7O6V18eI/AEABP9sCAAAAAAAAAdUFAABwAAAADnUF1gew5D8WdmRsgvjiPwDAAT/bAgAAAAAAAAHWBQAAcAAAAJcsiFFY1eQ/WnCNM4//4j8AwAE/6wIAAAAAAAAB1wUAAHAAAAAxQ5+zKvnkPzKpgCxfCOM/AAACP+sCAAAAAAAAAdgFAABwAAAAy1m2Ff0c5T8I4nMlLxHjPwAAAj/7AgAAAAAAAAHZBQAAcAAAAHLPYV5RP+U/4BpnHv8Z4z8AQAE/+wIAAAAAAAAB2gUAAHAAAAAN5njAI2PlPyYVkOULIeM/AAABPwoDAAAAAAAAAdsFAABwAAAAiD5nVfKJ5T/8TYPe2ynjPwCAAT8KAwAAAAAAAAHcBQAAcAAAACBVfrfEreU/ZsVACW804z8AQAI/GgMAAAAAAAAB3QUAAHAAAADJyikAGdDlPz7+MwI/PeM/AAACPxoDAAAAAAAAAd4FAABwAAAArLwm43Ts5T+kdfEs0kfjPwAAAj8qAwAAAAAAAAHfBQAAcAAAAK5sTJPUBeY/6m8a9N5O4z8AAAI/KgMAAAAAAAAB4AUAAHAAAADP2poQOBzmP8CoDe2uV+M/AIACPzkDAAAAAAAAAeEFAABwAAAAK8U6KKMs5j+Y4QDmfmDjPwBAAz85AwAAAAAAAAHiBQAAcAAAAKJtAw0SOuY/Tp1fe8hl4z8AQAQ/SQMAAAAAAAAB4wUAAHAAAAB3UEZZjD7mP5KXiELVbOM/AAADP0kDAAAAAAAAAeQFAABwAAAAaPGxcgpA5j9GU+fXHnLjPwAAAj9JAwAAAAAAAAHlBQAAcAAAAKJtAw0SOuY/aNB7O6V14z8AQAE/aAMAAAAAAAAB5gUAAHAAAAArxToooyzmPx6M2tDueuM/AAABP2gDAAAAAAAAAecFAABwAAAAOHSpXsUR5j+wyqQCsnzjPwAAAT94AwAAAAAAAAHoBQAAcAAAAICfaS/v8OU/sMqkArJ84z8AQAA/eAMAAAAAAAAB6QUAAHAAAAAiBaRnJMflP7DKpAKyfOM/AAD/PngDAAAAAAAAAeoFAABwAAAAPWOB1GiR5T+MTRCfK3njPwCA/j6XAwAAAAAAAAHrBQAAcAAAAIPeG/UyV+U/jE0Qnyt54z8AAP4+lwMAAAAAAAAB7AUAAHAAAADauEr8fhvlP0ZT59cecuM/AAD+PpcDAAAAAAAAAe0FAABwAAAAe25fhFTY5D+0FB2mW3DjPwAA/j6nAwAAAAAAAAHuBQAAcAAAAO8Gt1ikmeQ/JNZSdJhu4z8AAP4+pwMAAAAAAAAB7wUAAHAAAABE4eVf8F3kP7QUHaZbcOM/AAD+PrYDAAAAAAAAAfAFAABwAAAAfP3rmTgl5D9GU+fXHnLjPwAA/z62AwAAAAAAAAHxBQAAcAAAAKW6Xe3+7eM/2JGxCeJz4z8AQAA/tgMAAAAAAAAB8gUAAHAAAACT+32mvbzjP2jQezuldeM/AAAAP8YDAAAAAAAAAfMFAABwAAAANWG43vKS4z8ejNrQ7nrjPwAA/z7GAwAAAAAAAAH0BQAAcAAAAI7rDJaecOM/0kc5ZjiA4z8AAPo+1QMAAAAAAAAB9QUAAHAAAACamnvMwFXjP/bEzcm+g+M/AAD0PtUDAAAAAAAAAfYFAABwAAAAXG4EgllC4z+ogCxfCInjPwCA0z7lAwAAAAAAAAH3BQAAcAAAAOPFO53qNOM/zP3Awo6M4z8AgKg+5QMAAAAAAAAB+AUAAHAAAAAfQo038i7jP4C5H1jYkeM/AABdPhQEAAAAAAAAAfkFAABwAAAAkwNHe5og6j9O3JzsOxjjPwAAUD0AAAAAAAAAAAH6BQAAcAAAAEcoYfoQKOo/xOdKXiIK4z8AAJQ9EAAAAAAAAAAB+wUAAHAAAAA4ycwTjynqP+yuV2VSAeM/AACoPRAAAAAAAAAAAfwFAABwAAAADKwPYAku6j8WdmRsgvjiPwAAuj0QAAAAAAAAAAH9BQAAcAAAAO/t5pIFMeo/9PjPCPz04j8AAN49HwAAAAAAAAAB/gUAAHAAAADQL77FATTqP6z+pkHv7eI/AAARPh8AAAAAAAAAAf8FAABwAAAAhVTYRHg76j9oBH564ubiPwAAOz4vAAAAAAAAAAEABgAAcAAAAA5cNRBpR+o/RIfpFlzj4j8AAF0+LwAAAAAAAAABAQYAAHAAAAB4pWkOVlbqP2gEfnri5uI/AAB6Pj8AAAAAAAAAAQIGAABwAAAAxDB1Pz9o6j8cwNwPLOziPwAAhj4/AAAAAAAAAAEDBgAAcAAAAAJd7Imme+o/YLoF1zjz4j8AgI4+TgAAAAAAAAABBAYAAHAAAAATbKYgiJPqPzrz+M8I/OI/AACSPk4AAAAAAAAAAQUGAABwAAAAFRzM0Oes6j8yqYAsXwjjPwCAlD5OAAAAAAAAAAEGBgAAcAAAABbM8YBHxuo/miA+V/IS4z8AgJc+TgAAAAAAAAABBwYAAHAAAADd/8WWn+XqP+AaZx7/GeM/AACaPl4AAAAAAAAAAQgGAABwAAAAlNQFxnUG6z8mFZDlCyHjPwCAnT5eAAAAAAAAAAEJBgAAcAAAAEupRfVLJ+s/2tDuelUm4z8AgKQ+bgAAAAAAAAABCgYAAHAAAAD0HvE9oEnrP/xNg97bKeM/AACtPm4AAAAAAAAAAQsGAABwAAAAnJSchvRr6z/8TYPe2ynjPwCAtT6NAAAAAAAAAAEMBgAAcAAAAFNp3LXKjOs/bA+5rBgo4z8AAL8+jQAAAAAAAAABDQYAAHAAAADOwcpKmbPrP9rQ7npVJuM/AADKPo0AAAAAAAAAAQ4GAABwAAAAShq532fa6z8mFZDlCyHjPwCA1T6NAAAAAAAAAAEPBgAAcAAAAMRyp3Q2Aew/BJj7gYUd4z8AAN4+nAAAAAAAAAABEAYAAHAAAABAy5UJBSjsP3JZMVDCG+M/AIDlPpwAAAAAAAAAAREGAABwAAAAuyOEntNO7D9O3JzsOxjjPwAA5z6sAAAAAAAAAAESBgAAcAAAADd8cjOidew/miA+V/IS4z8AAOg+rAAAAAAAAAABEwYAAHAAAACidczh7p3sP+hk38GoDeM/AADnPrwAAAAAAAAAARQGAABwAAAAHs66dr3E7D8QLOzI2ATjPwAA5T68AAAAAAAAAAEVBgAAcAAAAKmFPfIN6uw/prQunkX64j8AAOI+ywAAAAAAAAABFgYAAHAAAAAl3iuH3BDtP/hCSKyl6OI/AIDfPssAAAAAAAAAARcGAABwAAAAnzYaHKs37T/cDyzsyNjiPwAA3D7bAAAAAAAAAAEYBgAAcAAAACrunJf7XO0/Lp5F+ijH4j8AgNk+2wAAAAAAAAABGQYAAHAAAAClRossyoPtPxJrKTpMt+I/AIDYPusAAAAAAAAAARoGAABwAAAAIJ95wZiq7T+GdterMqniPwAA2T7rAAAAAAAAAAEbBgAAcAAAAKpW/Dzpz+0/Hv8ZgZ+e4j8AgNk++gAAAAAAAAABHAYAAHAAAAA2Dn+4OfXtP9gE8bmSl+I/AADbPvoAAAAAAAAAAR0GAABwAAAAv8UBNIoa7j8kSZIkSZLiPwCA2z4KAQAAAAAAAAEeBgAAcAAAAGc7rXzePO4/JEmSJEmS4j8AgNs+CgEAAAAAAAABHwYAAHAAAADkk5sRrWPuP7aHXFYMlOI/AIDaPgoBAAAAAAAAASAGAABwAAAAfKqyc3+H7j9qQ7vrVZniPwAA2T4ZAQAAAAAAAAEhBgAAcAAAADN/8qJVqO4/Hv8ZgZ+e4j8AANc+GQEAAAAAAAABIgYAAHAAAAD5ssa4rcfuP9C6eBbpo+I/AADVPikBAAAAAAAAASMGAABwAAAA+2LsaA3h7j+q82sPuaziPwAA0j4pAQAAAAAAAAEkBgAAcAAAABrROuZw9+4/7u2U1sWz4j8AgM8+SAEAAAAAAAABJQYAAHAAAABInh1KVgzvP6Kp82sPueI/AIDOPkgBAAAAAAAAASYGAABwAAAApoi9YcEc7z/GJojPlbziPwAAzz5IAQAAAAAAAAEnBgAAcAAAACyQGi2yKO8/6KMcMxzA4j8AgNI+SAEAAAAAAAABKAYAAHAAAADE9gvfJDPvPwohsZaiw+I/AADYPlgBAAAAAAAAASkGAABwAAAAmNlOK5837z9QG9pdr8riPwCA2z5YAQAAAAAAAAEqBgAAcAAAAKY44xEhNu8/KFTNVn/T4j8AAN4+dwEAAAAAAAABKwYAAHAAAADE9gvfJDPvP9wPLOzI2OI/AIDgPncBAAAAAAAAASwGAABwAAAAENLxX64r7z8AjcBPT9ziPwCA4z53AQAAAAAAAAEtBgAAcAAAAIjKlJS9H+8/IgpVs9Xf4j8AAOc+hwEAAAAAAAABLgYAAHAAAAA6P4lj1A3vP5LLioES3uI/AADqPocBAAAAAAAAAS8GAABwAAAAKTDPzPL17j+Sy4qBEt7iPwCA7T6WAQAAAAAAAAEwBgAAcAAAADbfPQMV2+4/3A8s7MjY4j8AAPA+lgEAAAAAAAABMQYAAHAAAABxq2ntvLvuP0rRYboF1+I/AIDyPqYBAAAAAAAAATIGAABwAAAAudYpvuaa7j9K0WG6BdfiPwCA9D6mAQAAAAAAAAEzBgAAcAAAAD5+OykYdO4/StFhugXX4j8AgPc+tgEAAAAAAAABNAYAAHAAAADShOF6y0vuP25O9h2M2uI/AAD5PrYBAAAAAAAAATUGAABwAAAAk6hEgAQf7j8iClWz1d/iPwCA+j7FAQAAAAAAAAE2BgAAcAAAAFPMp4U98u0/1sWzSB/l4j8AgPs+xQEAAAAAAAABNwYAAHAAAAAwrjNYesLtP/hCSKyl6OI/AID7PtUBAAAAAAAAATgGAABwAAAAPK183jyO7T/4QkispejiPwAA/D7VAQAAAAAAAAE5BgAAcAAAAEisxWT/We0/HMDcDyzs4j8AAPw+5QEAAAAAAAABOgYAAHAAAABwaTe4xSLtPxzA3A8s7OI/AAD8PuUBAAAAAAAAATsGAABwAAAAi8cUJQrt7D+s/qZB7+3iPwAA/D7lAQAAAAAAAAE8BgAAcAAAALOEhnjQtew/Pj1xc7Lv4j8AAP0+9AEAAAAAAAABPQYAAHAAAADP4mPlFIDsP9B7O6V18eI/AID/PvQBAAAAAAAAAT4GAABwAAAAyoIYhVVN7D+EN5o6v/biPwCAAD8EAgAAAAAAAAE/BgAAcAAAALjDOD4UHOw/OvP4zwj84j8AwAA/BAIAAAAAAAABQAYAAHAAAAB455tDTe/rP+yuV2VSAeM/AAABPxMCAAAAAAAAAUEGAABwAAAASGqTLwjB6z/E50peIgrjPwCAAT8TAgAAAAAAAAFCBgAAcAAAAPouYk6/les/COJzJS8R4z8AQAE/GAIAAAAAAAABQwYAAHAAAABvd9/SbnDrP07cnOw7GOM/AAABPxgCAAAAAAAAAUQGAABwAAAAxgE0ihpO6z+U1sWzSB/jPwCAAD8oAgAAAAAAAAFFBgAAcAAAAPJuy41AMOs/2tDuelUm4z8AAAA/KAIAAAAAAAABRgYAAHAAAADgXxH3XhjrP5CMTRCfK+M/AIAAPzcCAAAAAAAAAUcGAABwAAAAozOarPcE6z9CSKyl6DDjPwBAAT83AgAAAAAAAAFIBgAAcAAAAEdJ+pSM9Oo/ZsVACW804z8AAAE/RwIAAAAAAAABSQYAAHAAAADOoDGwHefqP4hC1Wz1N+M/AAABP0cCAAAAAAAAAUoGAABwAAAAKNurFyne6j8YgZ+euDnjPwCAAT9XAgAAAAAAAAFLBgAAcAAAAGNX/bEw2Oo/GIGfnrg54z8AwAI/VwIAAAAAAAABTAYAAHAAAACBFSZ/NNXqP4hC1Wz1N+M/AAAFP1cCAAAAAAAAAU0GAABwAAAAgRUmfzTV6j/2Aws7MjbjPwCACD9mAgAAAAAAAAFOBgAAcAAAAEaZ1OQs2+o/1IZ216sy4z8AAAs/ZgIAAAAAAAABTwYAAHAAAADsXlp9IeTqPyDLF0JiLeM/AIANP3YCAAAAAAAAAVAGAABwAAAAZQcjYpDx6j/a0O56VSbjPwAADz+FAgAAAAAAAAFRBgAAcAAAAJTUBcZ1Bus/clkxUMIb4z8AQBA/hQIAAAAAAAABUgYAAHAAAACWhCt21R/rP5ogPlfyEuM/AAAQP4UCAAAAAAAAAVMGAABwAAAAbBeUcq896z8QLOzI2ATjPwAAED+VAgAAAAAAAAFUBgAAcAAAABONP7sDYOs/prQunkX64j8AwA4/lQIAAAAAAAABVQYAAHAAAACdRMI2VIXrP9B7O6V18eI/AEANP6UCAAAAAAAAAVYGAABwAAAAzsHKSpmz6z/4QkispejiPwDACj+lAgAAAAAAAAFXBgAAcAAAAO/fPnhc4+s/RIfpFlzj4j8AgAg/tAIAAAAAAAABWAYAAHAAAADzP4rYGxbsPwCNwE9P3OI/AEAGP7QCAAAAAAAAAVkGAABwAAAA2eGsa9dL7D/cDyzsyNjiPwDABD/EAgAAAAAAAAFaBgAAcAAAAJJmEksNhuw/StFhugXX4j8AQAQ/xAIAAAAAAAABWwYAAHAAAAAtLU9dP8PsP0rRYboF1+I/AAAEP9QCAAAAAAAAAVwGAABwAAAA2FIgVvP+7D9K0WG6BdfiPwCABD/UAgAAAAAAAAFdBgAAcAAAAGW6yIGjPe0/StFhugXX4j8AQAU/4wIAAAAAAAABXgYAAHAAAAD/gAWU1XrtP7qSl4hC1eI/AAAFP+MCAAAAAAAAAV8GAABwAAAAqabWjIm27T+WFQMlvNHiPwCABD/zAgAAAAAAAAFgBgAAcAAAAHCK0FJB7+0/UBvaXa/K4j8AQAQ/8wIAAAAAAAABYQYAAHAAAAAbsKFL9SruP55fe8hlxeI/AIAEPwIDAAAAAAAAAWIGAABwAAAA1DQHKytl7j/ooxwzHMDiPwBABT8CAwAAAAAAAAFjBgAAcAAAAKp3lddknO4/oqnzaw+54j8AwAY/EgMAAAAAAAABZAYAAHAAAACt1+A3JM/uP8xwAHM/sOI/AIAHPxIDAAAAAAAAAWUGAABwAAAA7bN9Muv77j/0Nw16b6fiPwBACD8iAwAAAAAAAAFmBgAAcAAAAB4xhkYwKu8/Hv8ZgZ+e4j8AwAk/IgMAAAAAAAABZwYAAHAAAACKKuD0fFLvPyRJkiRJkuI/AAAMPzEDAAAAAAAAAWgGAABwAAAAJEH3Vk927z9MEJ8reYniPwBADT8xAwAAAAAAAAFpBgAAcAAAAOp0y2ynle8/dterMqmA4j8AQA4/QQMAAAAAAAABagYAAHAAAADexVw2hbDvP56euDnZd+I/AEAPP0EDAAAAAAAAAWsGAABwAAAACpM/mmrF7z9apI9yzHDiPwBAED9BAwAAAAAAAAFsBgAAcAAAAGZ937HV1e8/pOgw3YJr4j8AgA8/YAMAAAAAAAABbQYAAHAAAADgJaiWROPvP4JrnHn8Z+I/AEAOP2ADAAAAAAAAAW4GAABwAAAAiOstLzns7z9g7gcWdmTiPwDACz9gAwAAAAAAAAFvBgAAcAAAAGgtBWI17+8/zq895LJi4j8AAAk/YAMAAAAAAAABcAYAAHAAAACI6y0vOezvP6wyqYAsX+I/AMAHP2ADAAAAAAAAAXEGAABwAAAA4CWolkTj7z/2dkrr4lniPwCABz9gAwAAAAAAAAFyBgAAcAAAAKT5MEzdz+8/QrvrVZlU4j8AgAY/fwMAAAAAAAABcwYAAHAAAACS6na1+7fvP47/jMBPT+I/AMAFP38DAAAAAAAAAXQGAABwAAAAvlcOuSGa7z+4xpnHf0biPwBABT+PAwAAAAAAAAF1BgAAcAAAADKgiz3RdO8/4o2mzq894j8AAAU/jwMAAAAAAAABdgYAAHAAAAACI4MpjEbvPyzSRzlmOOI/AAAFP58DAAAAAAAAAXcGAABwAAAAAMM3ycwT7z8IVbPV3zTiPwAABT+fAwAAAAAAAAF4BgAAcAAAAArCgE+P3+4/5tceclkx4j8AQAQ/rgMAAAAAAAABeQYAAHAAAABv+0M9XaLuP3gW6aMcM+I/AAAEP64DAAAAAAAAAXoGAABwAAAA1DQHKytl7j+ck30HozbiPwAABD++AwAAAAAAAAF7BgAAcAAAAGaLh8x+I+4/vhASayk64j8AgAQ/vgMAAAAAAAABfAYAAHAAAABRHILV3djtP+KNps6vPeI/AEAEP84DAAAAAAAAAX0GAABwAAAAPK183jyO7T8kiM+VvETiPwAABD/OAwAAAAAAAAF+BgAAcAAAACg+d+ebQ+0/2kMuKwZK4j8AAAQ/3QMAAAAAAAABfwYAAHAAAABPS8OKAvPsPyA+V/ISUeI/AAAEP90DAAAAAAAAAYAGAABwAAAAWZrmYGWl7D/2dkrr4lniPwAABD/tAwAAAAAAAAGBBgAAcAAAAEMr4WnEWuw/8CzSRzlm4j8AAAQ/7QMAAAAAAAABggYAAHAAAAA+G3BZpQ7sP1qkj3LMcOI/AAAEP/wDAAAAAAAAAYMGAABwAAAAHE3We4LF6z9UWhfPIn3iPwAABD/8AwAAAAAAAAGEBgAAcAAAAMthf+rZgOs/vNHU+bWH4j8AQAM/DAQAAAAAAAABhQYAAHAAAABNWWulq0DrP5IKyPKFkOI/AIACPwwEAAAAAAAAAYYGAABwAAAA0FBXYH0A6z/6gYUdGZviPwBAAj8MBAAAAAAAAAGHBgAAcAAAABbM8YBHxuo/QHyu5CWi4j8AgAI/OQQAAAAAAAABiAYAAHAAAAAiyzoHCpLqP2T5QkispeI/AMACPzkEAAAAAAAAAYkGAABwAAAA8k0y88Rj6j+GdterMqniPwDAAj85BAAAAAAAAAGKBgAAcAAAAIVU2ER4O+o/qvNrD7ms4j8AQAI/OQQAAAAAAAABiwYAAHAAAAD8nFXJJxbqPzwyNkF8ruI/AAACP0kEAAAAAAAAAYwGAABwAAAAJgrtzE346T/McABzP7DiPwAAAj9JBAAAAAAAAAGNBgAAcAAAABT7MjZs4Ok/7u2U1sWz4j8AAAI/WQQAAAAAAAABjgYAAHAAAADIbycFg87pP+7tlNbFs+I/AAACP1kEAAAAAAAAAY8GAABwAAAAT8deIBTB6T+CLF8IibXiPwCAAj9oBAAAAAAAAAGQBgAAcAAAAKkB2YcfuOk/gixfCIm14j8AQAM/aAQAAAAAAAABkQYAAHAAAADWHpY7pbPpP+7tlNbFs+I/AMAEP3gEAAAAAAAAAZIGAABwAAAAx78BVSO16T/McABzP7DiPwAABT94BAAAAAAAAAGTBgAAcAAAAIpDsLobu+k/GLWh3fWq4j8AAAU/eAQAAAAAAAABlAYAAHAAAAAjqqFsjsXpP2T5QkispeI/AIAEP4cEAAAAAAAAAZUGAABwAAAAf5RBhPnV6T+wPeSyYqDiPwCAAz+XBAAAAAAAAAGWBgAAcAAAAJ4CkAFd7Ok/+oGFHRmb4j8AwAM/lwQAAAAAAAABlwYAAHAAAABjNmQXtQvqP7aHXFYMlOI/AMAEP6cEAAAAAAAAAZgGAABwAAAA0C++xQE06j+SCsjyhZDiPwAABj+nBAAAAAAAAAGZBgAAcAAAAB9r76ZKX+o/kgrI8oWQ4j8AwAc/tgQAAAAAAAABmgYAAHAAAABQ6Pe6j43qPyRJkiRJkuI/AIAIP7YEAAAAAAAAAZsGAABwAAAAJSuGZ8nE6j/YBPG5kpfiPwBACT+2BAAAAAAAAAGcBgAAcAAAAO4OgC2B/eo/akO761WZ4j8AwAk/1gQAAAAAAAABnQYAAHAAAACmk+UMtzfrP47AT0/cnOI/AIAKP9YEAAAAAAAAAZ4GAABwAAAAJJz5UeV36z8e/xmBn57iPwDACj/WBAAAAAAAAAGfBgAAcAAAAHSHUOONvOs/sD3ksmKg4j8AgAs/5QQAAAAAAAABoAYAAHAAAADT0TtbuP/rP0B8ruQlouI/AEALP+UEAAAAAAAAAaEGAABwAAAAB/9pH11H7D9AfK7kJaLiPwCACj/lBAAAAAAAAAGiBgAAcAAAAEeLLMqDjew/0Lp4Fumj4j8AwAo/9QQAAAAAAAABowYAAHAAAABrWcanptbsP/Q3DXpvp+I/AEALP/UEAAAAAAAAAaQGAABwAAAAf8jLnkch7T8YtaHd9ariPwDACz8EBQAAAAAAAAGlBgAAcAAAAKSWZXxqau0/7u2U1sWz4j8AwAs/BAUAAAAAAAABpgYAAHAAAAAD4VD0lK3tPzTovZ3SuuI/AAANPxQFAAAAAAAAAacGAABwAAAAYis8bL/w7T/ooxwzHMDiPwCADj8UBQAAAAAAAAGoBgAAcAAAAN4zULHtMO4/nl97yGXF4j8AABA/JAUAAAAAAAABqQYAAHAAAACJWSGqoWzuP8DcDyzsyOI/AEARPyQFAAAAAAAAAaoGAABwAAAAYZyvVtuj7j9QG9pdr8riPwDAEj8zBQAAAAAAAAGrBgAAcAAAAGT8+raa1u4/5Fmkj3LM4j8AABU/MwUAAAAAAAABrAYAAHAAAACyNyyY4wHvP+RZpI9yzOI/AMAWP0MFAAAAAAAAAa0GAABwAAAA8hPJkqou7z/kWaSPcsziPwAAGD9DBQAAAAAAAAGuBgAAcAAAAHzLSw77U+8/BNc48/jP4j8AQBk/UwUAAAAAAAABrwYAAHAAAAAyoIs90XTvPwTXOPP4z+I/AEAaP1MFAAAAAAAAAbAGAABwAAAAJvEcB6+P7z8E1zjz+M/iPwBAGz9iBQAAAAAAAAGxBgAAcAAAAFS+/2qUpO8/BNc48/jP4j8AQBw/YgUAAAAAAAABsgYAAHAAAACwqJ+C/7TvPwTXOPP4z+I/AAAcP2IFAAAAAAAAAbMGAABwAAAAZs25AXa87z+WFQMlvNHiPwCAGz+BBQAAAAAAAAG0BgAAcAAAAFZuJRv0ve8/StFhugXX4j8AgBo/gQUAAAAAAAABtQYAAHAAAACwqJ+C/7TvP25O9h2M2uI/AEAaP4EFAAAAAAAAAbYGAABwAAAARl9rhBKm7z+Sy4qBEt7iPwAAGj+RBQAAAAAAAAG3BgAAcAAAACbxHAevj+8/AI3AT0/c4j8AQBk/kQUAAAAAAAABuAYAAHAAAABSXrQK1XHvP25O9h2M2uI/AAAZP6EFAAAAAAAAAbkGAABwAAAA9MPuQgpI7z/cDyzsyNjiPwCAGT+hBQAAAAAAAAG6BgAAcAAAAMJG5i7FGe8/StFhugXX4j8AQBo/wAUAAAAAAAABuwYAAHAAAADORS+1h+XuP0rRYboF1+I/AMAaP8AFAAAAAAAAAbwGAABwAAAAUj0bcFml7j9uTvYdjNriPwDAGj/ABQAAAAAAAAG9BgAAcAAAAPPyL/guYu4/IgpVs9Xf4j8AABs/wAUAAAAAAAABvgYAAHAAAAC/xQE0ihruP6z+pkHv7eI/AAAbP9AFAAAAAAAAAb8GAABwAAAA59JN1/DJ7T+mtC6eRfriPwDAGT/QBQAAAAAAAAHABgAAcAAAABw/LmHZd+0/ViYVkOUL4z8AwBg/3wUAAAAAAAABwQYAAHAAAACt5YhSzRztP0qSJEmSJOM/AMATP98FAAAAAAAAAcIGAABwAAAAPYzjQ8HB7D9ee8hlxUDjPwBADT/vBQAAAAAAAAHDBgAAcAAAAK50FWixaew/dmRsgvhc4z8AgOU+7wUAAAAAAAABxAYAAHAAAAA+G3BZpQ7sPx6M2tDueuM/AICgPv4FAAAAAAAAAcUGAABwAAAAZSi8/Au+6z/M/cDCjozjPwAARD7+BQAAAAAAAAHGBgAAcAAAAPq0sEe+Qb0/TvYdjNrQ7D8AAEQ+AAAAAAAAAAABxwYAAHAAAAC06TvXU5W9P7y3U1oXz+w/AACHPg8AAAAAAAAAAcgGAABwAAAAPPGYokShvT9O9h2M2tDsPwAAmD4PAAAAAAAAAAHJBgAAcAAAALTpO9dTlb0/KnmJKFTN7D8AAJY+DwAAAAAAAAABygYAAHAAAACm2oFAcn29P3a9KpMKyOw/AICbPg8AAAAAAAAAAcsGAABwAAAAgLwNE69NvT+ghDeaOr/sPwAAnj4fAAAAAAAAAAHMBgAAcAAAANyWPBr7Eb0/Ng16b6e07D8AgKA+HwAAAAAAAAABzQYAAHAAAACoaQ5WVsq8P/ASUaiarew/AACqPh8AAAAAAAAAAc4GAABwAAAA7DSDxsB2vD88V/ISUajsPwCAuD4+AAAAAAAAAAHPBgAAcAAAAKr4mms6F7w/GNpdr8qk7D8AgL8+PgAAAAAAAAAB0AYAAHAAAABUrfh50p+7P/hcyUtEoew/AADNPj4AAAAAAAAAAdEGAABwAAAAVjyFj7bsuj8Y2l2vyqTsPwAA3D4+AAAAAAAAAAHSBgAAcAAAAEq8Vw65Ibo/8BJRqJqt7D8AAOw+PgAAAAAAAAAB0wYAAHAAAAAWHrZf+Ca5P1qKDtMtuOw/AID9Pk4AAAAAAAAAAdQGAABwAAAAxGGgg3T8tz9UQJYvhMTsPwDAAz9OAAAAAAAAAAHVBgAAcAAAAD94XONLirY/vLdTWhfP7D8AQAc/XgAAAAAAAAAB1gYAAHAAAAAyh7t3Mgy1P7Zt27Zt2+w/AMAHP14AAAAAAAAAAdcGAABwAAAAFIdgdTd2sz/8ZwR+euLsPwAACD99AAAAAAAAAAHYBgAAcAAAAG9/qKdL1LE/sCNjE8Tn7D8AAAg/fQAAAAAAAAAB2QYAAHAAAAC4aDZDfhqwP2LfwagN7ew/AAAIP30AAAAAAAAAAdoGAABwAAAANNG2gQYJrT+GXFYMlPDsPwAACD99AAAAAAAAAAHbBgAAcAAAABzvdKrTDKo/Ohi1od317D8AAAg/jAAAAAAAAAAB3AYAAHAAAAAiK6cAZECnP8xWf9Og9+w/AAAIP4wAAAAAAAAAAd0GAABwAAAAfLJ7SFzrpD/u0xM3J/vsPwCACD+cAAAAAAAAAAHeBgAAcAAAAPxXxL0XxqI/ElGomq3+7D8AQAg/nAAAAAAAAAAB3wYAAHAAAAC8OfWNWQChP8YMBzD3A+0/AAAIP6wAAAAAAAAAAeAGAABwAAAAYJGoRIAEnz96yGXFQAntPwAABD+sAAAAAAAAAAHhBgAAcAAAAMInNyNax5w/wMKOjE0Q7T8AAP4+uwAAAAAAAAAB4gYAAHAAAABQ3Dkv97maP3J+7SGXFe0/AIDgPrsAAAAAAAAAAeMGAABwAAAA9IHdpq0qmj8oOky34BrtPwAAkD7qAAAAAAAAAAHkBgAAcAAAALlw/xdbfrY/7kZT59ce7D8AAFw+AAAAAAAAAAAB5QYAAHAAAAAuaaJManK2P0LVbPU3Dew/AICYPg4AAAAAAAAAAeYGAABwAAAALmmiTGpytj8eWNiRsQnsPwAArD4OAAAAAAAAAAHnBgAAcAAAAKZhRYF5ZrY/lGOGA5j76z8AgKg+DgAAAAAAAAAB6AYAAHAAAAAeWui1iFq2P96nJ25O9us/AACtPg4AAAAAAAAAAekGAABwAAAAl1KL6pdOtj+Yrf6mQe/rPwAAqT4OAAAAAAAAAAHqBgAAcAAAAA1LLh+nQrY/5vGfEfjp6z8AAKI+LgAAAAAAAAAB6wYAAHAAAACmYUWBeWa2P1Kz1d806Os/AACdPi4AAAAAAAAAAewGAABwAAAAx3+5rjyWtj9Ss9XfNOjrPwCAmj4uAAAAAAAAAAHtBgAAcAAAAPus53Lh3bY/djBqQ7vr6z8AgKE+PQAAAAAAAAAB7gYAAHAAAAC24XICdzG3P96nJ25O9us/AICsPj0AAAAAAAAAAe8GAABwAAAAGjzPisDAtz/aXa/KpALsPwAAuj49AAAAAAAAAAHwBgAAcAAAAJCl5anrZ7g/iM+VvEQU7D8AAMg+TQAAAAAAAAAB8QYAAHAAAAAWHrZf+Ca5P8Z/RuCnJ+w/AIDRPk0AAAAAAAAAAfIGAABwAAAAnpaGFQXmuT8orYtnkT7sPwCA2j5cAAAAAAAAAAHzBgAAcAAAADQeEWLzvLo/YBPE50pe7D8AAN8+XAAAAAAAAAAB9AYAAHAAAADMpZuu4ZO7Pyy4xpnHf+w/AADiPmwAAAAAAAAAAfUGAABwAAAA2iXJL99evD/4XMlLRKHsPwCA5D5sAAAAAAAAAAH2BgAAcAAAANyWPBr7Eb0/MMMBzP3A7D8AgOc+fAAAAAAAAAAB9wYAAHAAAABgDw3QB9G9P9rqbxr03uw/AADpPnwAAAAAAAAAAfgGAABwAAAAYICAuiOEvj+AEt5o6vzsPwCA6j6LAAAAAAAAAAH5BgAAcAAAADrTf3d8B78/Br23U1oX7T8AgOw+iwAAAAAAAAAB+gYAAHAAAAD0BwsHElu/P2jq/NpDLu0/AIDuPpsAAAAAAAAAAfsGAABwAAAAGCZ/NNWKvz+mmq3+pkHtPwCA8T6bAAAAAAAAAAH8BgAAcAAAABgmfzTVir8/5kpeIgpV7T8AAPU+qwAAAAAAAAAB/QYAAHAAAACQHiJp5H6/P5S8RBSqZu0/AID+PqsAAAAAAAAAAf4GAABwAAAAbACuOyFPvz+y72DUhnbtPwBABT+6AAAAAAAAAAH/BgAAcAAAADrTf3d8B78/ziJ9lGOG7T8AQAo/ugAAAAAAAAABAAcAAHAAAAD2lpcc9qe+P1gXzyJ9lO0/AIAPP8oAAAAAAAAAAQEHAABwAAAALFNS9n48vj/kCyGxlqLtPwDAEj/KAAAAAAAAAAECBwAAcAAAAFIAUzkmub0/3sGoDe2u7T8AABY/2QAAAAAAAAABAwcAAHAAAADqpfaw3Cm9P/r0xM3Jvu0/AEAXP9kAAAAAAAAAAQQHAABwAAAA/EM9XaKOvD+oZqu/adDtPwBAGD/ZAAAAAAAAAAEFBwAAcAAAAJjp4NRY/7s/5hZc48zj7T8AwBg/+QAAAAAAAAABBgcAAHAAAACqhyeBHmS7P5iIQtVs9e0/AIAZP/kAAAAAAAAAAQcHAABwAAAANB4RYvO8uj+0u16VSQXuPwAAGD/5AAAAAAAAAAEIBwAAcAAAANDDtNmpLbo/0O56VSYV7j8AQBY/CAEAAAAAAAABCQcAAHAAAAD0cLUcUaq5P1rjzOM/I+4/AIALPwgBAAAAAAAAAQoHAABwAAAAniUTK+kyuT9UmVRAli/uPwCA+j4IAQAAAAAAAAELBwAAcAAAAFzpKtBi07g/vBASayk67j8AALA+KAEAAAAAAAABDAcAAHAAAAAarUJ13HO4P7bGmcd/Ru4/AAAgPigBAAAAAAAAAQ0HAABwAAAA5n8UsTcsuD9sgvhcyUvuPwAAfD0oAQAAAAAAAAEOBwAAcAAAANgHsAQXxb0/COJzJS8R7z8AAJA+AAAAAAAAAAABDwcAAHAAAACALYH9ygC+P3ajqfNrD+8/AIDFPhAAAAAAAAAAARAHAABwAAAA+CUkMtr0vT92o6nzaw/vPwAA3j4QAAAAAAAAAAERBwAAcAAAAOgWapv43L0/5mTfwagN7z8AANk+EAAAAAAAAAABEgcAAHAAAABSAFM5Jrm9P+Zk38GoDe8/AADcPh4AAAAAAAAAARMHAABwAAAAtOk711OVvT/mZN/BqA3vPwAA3j4eAAAAAAAAAAEUBwAAcAAAAAjEat6fWb0/VCYVkOUL7z8AgOI+LQAAAAAAAAABFQcAAHAAAADcljwa+xG9PzCpgCxfCO8/AADtPi0AAAAAAAAAARYHAABwAAAADFP384OmvD+garb6mwbvPwAA/D49AAAAAAAAAAEXBwAAcAAAAKr4mms6F7w/fu0hlxUD7z8AwAE/PQAAAAAAAAABGAcAAHAAAACKabNTWzS7P8gxwwHM/e4/AIAIP0wAAAAAAAAAARkHAABwAAAAWMsRpZo5uj/y+M8I/PTuPwCAED9MAAAAAAAAAAEaBwAAcAAAAAYP/MgWD7k/+EJIrKXo7j8AABY/TAAAAAAAAAABGwcAAHAAAAAJLRX03qi3P/6MwE9P3O4/AAAbP1wAAAAAAAAAARwHAABwAAAAYyVdJvMGtj9ymG7BNc7uPwCAHj9cAAAAAAAAAAEdBwAAcAAAAKwO68ElTbQ/VmVSAVm+7j8AQCI/bAAAAAAAAAABHgcAAHAAAADl6L7GdnuyPxi1od31qu4/AAAkP2wAAAAAAAAAAR8HAABwAAAAhax7afWFsD/8gYUdGZvuPwBAJT97AAAAAAAAAAEgBwAAcAAAAGb+5EWrUK0/TBCfK3mJ7j8AACg/ewAAAAAAAAABIQcAAHAAAADEo9K4a5WpP56euDnZd+4/AMArP3sAAAAAAAAAASIHAABwAAAAJknAKyzapT8Sqmarv2nuPwBALj+LAAAAAAAAAAEjBwAAcAAAAJT9ZzXONqI/GPTeTmld7j8AADA/iwAAAAAAAAABJAcAAHAAAACS3O8z7eWdP9T5tYdcVu4/AEAxP5sAAAAAAAAAASUHAABwAAAAolRU4A1NmD9Cu+tVmVTuPwBAMj+bAAAAAAAAAAEmBwAAcAAAABYnFRV4Q5M/1Pm1h1xW7j8AADI/qgAAAAAAAAABJwcAAHAAAADQp2SkV5KNP8yvPeSyYu4/AAAyP6oAAAAAAAAAASgHAABwAAAA1C4o5V57hj8Sqmarv2nuPwAAMj+6AAAAAAAAAAEpBwAAcAAAAOSmjJF/4oA/fCEk1lJ07j8AADI/ugAAAAAAAAABKgcAAHAAAACItrIxTVJ3P+SY4QDmfu4/AMAvP8kAAAAAAAAAASsHAABwAAAAcAIcL5y3bz+60dT5tYfuPwAALT/JAAAAAAAAAAEsBwAAcAAAABBrtT3qRGU/AMz9wMKO7j8AwCU/2QAAAAAAAAABLQcAAHAAAADQl9L6ncpgP0bGJojPle4/AMAcP9kAAAAAAAAAAS4HAABwAAAA0JfS+p3KYD+MwE9P3JzuPwAACD/pAAAAAAAAAAEvBwAAcAAAABBcVqkDw2Y/rj3ksmKg7j8AAN0+6QAAAAAAAAABMAcAAHAAAAC4eV7N2ppwPxz/GYGfnu4/AACTPhgBAAAAAAAAATEHAABwAAAAlcP+1LMBtz+Yx39G4KftPwAAoD4AAAAAAAAAAAEyBwAAcAAAAMbwLJlYSbc/5AshsZai7T8AgNw+DwAAAAAAAAABMwcAAHAAAABR+IlkSVW3P+QLIbGWou0/AAD4Pg8AAAAAAAAAATQHAABwAAAA2P/mLzphtz/kCyGxlqLtPwCA8j4PAAAAAAAAAAE1BwAAcAAAAOgOocYbebc/5AshsZai7T8AAPU+DwAAAAAAAAABNgcAAHAAAAD5HVtd/ZC3PwaJtRQdpu0/AIDtPh8AAAAAAAAAATcHAABwAAAAGjzPisDAtz9Og97bKa3tPwAA5T4fAAAAAAAAAAE4BwAAcAAAANZwWhpWFLg/RjlmOIC57T8AgOA+LwAAAAAAAAABOQcAAHAAAAA6y7ain6O4Pxgo4Y2mzu0/AIDfPi8AAAAAAAAAAToHAABwAAAAJi1w9tk+uT96VSYVkOXtPwCA3z5TAAAAAAAAAAE7BwAAcAAAACSe4+D18bk//v//////7T8AAOU+UwAAAAAAAAABPAcAAHAAAACuFrSWArG6P1rjzOM/I+4/AIDtPlMAAAAAAAAAAT0HAABwAAAAMo+ETA9wuz+2xpnHf0buPwCA8j5TAAAAAAAAAAE+BwAAcAAAALgHVQIcL7w/pugw3YJr7j8AAPc+UwAAAAAAAAABPwcAAHAAAAC4eMjsN+K8PwDM/cDCju4/AAD4PmIAAAAAAAAAAUAHAABwAAAALOLeC2OJvT9cr8qkArLuPwAA+D5iAAAAAAAAAAFBBwAAcAAAAKRL9SqOML4/upKXiELV7j8AAPg+cgAAAAAAAAABQgcAAHAAAAB+nvTn5rO+P857O6V18e4/AAD5PnIAAAAAAAAAAUMHAABwAAAAwtrcQm0Tvz8wqYAsXwjvPwCA/D6CAAAAAAAAAAFEBwAAcAAAAFzx86Q/N78/ktbFs0gf7z8AAAE/ggAAAAAAAAABRQcAAHAAAABc8fOkPze/P9SGdterMu8/AAAGP5EAAAAAAAAAAUYHAABwAAAAwtrcQm0Tvz+C+FzJS0TvPwBADD+hAAAAAAAAAAFHBwAAcAAAAH6e9Ofms74/DO2uV2VS7z8AABQ/oQAAAAAAAAABSAcAAHAAAAAsU1L2fjy+PyogyxdCYu8/AMAcP6EAAAAAAAAAAUkHAABwAAAAPPGYokShvT/YkbEJ4nPvPwAAJD+xAAAAAAAAAAFKBwAAcAAAALh4yOw34rw/FkJiLUWH7z8AgCo/sQAAAAAAAAABSwcAAHAAAAAQ4oMJaPO7P8azSB/lmO8/AAAuP7EAAAAAAAAAAUwHAABwAAAAaEs/JpgEuz9yJS8RharvPwAAMD/QAAAAAAAAAAFNBwAAcAAAAL60+kLIFbo/kFhL0WG67z8AQDE/0AAAAAAAAAABTgcAAHAAAACQFlmUBxu5P4gO0y24xu8/AEAyP9AAAAAAAAAAAU8HAABwAAAAXni35UYguD+ExFqKDtPvPwAAMD/QAAAAAAAAAAFQBwAAcAAAAD7pz81nPbc/Wv1Ng97b7z8AwCw/3wAAAAAAAAABUQcAAHAAAACmYUWBeWa2P6D3dkrr4u8/AAAcP98AAAAAAAAAAVIHAABwAAAAh9JdaZqDtT9Us9XfNOjvPwBABj/vAAAAAAAAAAFTBwAAcAAAAHpSMOicuLQ/MjZBfK7k7z8AALc+7wAAAAAAAAAL"/>
</p:tagLst>
</file>

<file path=ppt/tags/tag6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2313|recordLength=184853|start=0|end=32313|audioFormat={00001610-0000-0010-8000-00AA00389B71}|audioRate=44100|muted=false|volume=0.8|fadeIn=0|fadeOut=0|videoFormat={34363248-0000-0010-8000-00AA00389B71}|videoRate=15|videoWidth=256|videoHeight=256"/>
</p:tagLst>
</file>

<file path=ppt/tags/tag7.xml><?xml version="1.0" encoding="utf-8"?>
<p:tagLst xmlns:a="http://schemas.openxmlformats.org/drawingml/2006/main" xmlns:r="http://schemas.openxmlformats.org/officeDocument/2006/relationships" xmlns:p="http://schemas.openxmlformats.org/presentationml/2006/main">
  <p:tag name="ATHENA.MIXSHAPE" val="|streamable=true|audioOnly=true|recordStart=81861|recordEnd=122758|recordLength=134791|start=81861|end=122758|audioFormat={00001610-0000-0010-8000-00AA00389B71}|audioRate=44100|muted=false|volume=0.8|fadeIn=0|fadeOut=0|videoFormat={34363248-0000-0010-8000-00AA00389B71}|videoRate=15|videoWidth=256|videoHeight=256"/>
</p:tagLst>
</file>

<file path=ppt/tags/tag70.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OpjmT8JAwAAAAgAAAANAAAABwMAAAAAAQAAAAgAAAAECUlua0F0b21WMQIAAAAJBAAAAAkFAAAACQYAAAAJBwAAAAkIAAAACQkAAAAJCgAAAAkLAAAABQQAAAALUGVuU3Ryb2tlVjEEAAAACkF0dHJpYnV0ZXMFVHJhY2UJU3RhcnRUaW1lBFR5cGUEBAAED1BlbkF0dHJpYnV0ZXNWMQIAAAAKSW5rVHJhY2VWMQIAAAAQDEFjdGlvblR5cGVWMQIAAAACAAAACQwAAAAJDQAAAEIfAAAAAAAABfL///8MQWN0aW9uVHlwZVYxAQAAAAd2YWx1ZV9fAAgCAAAAAAAAAAEFAAAABAAAAAkPAAAACRAAAAArMQAAAAAAAAHv////8v///wAAAAABBgAAAAQAAAAJEgAAAAkTAAAA7TMAAAAAAAAB7P////L///8AAAAAAQcAAAAEAAAACRUAAAAJFgAAAN5HAAAAAAAAAen////y////AAAAAAEIAAAABAAAAAkYAAAACRkAAAB3TQAAAAAAAAHm////8v///wAAAAABCQAAAAQAAAAJGwAAAAkcAAAAd1UAAAAAAAAB4/////L///8AAAAAAQoAAAAEAAAACR4AAAAJHwAAABldAAAAAAAAAeD////y////AAAAAAELAAAABAAAAAkhAAAACSIAAADsXgAAAAAAAAHd////8v///wAAAAAFDAAAAA9QZW5BdHRyaWJ1dGVzVjEKAAAAB19jb2xvckEHX2NvbG9yUgdfY29sb3JHB19jb2xvckIKRml0VG9DdXJ2ZQZIZWlnaHQOSWdub3JlUHJlc3N1cmUNSXNIaWdobGlnaHRlcgVTaGFwZQVXaWR0aAAAAAAAAAAABAACAgICAQYBAQxCcnVzaFNoYXBlVjECAAAABgIAAAD/AAAAAAAAAAAAAAhAAAAF3P///wxCcnVzaFNoYXBlVjEBAAAAB3ZhbHVlX18ACAIAAAABAAAAAAAAAAAACEAFDQAAAApJbmtUcmFjZVYxAwAAAA1MaXN0YDErX2l0ZW1zDExpc3RgMStfc2l6ZQ9MaXN0YDErX3ZlcnNpb24EAAAYU2hhcmVkLklua2luZy5JbmtQb2ludFtdAgAAAAgIAgAAAAklAAAAWAAAAFgAAAABDwAAAAwAAAD/AAAAAAAAAAAAAAhAAAAB2v///9z///8BAAAAAAAAAAAACEABEAAAAA0AAAAJJwAAAB8AAAAfAAAAARIAAAAMAAAA/wAAAAAAAAAAAAAIQAAAAdj////c////AQAAAAAAAAAAAAhAARMAAAANAAAACSkAAAAxAAAAMQAAAAEVAAAADAAAAP8AAAAAAAAAAAAACEAAAAHW////3P///wEAAAAAAAAAAAAIQAEWAAAADQAAAAkrAAAASwAAAEsAAAABGAAAAAwAAAD/AAAAAAAAAAAAAAhAAAAB1P///9z///8BAAAAAAAAAAAACEABGQAAAA0AAAAJLQAAAF8AAABfAAAAARsAAAAMAAAA/wAAAAAAAAAAAAAIQAAAAdL////c////AQAAAAAAAAAAAAhAARwAAAANAAAACS8AAACFAAAAhQAAAAEeAAAADAAAAP8AAAAAAAAAAAAACEAAAAHQ////3P///wEAAAAAAAAAAAAIQAEfAAAADQAAAAkxAAAAHAAAABwAAAABIQAAAAwAAAD/AAAAAAAAAAAAAAhAAAABzv///9z///8BAAAAAAAAAAAACEABIgAAAA0AAAAJMwAAACUAAAAlAAAAByUAAAAAAQAAAIAAAAAECklua1BvaW50VjEC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NKAcnAAAAAAEAAAAgAAAABApJbmtQb2ludFYxAgAAAAmMAAAACY0AAAAJjgAAAAmPAAAACZAAAAAJkQAAAAmSAAAACZMAAAAJlAAAAAmVAAAACZYAAAAJlwAAAAmYAAAACZkAAAAJmgAAAAmbAAAACZwAAAAJnQAAAAmeAAAACZ8AAAAJoAAAAAmhAAAACaIAAAAJowAAAAmkAAAACaUAAAAJpgAAAAmnAAAACagAAAAJqQAAAAmqAAAACgcpAAAAAAEAAABAAAAABApJbmtQb2ludFYxA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DQ8HKwAAAAABAAAAgAAAAAQKSW5rUG9pbnRWMQIAAAAJ3AAAAAndAAAACd4AAAAJ3wAAAAngAAAACeEAAAAJ4gAAAAnjAAAACeQAAAAJ5QAAAAnmAAAACecAAAAJ6AAAAAnpAAAACeoAAAAJ6wAAAAnsAAAACe0AAAAJ7gAAAAnvAAAACfAAAAAJ8QAAAAnyAAAACfMAAAAJ9AAAAAn1AAAACfYAAAAJ9wAAAAn4AAAACfkAAAAJ+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klAQAACSYBAAANNQctAAAAAAEAAACAAAAABApJbmtQb2ludFYxAgA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NIQcvAAAAAAEAAAAAAQAABApJbmtQb2ludFYxAgA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DXsHMQAAAAABAAAAIAAAAAQKSW5rUG9pbnRWMQIAAAAJCwIAAAkMAgAACQ0CAAAJDgIAAAkPAgAACRACAAAJEQIAAAkSAgAACRMCAAAJFAIAAAkVAgAACRYCAAAJFwIAAAkYAgAACRkCAAAJGgIAAAkbAgAACRwCAAAJHQIAAAkeAgAACR8CAAAJIAIAAAkhAgAACSICAAAJIwIAAAkkAgAACSUCAAAJJgIAAA0EBzMAAAAAAQAAAEAAAAAECklua1BvaW50VjECAAAACScCAAAJKAIAAAkpAgAACSoCAAAJKwIAAAksAgAACS0CAAAJLgIAAAkvAgAACTACAAAJMQIAAAkyAgAACTMCAAAJNAIAAAk1AgAACTYCAAAJNwIAAAk4AgAACTkCAAAJOgIAAAk7AgAACTwCAAAJPQIAAAk+AgAACT8CAAAJQAIAAAlBAgAACUICAAAJQwIAAAlEAgAACUUCAAAJRgIAAAlHAgAACUgCAAAJSQIAAAlKAgAACUsCAAANGwU0AAAACklua1BvaW50VjEEAAAAAVgBWQ5QcmVzc3VyZUZhY3RvcglUaW1lU3RhbXAAAAAABgYLEAIAAAAPFdQpAk3mP1Drf1Ic+pM/AAC4PQAAAAAAAAAAATUAAAA0AAAAvExpDBZS5j/QPWCY/EqTPwAA/j0PAAAAAAAAAAE2AAAANAAAANlxd6N4VeY/oBRwdYyikz8AABA+DwAAAAAAAAABNwAAADQAAACHqQyGjFrmP6AUcHWMopM/AAANPg8AAAAAAAAAATgAAAA0AAAApc4aHe9d5j9Q639SHPqTPwAAEj4fAAAAAAAAAAE5AAAANAAAAMLzKLRRYeY/UOt/Uhz6kz8AABM+HwAAAAAAAAABOgAAADQAAADdGDdLtGTmP1Drf1Ic+pM/AAATPh8AAAAAAAAAATsAAAA0AAAA3Rg3S7Rk5j9Q639SHPqTPwAADz4fAAAAAAAAAAE8AAAANAAAAGwrvpZlZuY/UOt/Uhz6kz8AAAs+HwAAAAAAAAABPQAAADQAAABsK76WZWbmP1Drf1Ic+pM/AAALPh8AAAAAAAAAAT4AAAA0AAAA+j1F4hZo5j+gFHB1jKKTPwAADT4uAAAAAAAAAAE/AAAANAAAABhjU3l5a+Y/0D1gmPxKkz8AABE+LgAAAAAAAAABQAAAADQAAAA2iGEQ3G7mP9A9YJj8SpM/AAAXPi4AAAAAAAAAAUEAAAA0AAAAU61vpz5y5j+gFHB1jKKTPwAAJT4+AAAAAAAAAAFCAAAANAAAAI73i9UDeeY/UOt/Uhz6kz8AADY+TgAAAAAAAAABQwAAADQAAADIQagDyX/mP8CYnww8qZQ/AABKPl0AAAAAAAAAAUQAAAA0AAAAdHk95tyE5j9wb6/pywCVPwAAXj5tAAAAAAAAAAFFAAAANAAAAB+x0sjwieY/MEa/xltYlT8AAHY+bQAAAAAAAAABRgAAADQAAABA1uBfU43mPzBGv8ZbWJU/AICKPn0AAAAAAAAAAUcAAAA0AAAAH7HSyPCJ5j8Awo8vrFGUPwCAkj59AAAAAAAAAAFIAAAANAAAAOZmtporg+Y/YJBA3tybkj8AgJY+fQAAAAAAAAABSQAAADQAAACO94vVA3nmP9Be8YwN5pA/AACZPpwAAAAAAAAAAUoAAAA0AAAAp3XaxCpt5j/AUeVIHVOMPwCAmz6cAAAAAAAAAAFLAAAANAAAABa8k9E9XOY/oDjIvf8qhj8AAJw+nAAAAAAAAAABTAAAADQAAAAPFdQpAk3mP6B66qYhYYE/AACcPqsAAAAAAAAAAU0AAAA0AAAAfVuNNhU85j/A01iUxox6PwAAnD67AAAAAAAAAAFOAAAANAAAAF6Pv/d2KeY/AMOaNwhydj8AAJw+uwAAAAAAAAABTwAAADQAAAA8w/G42BbmP0ANHE+JtXM/AACcPssAAAAAAAAAAVAAAAA0AAAAG/cjejoE5j8Aw5o3CHJ2PwAAnT7LAAAAAAAAAAFRAAAANAAAAPgqVjuc8eU/gOQW8YSnfj8AgJw+ywAAAAAAAAABUgAAADQAAAArJ/MZ6tnlPwDeiEnAzIQ/AACcPtoAAAAAAAAAAVMAAAA0AAAA7TUXROnD5T/AUeVIHVOMPwAAnD7aAAAAAAAAAAFUAAAANAAAACAytCI3rOU/YJBA3tybkj8AAJw+6gAAAAAAAAABVQAAADQAAABxU1+Y55flP3CpXWn6w5g/AICZPuoAAAAAAAAAAVYAAAA0AAAA3ZkYpfqG5T/QRqqLx/KfPwCAlz76AAAAAAAAAAFXAAAANAAAAGoF4EhweeU/KPYq7nmXpD8AgJU++gAAAAAAAAABWAAAADQAAAARlrWDSG/lP6jd+CfICak/AICUPgkBAAAAAAAAAVkAAAA0AAAAZF4goTRq5T8wh14tbv+tPwAAlD4JAQAAAAAAAAFaAAAANAAAANVLmVWDaOU/qCIeIqZksT8AAJQ+GQEAAAAAAAABWwAAADQAAABkXiChNGrlP2z30CR537M/AACVPhkBAAAAAAAAAVwAAAA0AAAAgoMuOJdt5T/Y4Ps4hC62PwCAlj4oAQAAAAAAAAFdAAAANAAAAEzg0bENduU/7L9qRHOTuD8AgJc+KAEAAAAAAAABXgAAADQAAACFKu7f0nzlP1yplVh+4ro/AACZPjgBAAAAAAAAAV8AAAA0AAAAMmKDwuaB5T8MvLCP+dm8PwCAmT44AQAAAAAAAAFgAAAANAAAADJig8LmgeU/+Pe76eR5vj8AgJk+SAEAAAAAAAABYQAAADQAAACjT/x2NYDlPzRdt2ZAwr8/AACaPkgBAAAAAAAAAWIAAAA0AAAA9xdnlCF75T9eZjf2W3rAPwAAmj5XAQAAAAAAAAFjAAAANAAAAEzg0bENduU/dijPwbP9wD8AAJo+VwEAAAAAAAABZAAAADQAAAARlrWDSG/lP47qZo0LgcE/AACaPmcBAAAAAAAAAWUAAAA0AAAA1UuZVYNo5T8gvBhmjePBPwCAmD5nAQAAAAAAAAFmAAAANAAAAA7v9dsMYOU/XIMONvNbwj8AAJg+dwEAAAAAAAABZwAAADQAAABDklJillflP55KBAZZ1MI/AACYPncBAAAAAAAAAWgAAAA0AAAA6yIonW5N5T+OBz7NomLDPwAAmT6GAQAAAAAAAAFpAAAANAAAACPGhCP4ROU/LLq7i9AGxD8AgJk+hgEAAAAAAAABagAAADQAAADKVlpe0DrlP8hsOUr+qsQ/AACbPoYBAAAAAAAAAWsAAAA0AAAAc+cvmagw5T9E+yTqyZvFPwCAmz6WAQAAAAAAAAFsAAAANAAAAKiKjB8yKOU/aJ6Im81gxj8AgJs+lgEAAAAAAAABbQAAADQAAABQG2JaCh7lP2Q8jkjDMMc/AACcPqUBAAAAAAAAAW4AAAA0AAAAa5mwSTES5T801TXxqgvIPwAAnT6lAQAAAAAAAAFvAAAANAAAAGfy8KH1AuU/uGMhkXb8yD8AgJ0+tQEAAAAAAAABcAAAADQAAADTOKquCPLkP+DnUCgmA8o/AACfPrUBAAAAAAAAAXEAAAA0AAAAQn9juxvh5D/kZiK7xxTLPwCAoD7FAQAAAAAAAAFyAAAANAAAAAOOh+Uay+Q/TNF7PDFSzD8AgKI+xQEAAAAAAAABcwAAADQAAADFnKsPGrXkP1gxGbV+pc0/AICkPuMBAAAAAAAAAXQAAAA0AAAAFb5Whcqg5D/koNA69tfOPwCApz7jAQAAAAAAAAF1AAAANAAAAPTxiEYsjuQ/mBXmxHv/zz8AgK0+8wEAAAAAAAABdgAAADQAAABgOEJTP33kP5TCTqX5mNA/AIC0PvMBAAAAAAAAAXcAAAA0AAAAXZGCqwNu5D/qfFlqvCzRPwAAvD4DAgAAAAAAAAF4AAAANAAAAOn8SU95YOQ/sjQ1LfjF0T8AAMQ+AwIAAAAAAAABeQAAADQAAAByaBHz7lLkP3jsEPAzX9I/AADJPhICAAAAAAAAAXoAAAA0AAAAHPnmLcdI5D8msde9Et3SPwAAzD4SAgAAAAAAAAF7AAAANAAAAFGcQ7RQQOQ/in0rkoZK0z8AgM4+IgIAAAAAAAABfAAAADQAAAAWUieGiznkP/ZJf2b6t9M/AIDRPiICAAAAAAAAAX0AAAA0AAAAhz+gOto35D+GGzE/fBrUPwAA1D4iAgAAAAAAAAF+AAAANAAAABZSJ4aLOeQ/qO8RGoV31D8AgNc+MQIAAAAAAAABfwAAADQAAABRnEO0UEDkP9TD8vSN1NQ/AADcPjECAAAAAAAAAYAAAAA0AAAAOR71xClM5D/OknXLiDzVPwAA4z5BAgAAAAAAAAGBAAAANAAAAHcP0ZoqYuQ/ymH4oYOk1T8AgOo+QQIAAAAAAAABggAAADQAAADSJbsHjnvkP+IjkG3bJ9Y/AADyPmACAAAAAAAAAYMAAAA0AAAATGGzC1SY5D+Q6FY7uqXWPwAA+D5gAgAAAAAAAAGEAAAANAAAADaKJMRos+Q/YrJ7DacY1z8AAP0+YAIAAAAAAAABhQAAADQAAACSoA4xzMzkP2CB/uOhgNc/AIAAP2ACAAAAAAAAAYYAAAA0AAAA7rb4nS/m5D8aWA7BMdjXPwCAAj9wAgAAAAAAAAGHAAAANAAAALu6W7/h/eQ//DN8os8k2D8AgAM/cAIAAAAAAAABiAAAADQAAAD6qzeV4hPlP8Yc1Y4QVtg/AEAEP4ACAAAAAAAAAYkAAAA0AAAAqIqMHzIo5T9yEhmG9GvYPwAAAz+AAgAAAAAAAAGKAAAANAAAADtE0xIfOeU/IAhdfdiB2D8AwAA/jwIAAAAAAAABiwAAADQAAACy2AtvqUblP2YA0HZDktg/AADmPo8CAAAAAAAAAYwAAAA0AAAAd5bMLIvOuD9HUzPGbTTmPwAAcD0AAAAAAAAAAAGNAAAANAAAAOkqBYkV3Lg/b1iRynsp5j8AAKg9DwAAAAAAAAABjgAAADQAAADpKgWJFdy4P29Ykcp7KeY/AADAPQ8AAAAAAAAAAY8AAAA0AAAAd5bMLIvOuD8FW8DMAiTmPwAA1j0PAAAAAAAAAAGQAAAANAAAAHeWzCyLzrg/BVvAzAIk5j8AAAA+HwAAAAAAAAABkQAAADQAAAD+AZTQAMG4P03c101GIeY/AAAZPh8AAAAAAAAAAZIAAAA0AAAAF9kiGOyluD/j3gZQzRvmPwAAND4fAAAAAAAAAAGTAAAANAAAACmwsV/Xirg/wWJN05cT5j8AAE4+LwAAAAAAAAABlAAAADQAAABUXs/urVS4P6Hmk1ZiC+Y/AABpPi8AAAAAAAAAAZUAAAA0AAAADHi0IfoQuD816cJY6QXmPwAAgD4+AAAAAAAAAAGWAAAANAAAAEz9YPi7v7c/f2ra2SwD5j8AgIo+PgAAAAAAAAABlwAAADQAAAAa7tRy82C3P8nr8VpwAOY/AACVPk4AAAAAAAAAAZgAAAA0AAAA+LXXNBbntj/J6/FacADmPwAAoD5OAAAAAAAAAAGZAAAANAAAAO1UaT4kUrY/E20J3LP95T8AAKU+XQAAAAAAAAABmgAAADQAAACaDeB6fnm1P6dvON46+OU/AICqPl0AAAAAAAAAAZsAAAA0AAAA0DEeW06TtD87cmfgwfLlPwAAsD5dAAAAAAAAAAGcAAAANAAAAKiYsiZ/hLM/GfatY4zq5T8AgLQ+bQAAAAAAAAABnQAAADQAAACT1tU5m1qyP/l59OZW4uU/AAC6Pm0AAAAAAAAAAZ4AAAA0AAAAC4DA8CwjsT/X/TpqIdrlPwCAvT59AAAAAAAAAAGfAAAANAAAAAhTVk99168/tYGB7evR5T8AAMA+jAAAAAAAAAABoAAAADQAAAAQfboEjE2tP9+G3/H5xuU/AIDBPowAAAAAAAAAAaEAAAA0AAAA8s+Pcq/eqj+9CiZ1xL7lPwAAwz6MAAAAAAAAAAGiAAAANAAAAJDGKcIl3Kg/UQ1Vd0u55T8AgMI+nAAAAAAAAAABowAAADQAAAArvcMRnNmmP5uObPiOtuU/AADBPpwAAAAAAAAAAaQAAAA0AAAAlgVA0jsNpT+bjmz4jrblPwCAwD6cAAAAAAAAAAGlAAAANAAAAN2fngMFd6M/m45s+I625T8AAME+rAAAAAAAAAABpgAAADQAAADxi9+l9xaiP1ENVXdLueU/AAC+PqwAAAAAAAAAAacAAAA0AAAA3ckCuRPtoD+9CiZ1xL7lPwCAuT67AAAAAAAAAAGoAAAANAAAAHJhLgmJvJ8/34bf8fnG5T8AAKA+uwAAAAAAAAABqQAAADQAAADkgDkRFNWdP9f9Omoh2uU/AAB9PssAAAAAAAAAAaoAAAA0AAAARvImisgjnD+F835hBfDlPwAAJT7LAAAAAAAAAAGrAAAANAAAAAhWXDserbM/L5tu70yM5D8AAKA9AAAAAAAAAAABrAAAADQAAACTwSPfk5+zP30chnCQieQ/AADiPQ8AAAAAAAAAAa0AAAA0AAAAk8Ej35Ofsz99HIZwkInkPwAAAD4PAAAAAAAAAAGuAAAANAAAAAhWXDserbM/fRyGcJCJ5D8AAAQ+DwAAAAAAAAABrwAAADQAAAAIVlw7Hq2zP30chnCQieQ/AAASPg8AAAAAAAAAAbAAAAA0AAAAfuqUl6i6sz99HIZwkInkPwAAHj4fAAAAAAAAAAGxAAAANAAAAGgTBlC91bM/fRyGcJCJ5D8AACs+HwAAAAAAAAABsgAAADQAAADF0K9kXP6zP30chnCQieQ/AAA1Ph8AAAAAAAAAAbMAAAA0AAAAs/kgHXEZtD8vm27vTIzkPwAAQD4fAAAAAAAAAAG0AAAANAAAABO3yjEQQrQ/5RlXbgmP5D8AAEU+PgAAAAAAAAABtQAAADQAAADoCK2iOXi0P1EXKGyClOQ/AABJPj4AAAAAAAAAAbYAAAA0AAAAMO/Hb+27tD8oEspndJ/kPwAATT4+AAAAAAAAAAG3AAAANAAAAPBpG5krDbU/tYtU4iKt5D8AAFE+TgAAAAAAAAABuAAAADQAAAAleace9Gu1P/iDx9uNveQ/AABVPk4AAAAAAAAAAbkAAAA0AAAARbGkXNHltT9+dK3OY97kPwAAWT5eAAAAAAAAAAG6AAAANAAAANt92vY4bbY/u+N7QPYB5T8AAFs+bQAAAAAAAAABuwAAADQAAADl3kjtKgK3P2JQG7ABK+U/AABgPm0AAAAAAAAAAbwAAAA0AAAA7D+34xyXtz9TPtKgUFHlPwAAZj5tAAAAAAAAAAG9AAAANAAAAPegJdoOLLg/j62gEuN05T8AAG4+fQAAAAAAAAABvgAAADQAAAB3lswsi864P+2YKAGroOU/AAB2Pn0AAAAAAAAAAb8AAAA0AAAAaSCs25F+uT/fht/x+cblPwAAgT6cAAAAAAAAAAHAAAAANAAAAHOBGtKDE7o/GfatY4zq5T8AgIg+nAAAAAAAAAABwQAAADQAAAAJTlBs65q6P+lnq9elCOY/AACNPpwAAAAAAAAAAcIAAAA0AAAAsPEUTj4Huz8FW8DMAiTmPwAAkT6cAAAAAAAAAAHDAAAANAAAAOUAodMGZrs/H07VwV8/5j8AAJQ+rAAAAAAAAAABxAAAADQAAAAw57uguqm7PzlB6ra8WuY/AICWPqwAAAAAAAAAAcUAAAA0AAAAkKRltVnSuz+dtRYtXXPmPwCAmj67AAAAAAAAAAHGAAAANAAAAAY5nhHk37s//SlDo/2L5j8AAKE+uwAAAAAAAAABxwAAADQAAACQpGW1WdK7P/egnhsln+Y/AICpPssAAAAAAAAAAcgAAAA0AAAASb5K6KWOuz9dFcuRxbfmPwAAtD7LAAAAAAAAAAHJAAAANAAAABOvvmLdL7s/CwsPianN5j8AgL0+2wAAAAAAAAABygAAADQAAABpC/qAisO6P7kAU4CN4+Y/AADHPtsAAAAAAAAAAcsAAAA0AAAA0z7E5iI8uj9p9pZ3cfnmPwCAzj7qAAAAAAAAAAHMAAAANAAAAFRJHZSmmbk/y2rD7RES5z8AgNY+6gAAAAAAAAABzQAAADQAAABevz3ln+m4P8XhHmY5Jec/AADdPuoAAAAAAAAAAc4AAAA0AAAA96Al2g4suD8J2pFfpDXnPwCA4z4JAQAAAAAAAAHPAAAANAAAAKFZnBZpU7c/TdIEWQ9G5z8AgOg+CQEAAAAAAAAB0AAAADQAAADBpkuvTYi2P9lLj9O9U+c/AADtPgkBAAAAAAAAAdEAAAA0AAAAcF/C66evtT/RwupL5WbnPwAA7z4JAQAAAAAAAAHSAAAANAAAAJCscYSM5LQ/FbtdRVB35z8AgO8+GQEAAAAAAAAB0wAAADQAAAAljll5+ya0Pw0yub13iuc/AADwPhkBAAAAAAAAAdQAAAA0AAAAqJiyJn+Esz9PKiy34prnPwAA8T44AQAAAAAAAAHVAAAANAAAAP307UQsGLM/kyKfsE2r5z8AgPI+OAEAAAAAAAAB1gAAADQAAADhvPAGT56yP60VtKWqxuc/AID0PjgBAAAAAAAAAdcAAAA0AAAAIUKd3RBNsj/JCMmaB+LnPwAA8D44AQAAAAAAAAHYAAAANAAAAEzwumznFrI/4/vdj2T95z8AgOk+SAEAAAAAAAAB2QAAADQAAABex0m00vuxPx1rrAH3IOg/AIDKPkgBAAAAAAAAAdoAAAA0AAAAdp7Y+73gsT/F10txAkroPwCAoD5YAQAAAAAAAAHbAAAANAAAAAEKoJ8z07E/RT+N3P996D8AAFI+WAEAAAAAAAAB3AAAADQAAACqmqS9l0zXP2Ecnw0yBu0/AABAPAAAAAAAAAAAAd0AAAA0AAAAjHWWJjVJ1z+lFBIHnRbtPwAAiDwQAAAAAAAAAAHeAAAANAAAAIx1liY1Sdc/YZP6hVkZ7T8AAKA8EAAAAAAAAAAB3wAAADQAAABvUIiP0kXXPxMS4wQWHO0/AADwPBAAAAAAAAAAAeAAAAA0AAAAb1CIj9JF1z8TEuMEFhztPwAAPD0QAAAAAAAAAAHhAAAANAAAAFErevhvQtc/x5DLg9Ie7T8AAGw9HwAAAAAAAAAB4gAAADQAAAA1BmxhDT/XPzOOnIFLJO0/AACKPR8AAAAAAAAAAeMAAAA0AAAAGOFdyqo71z/pDIUACCftPwAApD0fAAAAAAAAAAHkAAAANAAAAL9xMwWDMdc/UwpW/oAs7T8AAMI9HwAAAAAAAAAB5QAAADQAAABoAglAWyfXPwuJPn09L+0/AADmPS8AAAAAAAAAAeYAAAA0AAAA1UjCTG4W1z/BByf8+THtPwAABj4/AAAAAAAAAAHnAAAANAAAAEGPe1mBBdc/dYYPe7Y07T8AABc+PwAAAAAAAAAB6AAAADQAAACw1TRmlPTWP3WGD3u2NO0/AAAqPk4AAAAAAAAAAekAAAA0AAAAHRzucqfj1j91hg97tjTtPwAAMT5OAAAAAAAAAAHqAAAANAAAAIpip3+60tY/dYYPe7Y07T8AADM+TgAAAAAAAAAB6wAAADQAAAD5qGCMzcHWP3WGD3u2NO0/AAA2Pl4AAAAAAAAAAewAAAA0AAAAZ+8ZmeCw1j91hg97tjTtPwAAOz5eAAAAAAAAAAHtAAAANAAAANI106Xzn9Y/LQX4+XI37T8AAEA+bgAAAAAAAAAB7gAAADQAAABBfIyyBo/WP+OD4HgvOu0/AABFPm4AAAAAAAAAAe8AAAA0AAAArsJFvxl+1j+XAsn36zztPwAAST59AAAAAAAAAAHwAAAANAAAAP7j8DTKadY/TYGxdqg/7T8AAE0+fQAAAAAAAAAB8QAAADQAAABOBZyqelXWP02BsXaoP+0/AABRPo0AAAAAAAAAAfIAAAA0AAAAvEtVt41E1j9NgbF2qD/tPwAAVT6NAAAAAAAAAAHzAAAANAAAAAxtAC0+MNY/TYGxdqg/7T8AAF0+nAAAAAAAAAAB9AAAADQAAABcjqui7hvWP5cCyffrPO0/AABoPqwAAAAAAAAAAfUAAAA0AAAAy9RkrwEL1j/jg+B4LzrtPwAAbT6sAAAAAAAAAAH2AAAANAAAADYbHrwU+tU/LQX4+XI37T8AAHY+rAAAAAAAAAAB9wAAADQAAACjYdfIJ+nVP3WGD3u2NO0/AACAPrwAAAAAAAAAAfgAAAA0AAAAE6iQ1TrY1T/BByf8+THtPwAAgT68AAAAAAAAAAH5AAAANAAAAIDuSeJNx9U/C4k+fT0v7T8AAII+vAAAAAAAAAAB+gAAADQAAADrNAPvYLbVP30PtAKPIe0/AAB/PssAAAAAAAAAAfsAAAA0AAAAWnu8+3Ol1T9hk/qFWRntPwAAez7LAAAAAAAAAAH8AAAANAAAAKqcZ3EkkdU/8ZUpiOAT7T8AAHk+2wAAAAAAAAAB/QAAADQAAAAY4yB+N4DVP4OYWIpnDu0/AAB6PtsAAAAAAAAAAf4AAAA0AAAAgynaikpv1T8Zm4eM7gjtPwAAeT7rAAAAAAAAAAH/AAAANAAAAPJvk5ddXtU/YRyfDTIG7T8AAHg+6wAAAAAAAAABAAEAADQAAABCkT4NDkrVP88ZcAurC+0/AAB4PvoAAAAAAAAAAQEBAAA0AAAAkrLpgr411T+DmFiKZw7tPwAAej76AAAAAAAAAAECAQAANAAAAMWuhmEMHtU/OxdBCSQR7T8AAHk+CgEAAAAAAAABAwEAADQAAAD4qiNAWgbVPzsXQQkkEe0/AAB4PgoBAAAAAAAAAQQBAAA0AAAASszOtQry1D87F0EJJBHtPwAAeD4ZAQAAAAAAAAEFAQAANAAAAJrteSu73dQ/OxdBCSQR7T8AAHg+GQEAAAAAAAABBgEAADQAAADM6RYKCcbUPzsXQQkkEe0/AAB4PikBAAAAAAAAAQcBAAA0AAAAHAvCf7mx1D87F0EJJBHtPwAAej4pAQAAAAAAAAEIAQAANAAAAGssbfVpndQ/OxdBCSQR7T8AAHs+OQEAAAAAAAABCQEAADQAAAC7TRhrGonUPzsXQQkkEe0/AAB+PjkBAAAAAAAAAQoBAAA0AAAADG/D4Mp01D87F0EJJBHtPwCAgD5IAQAAAAAAAAELAQAANAAAAD9rYL8YXdQ/8ZUpiOAT7T8AgIM+SAEAAAAAAAABDAEAADQAAACPjAs1yUjUP2GT+oVZGe0/AACFPkgBAAAAAAAAAQ0BAAA0AAAAwoioExcx1D/HkMuD0h7tPwCAhj5YAQAAAAAAAAEOAQAANAAAAPSERfJkGdQ/M46cgUsk7T8AgIg+WAEAAAAAAAABDwEAADQAAAAngeLQsgHUP+kMhQAIJ+0/AICLPmgBAAAAAAAAARABAAA0AAAAPFhxGJ7m0z9TClb+gCztPwCAkT53AQAAAAAAAAERAQAANAAAAFEvAGCJy9M/UwpW/oAs7T8AgJg+dwEAAAAAAAABEgEAADQAAABM4YAQEq3TP1MKVv6ALO0/AACdPocBAAAAAAAAARMBAAA0AAAARJMBwZqO0z9TClb+gCztPwAAoT6HAQAAAAAAAAEUAQAANAAAAB4gdNrAbNM/UwpW/oAs7T8AAKM+lgEAAAAAAAABFQEAADQAAAD5rObz5krTP+kMhQAIJ+0/AICkPpYBAAAAAAAAARYBAAA0AAAA0zlZDQ0p0z/pDIUACCftPwCApj6mAQAAAAAAAAEXAQAANAAAAK7GyyYzB9M/M46cgUsk7T8AgKg+pgEAAAAAAAABGAEAADQAAACJUz5AWeXSPzOOnIFLJO0/AICrPrYBAAAAAAAAARkBAAA0AAAAoCrNh0TK0j99D7QCjyHtPwAArz62AQAAAAAAAAEaAQAANAAAANImamaSstI/x5DLg9Ie7T8AALM+xQEAAAAAAAABGwEAADQAAAAFIwdF4JrSP8eQy4PSHu0/AAC3PsUBAAAAAAAAARwBAAA0AAAAOB+kIy6D0j/HkMuD0h7tPwCAtz7VAQAAAAAAAAEdAQAANAAAAIZAT5nebtI/x5DLg9Ie7T8AALg+1QEAAAAAAAABHgEAADQAAAD1hgim8V3SP30PtAKPIe0/AAC4PtUBAAAAAAAAAR8BAAA0AAAARaizG6JJ0j8zjpyBSyTtPwAAuD70AQAAAAAAAAEgAQAANAAAALLubCi1ONI/6QyFAAgn7T8AALg+9AEAAAAAAAABIQEAADQAAAACEBieZSTSP1MKVv6ALO0/AAC4PvQBAAAAAAAAASIBAAA0AAAAb1bRqngT0j/BByf8+THtPwAAuD4EAgAAAAAAAAEjAQAANAAAAN2cireLAtI/dYYPe7Y07T8AALg+BAIAAAAAAAABJAEAADQAAABnCFJbAfXRP3WGD3u2NO0/AACuPgQCAAAAAAAAASUBAAA0AAAA83MZ/3bn0T91hg97tjTtPwCAnz4TAgAAAAAAAAEmAQAANAAAAH3f4KLs2dE/dYYPe7Y07T8AAF8+EwIAAAAAAAABJwEAADQAAADoANC2kungP3WGD3u2NO0/AADAPAAAAAAAAAAAASgBAAA0AAAAWe5Ia+Hn4D+XAsn36zztPwAADD0QAAAAAAAAAAEpAQAANAAAAFnuSGvh5+A/TYGxdqg/7T8AACA9EAAAAAAAAAABKgEAADQAAADL28EfMObgP7l+gnQhRe0/AAAkPRAAAAAAAAAAASsBAAA0AAAAy9vBHzDm4D8lfFNymkrtPwAAPD0fAAAAAAAAAAEsAQAANAAAADzJOtR+5OA/2/o78VZN7T8AAFA9HwAAAAAAAAABLQEAADQAAACttrOIzeLgP0X4DO/PUu0/AABsPR8AAAAAAAAAAS4BAAA0AAAAkZGl8Wrf4D+z9d3sSFjtPwAAiD0fAAAAAAAAAAEvAQAANAAAAHNsl1oI3OA/Z3TGawVb7T8AAJ49HwAAAAAAAAABMAEAADQAAABVR4nDpdjgPx/zrurBXe0/AAC2PR8AAAAAAAAAATEBAAA0AAAANyJ7LEPV4D/TcZdpfmDtPwAA0j0vAAAAAAAAAAEyAQAANAAAABv9bJXg0eA/ifB/6Dpj7T8AAOw9LwAAAAAAAAABMwEAADQAAAD9117+fc7gPz9vaGf3Ze0/AAAFPk4AAAAAAAAAATQBAAA0AAAA37JQZxvL4D/17VDms2jtPwAADj5OAAAAAAAAAAE1AQAANAAAAMONQtC4x+A/q2w5ZXBr7T8AABY+TgAAAAAAAAABNgEAADQAAAAWVq3tpMLgP6tsOWVwa+0/AAAePk4AAAAAAAAAATcBAAA0AAAAax4YC5G94D+rbDllcGvtPwAAJj5eAAAAAAAAAAE4AQAANAAAAL7mgih9uOA/9e1Q5rNo7T8AACo+bQAAAAAAAAABOQEAADQAAAATr+1FabPgPz9vaGf3Ze0/AAAtPm0AAAAAAAAAAToBAAA0AAAASVJKzPKq4D+J8H/oOmPtPwAAMT59AAAAAAAAAAE7AQAANAAAAGPQmLsZn+A/H/Ou6sFd7T8AADU+jQAAAAAAAAABPAEAADQAAAB9TueqQJPgP2d0xmsFW+0/AAA7Po0AAAAAAAAAAT0BAAA0AAAAJd+85RiJ4D9F+Azvz1LtPwAARD6cAAAAAAAAAAE+AQAANAAAAM1vkiDxfuA/2/o78VZN7T8AAEs+nAAAAAAAAAABPwEAADQAAAB1AGhbyXTgP2/9avPdR+0/AABTPqwAAAAAAAAAAUABAAA0AAAAq6PE4VJs4D8DAJr1ZELtPwAAWD68AAAAAAAAAAFBAQAANAAAAOJGIWjcY+A/TYGxdqg/7T8AAF0+vAAAAAAAAAABQgEAADQAAAAY6n3uZVvgP5cCyffrPO0/AABfPrwAAAAAAAAAAUMBAAA0AAAAT43adO9S4D/jg+B4LzrtPwAAYj7LAAAAAAAAAAFEAQAANAAAAIYwN/t4SuA/44PgeC867T8AAGU+ywAAAAAAAAABRQEAADQAAAC905OBAkLgP+OD4HgvOu0/AABkPssAAAAAAAAAAUYBAAA0AAAAZWRpvNo34D/jg+B4LzrtPwAAYj7bAAAAAAAAAAFHAQAANAAAAJwHxkJkL+A/lwLJ9+s87T8AAGE+2wAAAAAAAAABSAEAADQAAADSqiLJ7SbgP02BsXaoP+0/AABiPtsAAAAAAAAAAUkBAAA0AAAACE5/T3ce4D8DAJr1ZELtPwAAYz7bAAAAAAAAAAFKAQAANAAAAEDx29UAFuA/uX6CdCFF7T8AAGY+2wAAAAAAAAABSwEAADQAAADogbEQ2QvgP2/9avPdR+0/AABpPusAAAAAAAAAAUwBAAA0AAAAHyUOl2ID4D8lfFNymkrtPwAAbT7rAAAAAAAAAAFNAQAANAAAAItrx6N18t8/2/o78VZN7T8AAHU++wAAAAAAAAABTgEAADQAAADdjHIZJt7fP5F5JHATUO0/AACAPvsAAAAAAAAAAU8BAAA0AAAALa4dj9bJ3z9F+Azvz1LtPwCAgj4KAQAAAAAAAAFQAQAANAAAAH3PyASHtd8/s/Xd7EhY7T8AgIM+CgEAAAAAAAABUQEAADQAAADN8HN6N6HfPx/zrurBXe0/AACEPhoBAAAAAAAAAVIBAAA0AAAAHRIf8OeM3z+J8H/oOmPtPwAAhD4aAQAAAAAAAAFTAQAANAAAAItY2Pz6e98/ifB/6Dpj7T8AAIU+KgEAAAAAAAABVAEAADQAAAC/VHXbSGTfPz9vaGf3Ze0/AICGPioBAAAAAAAAAVUBAAA0AAAA0ysEIzRJ3z/17VDms2jtPwAAhj45AQAAAAAAAAFWAQAANAAAAAYooQGCMd8/q2w5ZXBr7T8AAIU+SQEAAAAAAAABVwEAADQAAAA5JD7gzxnfP6tsOWVwa+0/AICEPkkBAAAAAAAAAVgBAAA0AAAAiUXpVYAF3z+rbDllcGvtPwAAhD5YAQAAAAAAAAFZAQAANAAAANlmlMsw8d4/q2w5ZXBr7T8AAIY+WAEAAAAAAAABWgEAADQAAABGrU3YQ+DeP6tsOWVwa+0/AICKPmgBAAAAAAAAAVsBAAA0AAAAs/MG5VbP3j+rbDllcGvtPwCAjT5oAQAAAAAAAAFcAQAANAAAACE6wPFpvt4/q2w5ZXBr7T8AAJA+eAEAAAAAAAABXQEAADQAAACOgHn+fK3eP6tsOWVwa+0/AICRPngBAAAAAAAAAV4BAAA0AAAA/MYyC5Cc3j+rbDllcGvtPwAAkz6HAQAAAAAAAAFfAQAANAAAAGgN7Beji94/q2w5ZXBr7T8AgJM+hwEAAAAAAAABYAEAADQAAADzeLO7GH7eP6tsOWVwa+0/AICTPpcBAAAAAAAAAWEBAAA0AAAAYb9syCtt3j+rbDllcGvtPwAAlD6XAQAAAAAAAAFiAQAANAAAAM8FJtU+XN4/q2w5ZXBr7T8AAJU+pwEAAAAAAAABYwEAADQAAAA+TN/hUUveP/XtUOazaO0/AICVPqcBAAAAAAAAAWQBAAA0AAAAqJKY7mQ63j/17VDms2jtPwCAlT6nAQAAAAAAAAFlAQAANAAAABbZUft3Kd4/P29oZ/dl7T8AgJQ+tgEAAAAAAAABZgEAADQAAACFHwsIixjeP4nwf+g6Y+0/AACUPrYBAAAAAAAAAWcBAAA0AAAA82XEFJ4H3j+J8H/oOmPtPwAAlj7GAQAAAAAAAAFoAQAANAAAAF+sfSGx9t0/03GXaX5g7T8AgJo+xgEAAAAAAAABaQEAADQAAADO8jYuxOXdP9Nxl2l+YO0/AICcPtUBAAAAAAAAAWoBAAA0AAAAOjnwOtfU3T/TcZdpfmDtPwCAnT7VAQAAAAAAAAFrAQAANAAAAKh/qUfqw90/03GXaX5g7T8AAJ4+5QEAAAAAAAABbAEAADQAAAAVxmJU/bLdP9Nxl2l+YO0/AACfPuUBAAAAAAAAAW0BAAA0AAAAgwwcYRCi3T/TcZdpfmDtPwCAoD71AQAAAAAAAAFuAQAANAAAAPBS1W0jkd0/03GXaX5g7T8AgKM+9QEAAAAAAAABbwEAADQAAABemY56NoDdP9Nxl2l+YO0/AACmPgQCAAAAAAAAAXABAAA0AAAArbo58OZr3T/TcZdpfmDtPwCAqT4EAgAAAAAAAAFxAQAANAAAAP3b5GWXV90/ifB/6Dpj7T8AAK0+FAIAAAAAAAABcgEAADQAAAATs3OtgjzdP4nwf+g6Y+0/AACxPhQCAAAAAAAAAXMBAAA0AAAARa8QjNAk3T8/b2hn92XtPwAAtD4kAgAAAAAAAAF0AQAANAAAAJXQuwGBEN0/9e1Q5rNo7T8AgLY+JAIAAAAAAAABdQEAADQAAADn8WZ3MfzcP6tsOWVwa+0/AIC4PjMCAAAAAAAAAXYBAAA0AAAANxMS7eHn3D8Xagpj6XDtPwCAuj4zAgAAAAAAAAF3AQAANAAAAKRZy/n01tw/zejy4aVz7T8AgL8+QwIAAAAAAAABeAEAADQAAAAPoIQGCMbcP4Fn22Bidu0/AIDGPkMCAAAAAAAAAXkBAAA0AAAAnAtMqn243D+BZ9tgYnbtPwAAzT5SAgAAAAAAAAF6AQAANAAAACd3E07zqtw/N+bD3x557T8AgNQ+UgIAAAAAAAABewEAADQAAADOB+mIy6DcPzfmw98eee0/AADaPlICAAAAAAAAAXwBAAA0AAAAd5i+w6OW3D835sPfHnntPwAA4D5SAgAAAAAAAAF9AQAANAAAADxOopXej9w/72SsXtt77T8AgOM+YgIAAAAAAAABfgEAADQAAAACBIZnGYncP+9krF7be+0/AIDnPmICAAAAAAAAAX8BAAA0AAAA5d530LaF3D/vZKxe23vtPwAA6j5yAgAAAAAAAAGAAQAANAAAAMe5aTlUgtw/o+OU3Zd+7T8AgOw+cgIAAAAAAAABgQEAADQAAACplFui8X7cP6PjlN2Xfu0/AADrPoECAAAAAAAAAYIBAAA0AAAAjG9NC4973D8P4WXbEITtPwCA6D6BAgAAAAAAAAGDAQAANAAAAIxvTQuPe9w/e9422YmJ7T8AgMQ+gQIAAAAAAAABhAEAADQAAADHuWk5VILcP+fbB9cCj+0/AICTPoECAAAAAAAAAYUBAAA0AAAAPE6ild6P3D+dWvBVv5HtPwAAOj6RAgAAAAAAAAGGAQAANAAAAN2Nhm6u6+8/wQcn/Pkx7T8AAAA9AAAAAAAAAAABhwEAADQAAAAVMeP0N+PvP8EHJ/z5Me0/AAA0PQ8AAAAAAAAAAYgBAAA0AAAA9wvVXdXf7z/BByf8+THtPwAAUD0PAAAAAAAAAAGJAQAANAAAAEvUP3vB2u8/dYYPe7Y07T8AAEA9DwAAAAAAAAABigEAADQAAAC7wbgvENnvP3WGD3u2NO0/AABAPQ8AAAAAAAAAAYsBAAA0AAAAnZyqmK3V7z91hg97tjTtPwAAWD0fAAAAAAAAAAGMAQAANAAAAGVSjmrozu8/wQcn/Pkx7T8AAIQ9HwAAAAAAAAABjQEAADQAAAAL42OlwMTvPwuJPn09L+0/AACcPS4AAAAAAAAAAY4BAAA0AAAAQ4bAK0q87z/pDIUACCftPwAAtj0uAAAAAAAAAAGPAQAANAAAAHspHbLTs+8/x5DLg9Ie7T8AAM49PgAAAAAAAAABkAEAADQAAACvzHk4XavvP6UUEgedFu0/AADqPT4AAAAAAAAAAZEBAAA0AAAA5m/Wvuai7z+lFBIHnRbtPwAAAD4+AAAAAAAAAAGSAQAANAAAAB4TM0Vwmu8/OxdBCSQR7T8AAAw+TgAAAAAAAAABkwEAADQAAABUto/L+ZHvP/GVKYjgE+0/AAAXPk4AAAAAAAAAAZQBAAA0AAAAjFnsUYOJ7z+lFBIHnRbtPwAAIz5dAAAAAAAAAAGVAQAANAAAAMP8SNgMge8/YZP6hVkZ7T8AACs+XQAAAAAAAAABlgEAADQAAAD4n6VelnjvPxMS4wQWHO0/AAAwPm0AAAAAAAAAAZcBAAA0AAAAL0MC5R9w7z99D7QCjyHtPwAAMz5tAAAAAAAAAAGYAQAANAAAANjT1x/4Ze8/M46cgUsk7T8AADY+fQAAAAAAAAABmQEAADQAAAB/ZK1a0FvvP+kMhQAIJ+0/AAA1Pn0AAAAAAAAAAZoBAAA0AAAAKPWClahR7z9TClb+gCztPwAAND6MAAAAAAAAAAGbAQAANAAAAM+FWNCAR+8/UwpW/oAs7T8AADY+jAAAAAAAAAABnAEAADQAAAB4Fi4LWT3vPwuJPn09L+0/AAA5PpwAAAAAAAAAAZ0BAAA0AAAAH6cDRjEz7z8LiT59PS/tPwAAPT6cAAAAAAAAAAGeAQAANAAAAMg32YAJKe8/C4k+fT0v7T8AAEE+qwAAAAAAAAABnwEAADQAAABvyK674R7vPwuJPn09L+0/AABFPqsAAAAAAAAAAaABAAA0AAAAGlmE9rkU7z8LiT59PS/tPwAASz67AAAAAAAAAAGhAQAANAAAAL/pWTGSCu8/C4k+fT0v7T8AAFA+uwAAAAAAAAABogEAADQAAABoei9sagDvPwuJPn09L+0/AABXPssAAAAAAAAAAaMBAAA0AAAADwsFp0L27j/BByf8+THtPwAAXD7LAAAAAAAAAAGkAQAANAAAALib2uEa7O4/dYYPe7Y07T8AAGM+2gAAAAAAAAABpQEAADQAAADRGSnRQeDuP+OD4HgvOu0/AABmPtoAAAAAAAAAAaYBAAA0AAAAXIXwdLfS7j+XAsn36zztPwAAaT7qAAAAAAAAAAGnAQAANAAAAOfwtxgtxe4/lwLJ9+s87T8AAG0+6gAAAAAAAAABqAEAADQAAAB0XH+8orfuP5cCyffrPO0/AABvPuoAAAAAAAAAAakBAAA0AAAAbbW/FGeo7j/jg+B4LzrtPwAAbz76AAAAAAAAAAGqAQAANAAAAPogh7jcmu4/LQX4+XI37T8AAHI++gAAAAAAAAABqwEAADQAAACCjE5cUo3uP3WGD3u2NO0/AAB1PgkBAAAAAAAAAawBAAA0AAAAD/gVAMh/7j/BByf8+THtPwAAdz4JAQAAAAAAAAGtAQAANAAAAJpj3aM9cu4/C4k+fT0v7T8AAHc+CQEAAAAAAAABrgEAADQAAACWvB38AWPuPwuJPn09L+0/AAB1PhgBAAAAAAAAAa8BAAA0AAAAICjln3dV7j8LiT59PS/tPwAAdD4YAQAAAAAAAAGwAQAANAAAADqmM4+eSe4/C4k+fT0v7T8AAHQ+NwEAAAAAAAABsQEAADQAAABSJIJ+xT3uP8EHJ/z5Me0/AAB0PjcBAAAAAAAAAbIBAAA0AAAAbKLQbewx7j91hg97tjTtPwAAdD43AQAAAAAAAAGzAQAANAAAAPcNmBFiJO4/LQX4+XI37T8AAHY+NwEAAAAAAAABtAEAADQAAACDeV+11xbuP+OD4HgvOu0/AAB3PkcBAAAAAAAAAbUBAAA0AAAADOUmWU0J7j/jg+B4LzrtPwAAej5HAQAAAAAAAAG2AQAANAAAAChjdUh0/e0/44PgeC867T8AAHk+VgEAAAAAAAABtwEAADQAAAA/4cM3m/HtP+OD4HgvOu0/AAB2PlYBAAAAAAAAAbgBAAA0AAAAOzoEkF/i7T/jg+B4LzrtPwAAdT5mAQAAAAAAAAG5AQAANAAAAKqAvZxy0e0/44PgeC867T8AAHY+ZgEAAAAAAAABugEAADQAAACk2f30NsLtP+OD4HgvOu0/AAB7PnYBAAAAAAAAAbsBAAA0AAAAojI+Tfuy7T/jg+B4LzrtPwAAgj52AQAAAAAAAAG8AQAANAAAACueBfFwpe0/44PgeC867T8AgIQ+hQEAAAAAAAABvQEAADQAAAC4Cc2U5pftP5cCyffrPO0/AICGPoUBAAAAAAAAAb4BAAA0AAAAQnWUOFyK7T8DAJr1ZELtPwCAiD6VAQAAAAAAAAG/AQAANAAAAMvgW9zRfO0/b/1q891H7T8AgIs+lQEAAAAAAAABwAEAADQAAADlXqrL+HDtP5F5JHATUO0/AACNPqQBAAAAAAAAAcEBAAA0AAAAb8pxb25j7T9ndMZrBVvtPwCAjj6kAQAAAAAAAAHCAQAANAAAAPw1ORPkVe0/ifB/6Dpj7T8AgI4+pAEAAAAAAAABwwEAADQAAAATtIcCC0rtP6tsOWVwa+0/AACNPrQBAAAAAAAAAcQBAAA0AAAAnx9PpoA87T8Xagpj6XDtPwCAjD60AQAAAAAAAAHFAQAANAAAACqLFkr2Lu0/gWfbYGJ27T8AAI0+0wEAAAAAAAABxgEAADQAAAC09t3tayHtPzfmw98eee0/AICOPtMBAAAAAAAAAccBAAA0AAAAsU8eRjAS7T835sPfHnntPwCAkD7TAQAAAAAAAAHIAQAANAAAAK2oXp70Au0/gWfbYGJ27T8AgJE+0wEAAAAAAAAByQEAADQAAACM3JBfVvDsP4Fn22Bidu0/AICRPvMBAAAAAAAAAcoBAAA0AAAA3P071Qbc7D/N6PLhpXPtPwAAkj7zAQAAAAAAAAHLAQAANAAAAEhE9eEZy+w/F2oKY+lw7T8AAJI+8wEAAAAAAAABzAEAADQAAAC3iq7uLLrsP2HrIeQsbu0/AACSPvMBAAAAAAAAAc0BAAA0AAAAI9Fn+z+p7D9h6yHkLG7tPwAAkj4CAgAAAAAAAAHOAQAANAAAALA8L5+1m+w/F2oKY+lw7T8AAJM+AgIAAAAAAAABzwEAADQAAAA4qPZCK47sPxdqCmPpcO0/AICUPhICAAAAAAAAAdABAAA0AAAAxRO+5qCA7D/N6PLhpXPtPwCAlj4SAgAAAAAAAAHRAQAANAAAAFB/hYoWc+w/zejy4aVz7T8AgJk+IQIAAAAAAAAB0gEAADQAAABJ2MXi2mPsP83o8uGlc+0/AACbPiECAAAAAAAAAdMBAAA0AAAA1kONhlBW7D8Xagpj6XDtPwCAnD4xAgAAAAAAAAHUAQAANAAAAGCvVCrGSOw/Yesh5Cxu7T8AgJ0+MQIAAAAAAAAB1QEAADQAAABeCJWCijnsP6tsOWVwa+0/AACfPkECAAAAAAAAAdYBAAA0AAAAWGHV2k4q7D/17VDms2jtPwCAoT5BAgAAAAAAAAHXAQAANAAAAFW6FTMTG+w/P29oZ/dl7T8AAKU+UAIAAAAAAAAB2AEAADQAAABRE1aL1wvsP4nwf+g6Y+0/AACpPlACAAAAAAAAAdkBAAA0AAAATGyW45v86z+J8H/oOmPtPwAArT5gAgAAAAAAAAHaAQAANAAAANfXXYcR7+s/ifB/6Dpj7T8AALA+YAIAAAAAAAAB2wEAADQAAAC2C5BIc9zrPz9vaGf3Ze0/AICyPnACAAAAAAAAAdwBAAA0AAAAJFJJVYbL6z/17VDms2jtPwCAtD5wAgAAAAAAAAHdAQAANAAAAJOYAmKZuus/q2w5ZXBr7T8AgLY+fwIAAAAAAAAB3gEAADQAAACM8UK6XavrPxdqCmPpcO0/AIC3Pn8CAAAAAAAAAd8BAAA0AAAAikqDEiKc6z+BZ9tgYnbtPwCAtz5/AgAAAAAAAAHgAQAANAAAABS2SraXjus/72SsXtt77T8AALg+jwIAAAAAAAAB4QEAADQAAACeIRJaDYHrPw/hZdsQhO0/AAC5Po8CAAAAAAAAAeIBAAA0AAAAuZ9gSTR16z973jbZiYntPwCAuT6eAgAAAAAAAAHjAQAANAAAAEMLKO2pZ+s/MV0fWEaM7T8AgLk+ngIAAAAAAAAB5AEAADQAAADOdu+QH1rrPzFdH1hGjO0/AAC7Pq4CAAAAAAAAAeUBAAA0AAAA5vQ9gEZO6z8xXR9YRoztPwCAvT6uAgAAAAAAAAHmAQAANAAAAAJzjG9tQus/e9422YmJ7T8AAME+vgIAAAAAAAAB5wEAADQAAAAa8dpelDbrP8VfTlrNhu0/AADGPr4CAAAAAAAAAegBAAA0AAAAw4GwmWws6z8P4WXbEITtPwCAyD7NAgAAAAAAAAHpAQAANAAAAGoShtREIus/D+Fl2xCE7T8AgMk+zQIAAAAAAAAB6gEAADQAAAATo1sPHRjrPw/hZdsQhO0/AADLPu0CAAAAAAAAAesBAAA0AAAAnQ4js5IK6z8P4WXbEITtPwCAzT7tAgAAAAAAAAHsAQAANAAAALeMcaK5/uo/D+Fl2xCE7T8AAM8+7QIAAAAAAAAB7QEAADQAAABC+DhGL/HqPw/hZdsQhO0/AIDQPu0CAAAAAAAAAe4BAAA0AAAAWnaHNVbl6j/FX05azYbtPwCA0D78AgAAAAAAAAHvAQAANAAAAHT01SR92eo/xV9OWs2G7T8AAM8+/AIAAAAAAAAB8AEAADQAAAD+X53I8svqPzFdH1hGjO0/AIDPPgwDAAAAAAAAAfEBAAA0AAAA+rjdILe86j/n2wfXAo/tPwCA0D4MAwAAAAAAAAHyAQAANAAAAIYkpcQsr+o/59sH1wKP7T8AgNE+GwMAAAAAAAAB8wEAADQAAAASkGxooqHqP+fbB9cCj+0/AIDRPhsDAAAAAAAAAfQBAAA0AAAAm/szDBiU6j8xXR9YRoztPwAA1D4wAwAAAAAAAAH1AQAANAAAALZ5gvs+iOo/xV9OWs2G7T8AgNg+MAMAAAAAAAAB9gEAADQAAADN99DqZXzqP6PjlN2Xfu0/AIDbPkADAAAAAAAAAfcBAAA0AAAA6HUf2oxw6j835sPfHnntPwAA3j5AAwAAAAAAAAH4AQAANAAAAI4G9RRlZuo/zejy4aVz7T8AgN8+QAMAAAAAAAAB+QEAADQAAAA4l8pPPVzqPxdqCmPpcO0/AADhPk8DAAAAAAAAAfoBAAA0AAAAbjon1sZT6j9h6yHkLG7tPwCA4T5PAwAAAAAAAAH7AQAANAAAABbL/BCfSeo/Yesh5Cxu7T8AgOE+XwMAAAAAAAAB/AEAADQAAAC/W9JLdz/qP2HrIeQsbu0/AIDgPl8DAAAAAAAAAf0BAAA0AAAA8/4u0gA36j9h6yHkLG7tPwAA3z5vAwAAAAAAAAH+AQAANAAAACyii1iKLuo/Yesh5Cxu7T8AgN4+bwMAAAAAAAAB/wEAADQAAABiRejeEybqP2HrIeQsbu0/AADfPn4DAAAAAAAAAQACAAA0AAAAKfvLsE4f6j8Xagpj6XDtPwCA4D5+AwAAAAAAAAEBAgAANAAAAO2wr4KJGOo/F2oKY+lw7T8AgOM+jgMAAAAAAAABAgIAADQAAAAlVAwJExDqP83o8uGlc+0/AADmPo4DAAAAAAAAAQMCAAA0AAAAW/doj5wH6j/N6PLhpXPtPwCA6D6dAwAAAAAAAAEEAgAANAAAAJGaxRUm/+k/zejy4aVz7T8AAOg+nQMAAAAAAAABBQIAADQAAADJPSKcr/bpP4Fn22Bidu0/AADoPq0DAAAAAAAAAQYCAAA0AAAA/+B+Ijnu6T+BZ9tgYnbtPwAA6D6tAwAAAAAAAAEHAgAANAAAADaE26jC5ek/gWfbYGJ27T8AAOk+vQMAAAAAAAABCAIAADQAAADdFLHjmtvpPzfmw98eee0/AIDgPr0DAAAAAAAAAQkCAAA0AAAAFrgNaiTT6T/vZKxe23vtPwAA1D7MAwAAAAAAAAEKAgAANAAAAJ8j1Q2axek/D+Fl2xCE7T8AAJc+zAMAAAAAAAABCwIAADQAAACCLkVkYIK8P+kpXECfCO8/AACQPQAAAAAAAAAAAQwCAAA0AAAA+8J9wOqPvD9dsNHF8PruPwAAxj0PAAAAAAAAAAENAgAANAAAAPvCfcDqj7w/rbqNzgzl7j8AAOA9DwAAAAAAAAABDgIAADQAAAAQmgwI1nS8P99IkFrzxu4/AADsPQ8AAAAAAAAAAQ8CAAA0AAAAEJoMCNZ0vD+9zNbdvb7uPwAABz4PAAAAAAAAAAEQAgAANAAAAK3cYvM2TLw/mVAdYYi27j8AABg+DwAAAAAAAAABEQIAADQAAADbioCCDRa8P8FVe2WWq+4/AAAqPi8AAAAAAAAAARICAAA0AAAApnv0/ES3uz+j2cHoYKPuPwAAPD4vAAAAAAAAAAETAgAANAAAAHNsaHd8WLs/zd4f7W6Y7j8AAEw+LwAAAAAAAAABFAIAADQAAABQNGs5n966P/XjffF8je4/AABhPi8AAAAAAAAAARUCAAA0AAAASNP8Qq1Juj9navN2zn/uPwAAdz4+AAAAAAAAAAEWAgAANAAAAGkgrNuRfrk/j29Re9x07j8AAIU+PgAAAAAAAAABFwIAADQAAAC0G3kDTX24P2vzl/6mbO4/AACOPk4AAAAAAAAAARgCAAA0AAAALMVjut5Ftz+5dK9/6mnuPwAAkj5OAAAAAAAAAAEZAgAANAAAANAcbABH2LU/a/OX/qZs7j8AgJM+XQAAAAAAAAABGgIAADQAAACdIpLVhTS0P9vwaPwfcu4/AACUPl0AAAAAAAAAARsCAAA0AAAADGsOliVosj+Pb1F73HTuPwAAlT5tAAAAAAAAAAEcAgAANAAAAIyKGZ6wgLA/+WwieVV67j8AgJY+bQAAAAAAAAABHQIAADQAAAAeVElMdzKtP7HrCvgRfe4/AACWPm0AAAAAAAAAAR4CAAA0AAAAJJNfXI1jqT+x6wr4EX3uPwAAlT59AAAAAAAAAAEfAgAANAAAACzSdWyjlKU/+WwieVV67j8AgJU+fQAAAAAAAAABIAIAADQAAAAcOv00zuChP49vUXvcdO4/AICXPowAAAAAAAAAASECAAA0AAAAyOfN3ETGnD8lcoB9Y2/uPwAAmT6MAAAAAAAAAAEiAgAANAAAANRQSKJpbZY/uXSvf+pp7j8AgJo+nAAAAAAAAAABIwIAADQAAACqC6XYt0qQP0933oFxZO4/AICaPpwAAAAAAAAAASQCAAA0AAAAwRsWpVcBhj+T+PUCtWHuPwAAmj6sAAAAAAAAAAElAgAANAAAAIJd6T8WPXo/33kNhPhe7j8AAGk+rAAAAAAAAAABJgIAADQAAADIJHJ5kVFkP3d8PIZ/We4/AADmPdoAAAAAAAAAAScCAAA0AAAAe8Aw4plEtj/TcZdpfmDtPwAA+D0AAAAAAAAAAAEoAgAANAAAAGHpoZquX7Y/kXkkcBNQ7T8AACo+EAAAAAAAAAABKQIAADQAAADbfdr2OG22P9v6O/FWTe0/AABAPhAAAAAAAAAAASoCAAA0AAAATxITU8N6tj/b+jvxVk3tPwAAPD4QAAAAAAAAAAErAgAANAAAAE8SE1PDerY/2/o78VZN7T8AAEA+IAAAAAAAAAABLAIAADQAAACvz7xnYqO2P5F5JHATUO0/AABCPiAAAAAAAAAAAS0CAAA0AAAAD41mfAHMtj+z9d3sSFjtPwAART4gAAAAAAAAAAEuAgAANAAAAFdzgUm1D7c/03GXaX5g7T8AAEQ+LwAAAAAAAAABLwIAADQAAAAa7tRy82C3P2HrIeQsbu0/AABEPi8AAAAAAAAAATACAAA0AAAATP1g+Lu/tz+j45Tdl37tPwAARD4/AAAAAAAAAAExAgAANAAAAGw1XjaZObg/B1jBUziX7T8AAEY+TwAAAAAAAAABMgIAADQAAAB3lswsi864PyFL1kiVsu0/AABJPk8AAAAAAAAAATMCAAA0AAAAaSCs25F+uT89Pus98s3tPwAATT5eAAAAAAAAAAE0AgAANAAAANM+xOYiPLo/DbDosQvs7T8AAFM+XgAAAAAAAAABNQIAADQAAACw8RROPge7P5OgzqThDO4/AABaPm4AAAAAAAAAATYCAAA0AAAAGxAtWc/Euz+tk+OZPijuPwAAZj5uAAAAAAAAAAE3AgAANAAAABCaDAjWdLw/x4b4jptD7j8AAHU+fQAAAAAAAAABOAIAADQAAAAY+3r+xwm9P0933oFxZO4/AAB8Pn0AAAAAAAAAATkCAAA0AAAAl/AhUUSsvT8f6dv1ioLuPwCAgD59AAAAAAAAAAE6AgAANAAAAKNRkEc2Qb4/71rZaaSg7j8AgII+jQAAAAAAAAABOwIAADQAAADXYBzN/p++P1HPBeBEue4/AICDPo0AAAAAAAAAATwCAAA0AAAAl9tv9jzxvj9HRmFYbMzuPwAAhT6dAAAAAAAAAAE9AgAANAAAAG0tUmdmJ78/iz7UUdfc7j8AAIo+nQAAAAAAAAABPgIAADQAAADfwYrD8DS/Pzk0GEm78u4/AICQPqwAAAAAAAAAAT8CAAA0AAAAfwThrlEMvz81q3PB4gXvPwCAmT6sAAAAAAAAAAFAAgAANAAAAEn1VCmJrb4/KyLPOQoZ7z8AAKQ+rAAAAAAAAAABQQIAADQAAAC3KB+PISa+P3EaQjN1Ke8/AICuPrwAAAAAAAAAAUICAAA0AAAA23XOJwZbvT8dEIYqWT/vPwCAuD68AAAAAAAAAAFDAgAANAAAACZxm0/BWbw/Xwj5I8RP7z8AgL8+zAAAAAAAAAABRAIAADQAAAD71y8b8kq7P6MAbB0vYO8/AIDEPswAAAAAAAAAAUUCAAA0AAAAX6qLipguuj+dd8eVVnPvPwAAyT7bAAAAAAAAAAFGAgAANAAAAEzorp20BLk/S20LjTqJ7z8AAM4+2wAAAAAAAAABRwIAADQAAAA3JtKw0Nq3P0PkZgVinO8/AIDQPusAAAAAAAAAAUgCAAA0AAAAOzuEC9iVtj/PXfF/EKrvPwCA0T7rAAAAAAAAAAFJAgAANAAAACV5px70a7U/X9d7+r637z8AgM8++gAAAAAAAAABSgIAADQAAABzdHRGr2q0P5/P7vMpyO8/AIDMPvoAAAAAAAAAAUsCAAA0AAAAMwR6yvR2sz/jx2HtlNjvPwAAlD4pAQAAAAAAAAs="/>
</p:tagLst>
</file>

<file path=ppt/tags/tag71.xml><?xml version="1.0" encoding="utf-8"?>
<p:tagLst xmlns:a="http://schemas.openxmlformats.org/drawingml/2006/main" xmlns:r="http://schemas.openxmlformats.org/officeDocument/2006/relationships" xmlns:p="http://schemas.openxmlformats.org/presentationml/2006/main">
  <p:tag name="ATHENA.MIXSHAPE" val="|streamable=true|audioOnly=true|recordStart=32313|recordEnd=53810|recordLength=184853|start=32313|end=53810|audioFormat={00001610-0000-0010-8000-00AA00389B71}|audioRate=44100|muted=false|volume=0.8|fadeIn=0|fadeOut=0|videoFormat={34363248-0000-0010-8000-00AA00389B71}|videoRate=15|videoWidth=256|videoHeight=256"/>
</p:tagLst>
</file>

<file path=ppt/tags/tag72.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EAAAABwMAAAAAAQAAAAQAAAAECUlua0F0b21WMQIAAAAJBAAAAAkFAAAACQYAAAAKBQQAAAALUGVuU3Ryb2tlVjEEAAAACkF0dHJpYnV0ZXMFVHJhY2UJU3RhcnRUaW1lBFR5cGUEBAAED1BlbkF0dHJpYnV0ZXNWMQIAAAAKSW5rVHJhY2VWMQIAAAAQDEFjdGlvblR5cGVWMQIAAAACAAAACQcAAAAJCAAAAOY9AAAAAAAABff///8MQWN0aW9uVHlwZVYxAQAAAAd2YWx1ZV9fAAgCAAAAAAAAAAEFAAAABAAAAAkKAAAACQsAAAAVPgAAAAAAAAH0////9////wAAAAABBgAAAAQAAAAJDQAAAAkOAAAA0kYAAAAAAAAB8f////f///8AAAAABQcAAAAPUGVuQXR0cmlidXRlc1YxCgAAAAdfY29sb3JBB19jb2xvclIHX2NvbG9yRwdfY29sb3JCCkZpdFRvQ3VydmUGSGVpZ2h0Dklnbm9yZVByZXNzdXJlDUlzSGlnaGxpZ2h0ZXIFU2hhcGUFV2lkdGgAAAAAAAAAAAQAAgICAgEGAQEMQnJ1c2hTaGFwZVYxAgAAAAYCAAAA/wAAAAAAAAAAAAAIQAAABfD///8MQnJ1c2hTaGFwZVYxAQAAAAd2YWx1ZV9fAAgCAAAAAQAAAAAAAAAAAAhABQgAAAAKSW5rVHJhY2VWMQMAAAANTGlzdGAxK19pdGVtcwxMaXN0YDErX3NpemUPTGlzdGAxK192ZXJzaW9uBAAAGFNoYXJlZC5JbmtpbmcuSW5rUG9pbnRbXQIAAAAICAIAAAAJEQAAAAUAAAAFAAAAAQoAAAAHAAAA/wAAAAAAAAAAAAAIQAAAAe7////w////AQAAAAAAAAAAAAhAAQsAAAAIAAAACRMAAABOAAAATgAAAAENAAAABwAAAP8AAAAAAAAAAAAACEAAAAHs////8P///wEAAAAAAAAAAAAIQAEOAAAACAAAAAkVAAAAQwAAAEMAAAAHEQAAAAABAAAACAAAAAQKSW5rUG9pbnRWMQIAAAAJFgAAAAkXAAAACRgAAAAJGQAAAAkaAAAADQMHEwAAAAABAAAAgAAAAAQKSW5rUG9pbnRWMQI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NMgcVAAAAAAEAAACAAAAABApJbmtQb2ludFYxAg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DT0FFgAAAApJbmtQb2ludFYxBAAAAAFYAVkOUHJlc3N1cmVGYWN0b3IJVGltZVN0YW1wAAAAAAYGCxACAAAAflDOWcR27j+Au2IG3tiRPwAA4D0AAAAAAAAAAAEXAAAAFgAAAEgeBFdHoe4/gNNY1b7Djz8AABw+DwAAAAAAAAABGAAAABYAAABIHgRXR6HuP0ARuwUWJY0/AAAwPg8AAAAAAAAAARkAAAAWAAAACOEO8Mep7j+AvwRqFy6LPwAALz4PAAAAAAAAAAEaAAAAFgAAAEgeBFdHoe4/gL8Eahcuiz8AADU+HwAAAAAAAAABGwAAABYAAAA+E9nyRH/uP4CMf2bE54c/AAA3PgAAAAAAAAAAARwAAAAWAAAA+sq4J8Nl7j9AyuGWG0mFPwAANz4PAAAAAAAAAAEdAAAAFgAAAPS/jcPAQ+4/AAhEx3Kqgj8AADo+DwAAAAAAAAABHgAAABYAAAAs8lfGPRnuP4BFpvfJC4A/AAA9Pg8AAAAAAAAAAR8AAAAWAAAAINwB/jjV7T8A6N+3lil8PwAAQT4fAAAAAAAAAAEgAAAAFgAAAMp9i2qyd+0/AAcRUELaej8AAEU+HwAAAAAAAAABIQAAABYAAACwUd/ZqO/sP4BjpBhF7HY/AABPPj4AAAAAAAAAASIAAAAWAAAAFKAdF55W7D+AgtWw8Jx1PwAAXT4+AAAAAAAAAAEjAAAAFgAAAPBoRiKSrOs/gN9oefOucT8AAG8+PgAAAAAAAAABJAAAABYAAADMMW8thgLrP4DfaHnzrnE/AACCPj4AAAAAAAAAASUAAAAWAAAAKHWCBnlH6j+AY6QYRex2PwCAiz5OAAAAAAAAAAEmAAAAFgAAAH6tantpauk/AOjft5YpfD8AAJQ+TgAAAAAAAAABJwAAABYAAAAOI0hX2YToP4BFpvfJC4A/AACYPl0AAAAAAAAAASgAAAAWAAAApJglM0mf5z9AyuGWG0mFPwCAnD5dAAAAAAAAAAEpAAAAFgAAADQOAw+5ueY/QE8dNm2Gij8AAKM+XQAAAAAAAAABKgAAABYAAAAEwdVRqMvlP+BKe9IzMZE/AICrPm0AAAAAAAAAASsAAAAWAAAAUu6SYpbM5D/AXs8928aVPwAAtj5tAAAAAAAAAAEsAAAAFgAAAN5YRdoDxeM/AFTyENermz8AAL4+fQAAAAAAAAABLQAAABYAAAAshgLr8cXiPzDx6zL+maE/AIDFPn0AAAAAAAAAAS4AAAAWAAAAerO/+9/G4T9ABUCepS+mPwCAyj6MAAAAAAAAAAEvAAAAFgAAAAQecnNNv+A/cNGHIyIZqz8AANA+jAAAAAAAAAABMAAAABYAAAAT+/INcSvfP0hjVfsOf7A/AIDUPpwAAAAAAAAAATEAAAAWAAAAqUpCy0oL3T8IqF24bLCzPwAA2T6cAAAAAAAAAAEyAAAAFgAAAL0fp7ol/No/6Nriu7/2tj8AAN0+nAAAAAAAAAABMwAAABYAAADd/zYOAw/ZP/DX3pLye7o/AADhPrsAAAAAAAAAATQAAAAWAAAAfWXck+Ey1z8A1dppJQG+PwAA5T67AAAAAAAAAAE1AAAAFgAAAKNQl0vBZ9U/APIsfbG4wD8AAOk+uwAAAAAAAAABNgAAABYAAADHO1IDoZzTP5jeJy9AkMI/AADsPssAAAAAAAAAATcAAAAWAAAA8jE4H4Pz0T8wyyLhzmfEPwCA7j7LAAAAAAAAAAE4AAAAFgAAACQzSZ9nbNA/3KWa2VJUxj8AgPE+ywAAAAAAAAABOQAAABYAAAC4fgoHnQ7OP4iAEtLWQMg/AAD1PuoAAAAAAAAAAToAAAAWAAAAOK3Yl2+Iyz880sht1TfKPwAA+D7qAAAAAAAAAAE7AAAAFgAAAMjx/PBGRsk/7CN/CdQuzD8AgPo+6gAAAAAAAAABPAAAABYAAABoV6J2JWrHP5SHuF7dEM4/AID9PuoAAAAAAAAAAT0AAAAWAAAAGtOdxAjSxT+ibDf97QPQPwCAAD/6AAAAAAAAAAE+AAAAFgAAANZvGj/zn8Q/dB7Up/L00D8AgAE/+gAAAAAAAAABPwAAABYAAACuIu2B4rHDP8KU0QC64NE/AMABPxkBAAAAAAAAAUAAAAAWAAAAjvZA8dgpwz8ElJC2BsLSPwCAAj8ZAQAAAAAAAAFBAAAAFgAAAITg6ijU5cI/NKXSJV6O0z8AwAM/GQEAAAAAAAABQgAAABYAAACE4Ooo1OXCP+jxs+byX9Q/AIAEPxkBAAAAAAAAAUMAAAAWAAAAngyXud1twz8QjLeyzyHVPwDABD8pAQAAAAAAAAFEAAAAFgAAALxDbq7pF8Q/qPye5nnJ1T8AgAU/KQEAAAAAAAABRQAAABYAAADskJtr+gXFPyz2R3epZtY/AEAGPzgBAAAAAAAAAUYAAAAWAAAAIunzjA0Wxj+oeLJkXvnWPwDABz84AQAAAAAAAAFHAAAAFgAAAISDTgcv8sc/OHJb9Y2W1z8AAAo/SAEAAAAAAAABSAAAABYAAAD6PiquVzTKP6AGSZxNFNg/AAAKP0gBAAAAAAAAAUkAAAAWAAAAbAUxuYKYzD+E6FhOVYLYPwCACT9XAQAAAAAAAAFKAAAAFgAAAO7WYiiwHs8/VFMqXeLl2D8AwAk/VwEAAAAAAAABSwAAABYAAAA+X/UvcfTQP5SU39M8L9k/AMAKP2cBAAAAAAAAAUwAAAAWAAAA/0eO54c30j9cETSc1H3ZPwAACz9nAQAAAAAAAAFNAAAAFgAAAMc7UgOhnNM/GBdKwfHB2T8AAAs/dwEAAAAAAAABTgAAABYAAAAZwFa1vTTVP0zhwJTRANo/AAALP3cBAAAAAAAAAU8AAAAWAAAAZ0RbZ9rM1j98NPnENjXaPwAACz+GAQAAAAAAAAFQAAAAFgAAADlDSuf1U9g/JEySo15k2j8AgAs/hgEAAAAAAAABUQAAABYAAAD9Ng4DD7nZP8xjK4KGk9o/AEAMP4YBAAAAAAAAAVIAAAAWAAAAxSrSHige2z9sBIa9M7jaPwAADD+WAQAAAAAAAAFTAAAAFgAAAIUTa9Y+Ydw/kOB/Sh7i2j8AgAs/lgEAAAAAAAABVAAAABYAAADDdu5bVJPdPyyB2oXLBts/AMALP7UBAAAAAAAAAVUAAAAWAAAAd0kxS2aS3j9I5pVvOybbPwBADD+1AQAAAAAAAAFWAAAAFgAAAKuhiWx5ot8/cMKP/CVQ2z8AwAw/tQEAAAAAAAABVwAAABYAAADw/PBGRlngP4wnS+aVb9s/AMAMP7UBAAAAAAAAAVgAAAAWAAAASmaSPs/Y4D8oyKUhQ5TbPwBADD/FAQAAAAAAAAFZAAAAFgAAAF6HE2vWPuE/xPHBuXWu2z8AAAw/xQEAAAAAAAABWgAAABYAAADwIn9l3JPhP+TNu0Zg2Ns/AAAMP9QBAAAAAAAAAVsAAAAWAAAA/DjVLeHX4T9499fekvLbPwCADD/UAQAAAAAAAAFcAAAAFgAAAIbJFcTkCuI/jOVUJYgH3D8AwA0/5AEAAAAAAAABXQAAABYAAACO1EAo5yziPxyYMhpAF9w/AIAPP+QBAAAAAAAAAV4AAAAWAAAA1Bxh82hG4j+0wU6ycjHcPwDAEz8DAgAAAAAAAAFfAAAAFgAAAFaidiVqV+I/wDiNVe073D8AQBY/AwIAAAAAAAABYAAAABYAAAAWZYG+6l/iP0B0LKcqQdw/AIAZPwMCAAAAAAAAAWEAAAAWAAAAFmWBvupf4j9AdCynKkHcPwBAHD8DAgAAAAAAAAFiAAAAFgAAABZlgb7qX+I/QHQspypB3D8AwB0/AwIAAAAAAAABYwAAABYAAAAWZYG+6l/iP0B0LKcqQdw/AMAfPwMCAAAAAAAAAWQAAAAWAAAAFmWBvupf4j9AdCynKkHcPwCAID8jAgAAAAAAAAFlAAAAFgAAABZlgb7qX+I/QHQspypB3D8AwCA/IwIAAAAAAAABZgAAABYAAAAWZYG+6l/iP0B0LKcqQdw/AAAcPyMCAAAAAAAAAWcAAAAWAAAAVqJ2JWpX4j/Er8v4Z0bcPwDAFD8jAgAAAAAAAAFoAAAAFgAAANQcYfNoRuI/SOtqSqVL3D8AgOA+IwIAAAAAAAABaQAAABYAAAD48EZGWaDvP7y+Somltt8/AABgPQAAAAAAAAAAAWoAAAAWAAAA+PBGRlmg7z+c4lD8uozfPwAAoD0QAAAAAAAAAAFrAAAAFgAAADguPK3Yl+8/GKexqn2H3z8AALg9EAAAAAAAAAABbAAAABYAAADy5RviVn7vPxAwcwcDfd8/AAC8PRAAAAAAAAAAAW0AAAAWAAAAbmAGsFVt7z+I9NO1xXffPwAAzD0fAAAAAAAAAAFuAAAAFgAAACwY5uTTU+8/BLk0ZIhy3z8AAOQ9HwAAAAAAAAABbwAAABYAAACgh6VO0CDvP3gGV2/QYt8/AAABPi8AAAAAAAAAAXAAAAAWAAAAlHFPhsvc7j/sU3l6GFPfPwAAFT4vAAAAAAAAAAFxAAAAFgAAAD4T2fJEf+4/2GX8MyM+3z8AACs+LwAAAAAAAAABcgAAABYAAADmqTf7u//tP0A84JvwI98/AABFPk4AAAAAAAAAAXMAAAAWAAAAQO1K1K5E7T8cYOYOBvrePwAAYD5OAAAAAAAAAAF0AAAAFgAAANhtUxQhgew/APsqJZba3j8AAHM+TgAAAAAAAAABdQAAABYAAADwaEYikqzrP+iVbzsmu94/AICCPk4AAAAAAAAAAXYAAAAWAAAAgN4j/gHH6j/Up/L0MKbePwCAiz5eAAAAAAAAAAF3AAAAFgAAAEyGy9zutuk/zDC0Ubab3j8AAJY+XgAAAAAAAAABeAAAABYAAACUqF2J2pXoP1TjkUZuq94/AACbPn0AAAAAAAAAAXkAAAAWAAAA2srvNcZ05z/4g+yBG9DePwCAoj59AAAAAAAAAAF6AAAAFgAAAJxnbLCwQuY/ME5jVfsO3z8AgKw+fQAAAAAAAAABewAAABYAAACYNrMtGObkPwS5NGSIct8/AACyPn0AAAAAAAAAAXwAAAAWAAAATr3Z3/1v4z9o1uNnzeXfPwAAtz59AAAAAAAAAAF9AAAAFgAAAIC+6l/i6OE/Nsp2098+4D8AALk+jQAAAAAAAAABfgAAABYAAAAoL7tJwy7gP0IgOpZTleA/AIC6Po0AAAAAAAAAAX8AAAAWAAAAqUpCy0oL3T8Yiwul4PjgPwCAuz6cAAAAAAAAAAGAAAAAFgAAAP02DgMPudk/fqi6qCVs4T8AgLs+nAAAAAAAAAABgQAAABYAAADTncQI0lXWP+g8qE/l6eE/AAC8PqwAAAAAAAAAAYIAAAAWAAAANKDmCJtH0z/aDDVI4mziPwAAvT6sAAAAAAAAAAGDAAAAFgAAACQzSZ9nbNA/Cj/yl0Dt4j8AAMI+vAAAAAAAAAABhAAAABYAAAA4rdiXb4jLP3bT3z4Aa+M/AIDJPrwAAAAAAAAAAYUAAAAWAAAAPBWgHReexj8gyv08IebjPwAA0z7LAAAAAAAAAAGGAAAAFgAAAFae6M/FGcI/huesQGZZ5D8AAN0+ywAAAAAAAAABhwAAABYAAAA802a2BcO8P+CNHaEwwuQ/AIDiPtsAAAAAAAAAAYgAAAAWAAAA5Kv+JY4etj/80V2qmS3lPwAA5z7bAAAAAAAAAAGJAAAAFgAAALjGmO4kRrA/EJ9fEIiO5T8AAOs+6gAAAAAAAAABigAAABYAAAC4n8JBp4OnP+oJMR8V8uU/AADvPuoAAAAAAAAAAYsAAAAWAAAANDZYWCEToD9+EtLWQFjmPwAA8T76AAAAAAAAAAGMAAAAFgAAADD6PGODhZU/lN/TPC+55j8AgPE++gAAAAAAAAABjQAAABYAAADgIaXz+imMPzRfs5fVKec/AADyPvoAAAAAAAAAAY4AAAAWAAAA0MBDbq7phz8euAHtV6LnPwAA8z4KAQAAAAAAAAGPAAAAFgAAAOAhpfP6KYw/Tuq+PLYi6D8AgPI+CgEAAAAAAAABkAAAABYAAADoSYwgXWWTP3wcfIwUo+g/AADyPhkBAAAAAAAAAZEAAAAWAAAAaLP2CePVmj9u7AiFESbpPwAA8T4ZAQAAAAAAAAGSAAAAFgAAAASXud1tU6Q/JFplJq2r6T8AAO8+KQEAAAAAAAABkwAAABYAAACIACTH88OrPx6hMMIkOeo/AIDuPikBAAAAAAAAAZQAAAAWAAAAJHdJMUtmsj+KNR5p5LbqPwAA7z45AQAAAAAAAAGVAAAAFgAAADAarQ+mcrc/+MkLEKQ06z8AgO8+OQEAAAAAAAABlgAAABYAAABE6bx+Cge9Pyb8yF8Ctes/AADxPkgBAAAAAAAAAZcAAAAWAAAAMlzmdrdNwT/Ie6i6qCXsPwCA8D5IAQAAAAAAAAGYAAAAFgAAAOR6RaP1wcQ/JCIZG3OO7D8AAPA+WAEAAAAAAAABmQAAABYAAACer/qXOHrIP/qM6ikA8uw/AADyPlgBAAAAAAAAAZoAAAAWAAAAaPoFVYB2zD/GgH2VEkvtPwAA9T5nAQAAAAAAAAGbAAAAFgAAADFJn2dssNA/2E1/+wCs7T8AAPg+ZwEAAAAAAAABnAAAABYAAACzGtHWmTbTP+ajQr50Au4/AID6PncBAAAAAAAAAZ0AAAAWAAAAr2btE8ar1T8ebrmRVEHuPwCA/T53AQAAAAAAAAGeAAAAFgAAAKWn3uzv/tc/0PyQE/d67j8AgAA/hwEAAAAAAAABnwAAABYAAACV3aRhFzDaP7R2WkmAp+4/AIABP4cBAAAAAAAAAaAAAAAWAAAA+4IqQDsu3D8WtYQtzM7uPwDAAT+WAQAAAAAAAAGhAAAAFgAAAGkz24JhTt4/cnxwbp3r7j8AgAI/lgEAAAAAAAABogAAABYAAACkqaUXwh3gP0YIvV0xA+8/AEADP6YBAAAAAAAAAaMAAAAWAAAAFDTIO1ID4T9W9jmkJhjvPwDAAz+mAQAAAAAAAAGkAAAAFgAAALbwtGJfvuE/aOS26hst7z8AgAQ/tgEAAAAAAAABpQAAABYAAAAWZYG+6l/iP3zSMzERQu8/AEAEP7YBAAAAAAAAAaYAAAAWAAAA9FM46HTw4j+YN+8agWHvPwAABD+2AQAAAAAAAAGnAAAAFgAAAMo3xK38XuM/LmELs7N77z8AQAE/1QEAAAAAAAABqAAAABYAAABc0y+oArTjPwLtV6JHk+8/AID6PtUBAAAAAAAAAakAAAAWAAAApiZ714bv4z8W29ToPKjvPwAA6D7VAQAAAAAAAAGqAAAAFgAAALAxpjuJEeQ/rATxgG/C7z8AANE+5AEAAAAAAAABqwAAABYAAABo6YVwB/jjP0IuDRmi3O8/AICRPuQBAAAAAAAACw=="/>
</p:tagLst>
</file>

<file path=ppt/tags/tag73.xml><?xml version="1.0" encoding="utf-8"?>
<p:tagLst xmlns:a="http://schemas.openxmlformats.org/drawingml/2006/main" xmlns:r="http://schemas.openxmlformats.org/officeDocument/2006/relationships" xmlns:p="http://schemas.openxmlformats.org/presentationml/2006/main">
  <p:tag name="ATHENA.MIXSHAPE" val="|streamable=true|audioOnly=true|recordStart=53810|recordEnd=91621|recordLength=184853|start=53810|end=91621|audioFormat={00001610-0000-0010-8000-00AA00389B71}|audioRate=44100|muted=false|volume=0.8|fadeIn=0|fadeOut=0|videoFormat={34363248-0000-0010-8000-00AA00389B71}|videoRate=15|videoWidth=256|videoHeight=256"/>
</p:tagLst>
</file>

<file path=ppt/tags/tag74.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cAAAAIAAAABwMAAAAAAQAAAAgAAAAECUlua0F0b21WMQIAAAAJBAAAAAkFAAAACQYAAAAJBwAAAAkIAAAACQkAAAAJCgAAAAoFBAAAAAtQZW5TdHJva2VWMQQAAAAKQXR0cmlidXRlcwVUcmFjZQlTdGFydFRpbWUEVHlwZQQEAAQPUGVuQXR0cmlidXRlc1YxAgAAAApJbmtUcmFjZVYxAgAAABAMQWN0aW9uVHlwZVYxAgAAAAIAAAAJCwAAAAkMAAAA0yYAAAAAAAAF8////wxBY3Rpb25UeXBlVjEBAAAAB3ZhbHVlX18ACAIAAAAAAAAAAQUAAAAEAAAACQ4AAAAJDwAAAEIqAAAAAAAAAfD////z////AAAAAAEGAAAABAAAAAkRAAAACRIAAACQKgAAAAAAAAHt////8////wAAAAABBwAAAAQAAAAJFAAAAAkVAAAAQywAAAAAAAAB6v////P///8AAAAAAQgAAAAEAAAACRcAAAAJGAAAACpdAAAAAAAAAef////z////AAAAAAEJAAAABAAAAAkaAAAACRsAAAD5aQAAAAAAAAHk////8////wAAAAABCgAAAAQAAAAJHQAAAAkeAAAAim4AAAAAAAAB4f////P///8AAAAABQsAAAAPUGVuQXR0cmlidXRlc1YxCgAAAAdfY29sb3JBB19jb2xvclIHX2NvbG9yRwdfY29sb3JCCkZpdFRvQ3VydmUGSGVpZ2h0Dklnbm9yZVByZXNzdXJlDUlzSGlnaGxpZ2h0ZXIFU2hhcGUFV2lkdGgAAAAAAAAAAAQAAgICAgEGAQEMQnJ1c2hTaGFwZVYxAgAAAAYCAAAA/wAAAAAAAAAAAAAIQAAABeD///8MQnJ1c2hTaGFwZVYxAQAAAAd2YWx1ZV9fAAgCAAAAAQAAAAAAAAAAAAhABQwAAAAKSW5rVHJhY2VWMQMAAAANTGlzdGAxK19pdGVtcwxMaXN0YDErX3NpemUPTGlzdGAxK192ZXJzaW9uBAAAGFNoYXJlZC5JbmtpbmcuSW5rUG9pbnRbXQIAAAAICAIAAAAJIQAAACsAAAArAAAAAQ4AAAALAAAA/wAAAAAAAAAAAAAIQAAAAd7////g////AQAAAAAAAAAAAAhAAQ8AAAAMAAAACSMAAAAHAAAABwAAAAERAAAACwAAAP8AAAAAAAAAAAAACEAAAAHc////4P///wEAAAAAAAAAAAAIQAESAAAADAAAAAklAAAAAgAAAAIAAAABFAAAAAsAAAD/AAAAAAAAAAAAAAhAAAAB2v///+D///8BAAAAAAAAAAAACEABFQAAAAwAAAAJJwAAADEAAAAxAAAAARcAAAALAAAA/wAAAAAAAAAAAAAIQAAAAdj////g////AQAAAAAAAAAAAAhAARgAAAAMAAAACSkAAADPAAAAzwAAAAEaAAAACwAAAP8AAAAAAAAAAAAACEAAAAHW////4P///wEAAAAAAAAAAAAIQAEbAAAADAAAAAkrAAAAWgAAAFoAAAABHQAAAAsAAAD/AAAAAAAAAAAAAAhAAAAB1P///+D///8BAAAAAAAAAAAACEABHgAAAAwAAAAJLQAAAGQAAABkAAAAByEAAAAAAQAAAEAAAAAECklua1BvaW50VjECAAAACS4AAAAJLwAAAAkwAAAACTEAAAAJMgAAAAkzAAAACTQAAAAJNQAAAAk2AAAACTcAAAAJOAAAAAk5AAAACToAAAAJOwAAAAk8AAAACT0AAAAJPgAAAAk/AAAACUAAAAAJQQAAAAlCAAAACUMAAAAJRAAAAAlFAAAACUYAAAAJRwAAAAlIAAAACUkAAAAJSgAAAAlLAAAACUwAAAAJTQAAAAlOAAAACU8AAAAJUAAAAAlRAAAACVIAAAAJUwAAAAlUAAAACVUAAAAJVgAAAAlXAAAACVgAAAANFQcjAAAAAAEAAAAIAAAABApJbmtQb2ludFYxAgAAAAlZAAAACVoAAAAJWwAAAAlcAAAACV0AAAAJXgAAAAlfAAAACgclAAAAAAEAAAAEAAAABApJbmtQb2ludFYxAgAAAAlgAAAACWEAAAANAgcnAAAAAAEAAABAAAAABApJbmtQb2ludFYxAg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DQ8HKQAAAAABAAAAAAEAAAQKSW5rUG9pbnRWMQ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NMQcrAAAAAAEAAACAAAAABApJbmtQb2ludFYxAgA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0mBy0AAAAAAQAAAIAAAAAECklua1BvaW50VjECAA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CQ0CAAAJDgIAAAkPAgAACRACAAAJEQIAAAkSAgAACRMCAAAJFAIAAAkVAgAACRYCAAAJFwIAAAkYAgAACRkCAAAJGgIAAAkbAgAACRwCAAAJHQIAAAkeAgAACR8CAAANHAUuAAAACklua1BvaW50VjEEAAAAAVgBWQ5QcmVzc3VyZUZhY3RvcglUaW1lU3RhbXAAAAAABgYLEAIAAABfOVjkMCTGP1AP08c5SMo/AAAwPQAAAAAAAAAAAS8AAAAuAAAAXzlY5DAkxj+QSEVB/CXKPwAAfD0QAAAAAAAAAAEwAAAALgAAAF85WOQwJMY/UA/TxzlIyj8AAJA9EAAAAAAAAAABMQAAAC4AAABfOVjkMCTGP5BIRUH8Jco/AACIPRAAAAAAAAAAATIAAAAuAAAAXzlY5DAkxj+QSEVB/CXKPwAAhD0fAAAAAAAAAAEzAAAALgAAAJwLHqg6AcY/kEhFQfwlyj8AAIY9HwAAAAAAAAABNAAAAC4AAAC89ACKv+/FPwC7KTSB4ck/AACKPR8AAAAAAAAAATUAAAAuAAAA2d3ja0TexT8Auyk0geHJPwAAnj0fAAAAAAAAAAE2AAAALgAAAPvGxk3JzMU/ALspNIHhyT8AALo9LwAAAAAAAAABNwAAAC4AAAA8mYwR06nFPwC7KTSB4ck/AADiPS8AAAAAAAAAATgAAAAuAAAAe2tS1dyGxT9A9JutQ7/JPwAABz4vAAAAAAAAAAE5AAAALgAAALw9GJnmY8U/gC0OJwadyT8AAB0+PgAAAAAAAAABOgAAAC4AAAD7D95c8EDFP8BmgKDIesk/AAAxPj4AAAAAAAAAATsAAAAuAAAAWcuGAn8MxT/AZoCgyHrJPwAAQz5OAAAAAAAAAAE8AAAALgAAALiGL6gN2MQ/wGaAoMh6yT8AAFQ+XgAAAAAAAAABPQAAAC4AAAAbQthNnKPEP8BmgKDIesk/AABnPl4AAAAAAAAAAT4AAAAuAAAA2bgpmbk6xD/AZoCgyHrJPwAAfD5tAAAAAAAAAAE/AAAALgAAAPnqI4plncM/wGaAoMh6yT8AAIQ+fQAAAAAAAAABQAAAAC4AAAD5MzuZjBHDP0D0m61Dv8k/AACIPo0AAAAAAAAAAUEAAAAuAAAA9XxSqLOFwj8Auyk0geHJPwCAiT6NAAAAAAAAAAFCAAAALgAAABWvTJlf6ME/kEhFQfwlyj8AAI4+jQAAAAAAAAABQwAAAC4AAABSyilskDnBP5BIRUH8Jco/AICUPpwAAAAAAAAAAUQAAAAuAAAA0rfMAstnwD+QSEVB/CXKPwCAnT6cAAAAAAAAAAFFAAAALgAAAOQcpfYUCb8/ALspNIHhyT8AAKc+rAAAAAAAAAABRgAAAC4AAADcQAIzsdm8P0D0m61Dv8k/AICuPqwAAAAAAAAAAUcAAAAuAAAAHDclM1eHuj+ALQ4nBp3JPwCAtj6sAAAAAAAAAAFIAAAALgAAABqkmX4azLc/gC0OJwadyT8AALo+uwAAAAAAAAABSQAAAC4AAAAQEQ7K3RC1P4AtDicGnck/AIC7PrsAAAAAAAAAAUoAAAAuAAAAzKu8UZd4sj+ALQ4nBp3JPwAAvD7LAAAAAAAAAAFLAAAALgAAABSN1rKhwK8/gC0OJwadyT8AALw+ywAAAAAAAAABTAAAAC4AAAAEHqg6AdaqP4AtDicGnck/AAC8PuoAAAAAAAAAAU0AAAAuAAAABGZiszl3pj9A9JutQ7/JPwAAvT7qAAAAAAAAAAFOAAAALgAAAH4JkaReXqI/QPSbrUO/yT8AgL4+6gAAAAAAAAABTwAAAC4AAAD8x1ANuaKdP0D0m61Dv8k/AIDAPuoAAAAAAAAAAVAAAAAuAAAA9OpQs2aglz9A9JutQ7/JPwCAwj76AAAAAAAAAAFRAAAALgAAAODEOUrtKZI/QPSbrUO/yT8AgMU++gAAAAAAAAABUgAAAC4AAADIqxakmX6KP0D0m61Dv8k/AADHPgoBAAAAAAAAAVMAAAAuAAAAqBcuWW7wgz9A9JutQ7/JPwCAxz4KAQAAAAAAAAFUAAAALgAAAFC/0KNNI38/QPSbrUO/yT8AgMM+GQEAAAAAAAABVQAAAC4AAAAgK+hYIpV4P0D0m61Dv8k/AAC+PhkBAAAAAAAAAVYAAAAuAAAAICvoWCKVeD8Auyk0geHJPwCApz4pAQAAAAAAAAFXAAAALgAAACAr6FgilXg/ALspNIHhyT8AgIk+KQEAAAAAAAABWAAAAC4AAAAAB4schsR6PwC7KTSB4ck/AAA4PikBAAAAAAAAAVkAAAAuAAAAXsDT5znwuj8ARqwszZWQPwAAwDwAAAAAAAAAAAFaAAAALgAAAF7A0+c58Lo/ALSfh+njjD8AAAw9DwAAAAAAAAABWwAAAC4AAAAc7g0kMBO7PwBGrCzNlZA/AAAgPQ8AAAAAAAAAAVwAAAAuAAAAHO4NJDATuz8AtJ+H6eOMPwAAQD0PAAAAAAAAAAFdAAAALgAAABzuDSQwE7s/ALSfh+njjD8AAHQ9DwAAAAAAAAABXgAAAC4AAAAc7g0kMBO7PwC0n4fp44w/AACmPR8AAAAAAAAAAV8AAAAuAAAAHO4NJDATuz8AtJ+H6eOMPwAA2j0fAAAAAAAAAAFgAAAALgAAAGB3vNgSfLs/gHwaYbmnkT8AABo+AAAAAAAAAAABYQAAAC4AAABgLqXJ6we8PwBU0zJq75U/AAAzPgAAAAAAAAAAAWIAAAAuAAAA3EACM7HZvD+ABEXWy36ePwAARj4AAAAAAAAAAAFjAAAALgAAAOT36iOKZb0/QAk2bjTsoT8AAE8+AAAAAAAAAAABZAAAAC4AAADkrtMUY/G9P4DGtyXvqqU/AABXPgAAAAAAAAAAAWUAAAAuAAAA5GW8BTx9vj+AaALDs+CoPwAAXj4AAAAAAAAAAAFmAAAALgAAAKRK3zILLL8/wApNYHgWrD8AAGI+AAAAAAAAAAABZwAAAC4AAABgLwJg2tq/P8B2KclQOq4/AABqPgAAAAAAAAAAAWgAAAAuAAAA0rfMAstnwD+ADDqzCriwPwAAdD4AAAAAAAAAAAFpAAAALgAAALWF0hEfBcE/gF3fAe1Ssj8AAHs+AAAAAAAAAAABagAAAC4AAACVU9ggc6LBPwA8oF1KMrQ/AACAPgAAAAAAAAAAAWsAAAAuAAAAdCHeL8c/wj8AqHzGIla2PwAAgD4AAAAAAAAAAAFsAAAALgAAADcGAV2W7sI/oIY9IoA1uD8AAH4+AAAAAAAAAAABbQAAAC4AAAD56iOKZZ3DP0Bl/n3dFLo/AAB/PgAAAAAAAAAAAW4AAAAuAAAAuM9GtzRMxD9A0drmtTi8PwCAgT4AAAAAAAAAAAFvAAAALgAAALiGL6gN2MQ/gFjuaYTlvj8AAIQ+AAAAAAAAAAABcAAAAC4AAADZJvt6a1LFP4C2Dv1m68A/AICHPgAAAAAAAAAAAXEAAAAuAAAAHLCpL067xT9Qswq4kB/CPwAAiD4AAAAAAAAAAAFyAAAALgAAAF85WOQwJMY/UOl47Hwxwz8AAIg+AAAAAAAAAAABcwAAAC4AAADflMxcHWrGP2Af5yBpQ8Q/AACJPgAAAAAAAAAAAXQAAAAuAAAAe9kjt46exj/gxzlI2hDFPwCAiz4AAAAAAAAAAAF1AAAALgAAAB0eexEA08Y/IDca9ogAxj8AgIo+AAAAAAAAAAABdgAAAC4AAADfS7VN9vXGP/AY35a8q8Y/AICJPgAAAAAAAAAAAXcAAAAuAAAAvWLSa3EHxz/wMxaxsjTHPwCAiT4AAAAAAAAAAAF4AAAALgAAAJ1574nsGMc/8E5Ny6i9xz8AgIs+AAAAAAAAAAABeQAAAC4AAACdee+J7BjHP7AwEmzcaMg/AICRPgAAAAAAAAAAAXoAAAAuAAAAvWLSa3EHxz8Ahbv/lM/IPwCAmT4AAAAAAAAAAAF7AAAALgAAAN9LtU329cY/EKDyGYtYyT8AAKM+AAAAAAAAAAABfAAAAC4AAAA9B17zhMHGPwC7KTSB4ck/AACtPgAAAAAAAAAAAX0AAAAuAAAAvavpeph7xj/QnO7UtIzKPwCAtT4AAAAAAAAAAAF+AAAALgAAAF85WOQwJMY/UEVB/CVayz8AAL8+AAAAAAAAAAABfwAAAC4AAABZgm/zV5jFPxAnBp1ZBcw/AIDFPgAAAAAAAAAAAYAAAAAuAAAAebRp5AP7xD9wluZKCPXMPwAAzD4AAAAAAAAAAAGBAAAALgAAANm4KZm5OsQ/4D45cnnCzT8AgNE+AAAAAAAAAAABggAAAC4AAABYpswv9GjDPzCuGSAoss4/AIDXPgAAAAAAAAAAAYMAAAAuAAAAlcGpAiW6wj9A5IdUFMTPPwCA3D4AAAAAAAAAAAGEAAAALgAAANfchtVVC8I/IA17RABr0D8AAOE+AAAAAAAAAAABhQAAAC4AAADTJZ7kfH/BPygosl7289A/AADkPgAAAAAAAAAAAYYAAAAuAAAAFUF7t63QwD+IJjA8C47RPwCA5z4AAAAAAAAAAAGHAAAALgAAADFzdahZM8A/kEFnVgEX0j8AAOo+AAAAAAAAAAABiAAAAC4AAABgeBlvAU+/P5hcnnD3n9I/AIDsPgAAAAAAAAAAAYkAAAAuAAAAHjiCyUVavj/YsEcEsAbTPwCA7j4AAAAAAAAAAAGKAAAALgAAAKQlJWCAiL0/QK/F4cSg0z8AgPE+AAAAAAAAAAABiwAAAC4AAAAeE8j2ura8P2h00UUXXdQ/AADzPgAAAAAAAAAAAYwAAAAuAAAAYC6lyesHvD8oVpbmSgjVPwCA8z4AAAAAAAAAAAGNAAAALgAAAGB3vNgSfLs/yI2GPSKA1T8AgPI+AAAAAAAAAAABjgAAAC4AAAAc7g0kMBO7P9CovVcYCdY/AADxPgAAAAAAAAAAAY8AAAAuAAAA2mRfb02quj8Q/Wbr0G/WPwAA7T4AAAAAAAAAAAGQAAAALgAAAF4J6/ZgZLo/UFEQf4nW1j8AAOk+AAAAAAAAAAABkQAAAC4AAADarXZ+dB66P3j75MjlCdc/AIDNPgAAAAAAAAAAAZIAAAAuAAAAXlICBojYuT+YpbkSQj3XPwAAqT4AAAAAAAAAAAGTAAAALgAAANg8YbD1iuk/QNPHOUjaoD8AADA9AAAAAAAAAAABlAAAAC4AAAAf99nolobpP0A/pKIg/qI/AAB8PQ8AAAAAAAAAAZUAAAAuAAAA/w33BhKY6T+AWtu8FoejPwAAkD0PAAAAAAAAAAGWAAAALgAAAJCC6HdUj+k/QPwlWtu8pj8AAIw9DwAAAAAAAAABlwAAAC4AAACQguh3VI/pP4AylI7Hzqc/AACUPR8AAAAAAAAAAZgAAAAuAAAAkILod1SP6T+AaALDs+CoPwAAqD0fAAAAAAAAAAGZAAAALgAAANg8YbD1iuk/gJ5w95/yqT8AAMI9HwAAAAAAAAABmgAAAC4AAAAf99nolobpP8AKTWB4Fqw/AADcPR8AAAAAAAAAAZsAAAAuAAAAr2vLWdl96T/ACk1geBasPwAA+j0vAAAAAAAAAAGcAAAALgAAAD/gvMobdek/wEC7lGQorT8AAAo+LwAAAAAAAAABnQAAAC4AAADQVK47XmzpP8Bb8q5asa0/AAAZPj4AAAAAAAAAAZ4AAAAuAAAAXsmfrKBj6T/AdinJUDquPwAAJD4+AAAAAAAAAAGfAAAALgAAAO89kR3jWuk/wHYpyVA6rj8AAC4+PgAAAAAAAAABoAAAAC4AAAB/soKOJVLpP8B2KclQOq4/AAA2Pk4AAAAAAAAAAaEAAAAuAAAAECd0/2dJ6T/AdinJUDquPwAAPj5OAAAAAAAAAAGiAAAALgAAAJ6bZXCqQOk/wHYpyVA6rj8AAEQ+XgAAAAAAAAABowAAAC4AAAAvEFfh7DfpP8B2KclQOq4/AABJPl4AAAAAAAAAAaQAAAAuAAAAv4RIUi8v6T/AW/KuWrGtPwAATT5tAAAAAAAAAAGlAAAALgAAAE75OcNxJuk/wEC7lGQorT8AAFE+bQAAAAAAAAABpgAAAC4AAAAmKKRsVRnpP8AKTWB4Fqw/AABQPn0AAAAAAAAAAacAAAAuAAAA/1YOFjkM6T+AnnD3n/KpPwAATj59AAAAAAAAAAGoAAAALgAAAB5A8fe9+ug/QIM53alpqT8AAE0+jAAAAAAAAAABqQAAAC4AAAA/KdTZQunoP8BNy6i9V6g/AABOPpwAAAAAAAAAAaoAAAAuAAAAXhK3u8fX6D/AF1100UWnPwAAUz6cAAAAAAAAAAGrAAAALgAAAH/7mZ1Mxug/QPwlWtu8pj8AAFo+nAAAAAAAAAABrAAAAC4AAADmnvW3crDoP4Dh7j/lM6Y/AABiPqwAAAAAAAAAAa0AAAAuAAAABYjYmfee6D+Axrcl76qlPwAAaj6sAAAAAAAAAAGuAAAALgAAAG4rNLQdieg/gKuAC/khpT8AAHI+uwAAAAAAAAABrwAAAC4AAADVzo/OQ3PoP4B1EtcMEKQ/AAB2PrsAAAAAAAAAAbAAAAAuAAAA9bdysMhh6D+AdRLXDBCkPwAAeT7LAAAAAAAAAAGxAAAALgAAAF5bzsruS+g/gHUS1wwQpD8AAHs+ywAAAAAAAAABsgAAAC4AAADF/inlFDboP4B1EtcMEKQ/AAB7PssAAAAAAAAAAbMAAAAuAAAALKKF/zog6D+AdRLXDBCkPwAAfD7qAAAAAAAAAAG0AAAALgAAAN7/WVICBug/gHUS1wwQpD8AAHw+6gAAAAAAAAABtQAAAC4AAACNXS6lyevnP4B1EtcMEKQ/AAB8PuoAAAAAAAAAAbYAAAAuAAAAhXV7MDLN5z+AdRLXDBCkPwAAfD7qAAAAAAAAAAG3AAAALgAAAHyNyLuaruc/gHUS1wwQpD8AAHk++gAAAAAAAAABuAAAAC4AAAAs65wOYpTnP4B1EtcMEKQ/AAB4PvoAAAAAAAAAAbkAAAAuAAAA3EhxYSl65z+AdRLXDBCkPwAAeD4JAQAAAAAAAAG6AAAALgAAANNgvuyRW+c/gHUS1wwQpD8AAHo+CQEAAAAAAAABuwAAAC4AAAATM4SwmzjnP4B1EtcMEKQ/AAB/PhkBAAAAAAAAAbwAAAAuAAAACkvROwQa5z+Aq4AL+SGlPwAAhD4pAQAAAAAAAAG9AAAALgAAAEodl/8N9+Y/gMa3Je+qpT8AgIc+KQEAAAAAAAABvgAAAC4AAABCNeSKdtjmP4DGtyXvqqU/AACKPjgBAAAAAAAAAb8AAAAuAAAAPE0xFt+55j9A/CVa27ymPwCAjD44AQAAAAAAAAHAAAAALgAAADNlfqFHm+Y/gDKUjsfOpz8AgI8+SAEAAAAAAAABwQAAAC4AAAArfcsssHzmP4AylI7Hzqc/AACRPkgBAAAAAAAAAcIAAAAuAAAAI5UYuBhe5j/AF1100UWnPwCAkT5YAQAAAAAAAAHDAAAALgAAAGNn3nsiO+Y/QPwlWtu8pj8AAJI+WAEAAAAAAAABxAAAAC4AAACjOaQ/LBjmP4Dh7j/lM6Y/AACSPmcBAAAAAAAAAcUAAAAuAAAA4wtqAzb15T+Aq4AL+SGlPwAAkz5nAQAAAAAAAAHGAAAALgAAACDeL8c/0uU/gHUS1wwQpD8AgJU+dwEAAAAAAAABxwAAAC4AAAAa9nxSqLPlP4B1EtcMEKQ/AACWPncBAAAAAAAAAcgAAAAuAAAAEg7K3RCV5T+AWtu8FoejPwAAlT6FAQAAAAAAAAHJAAAALgAAAAkmF2l5duU/gFrbvBaHoz8AgJQ+hQEAAAAAAAABygAAAC4AAAABPmT04VflP4Ba27wWh6M/AACUPpUBAAAAAAAAAcsAAAAuAAAA+VWxf0o55T+AWtu8FoejPwAAlD6VAQAAAAAAAAHMAAAALgAAAPBt/gqzGuU/gKuAC/khpT8AAJU+lQEAAAAAAAABzQAAAC4AAADohUuWG/zkP4Dh7j/lM6Y/AICUPrQBAAAAAAAAAc4AAAAuAAAAKFgRWiXZ5D/AF1100UWnPwAAkz60AQAAAAAAAAHPAAAALgAAAPieyI5xreQ/gDKUjsfOpz8AgJM+tAEAAAAAAAAB0AAAAC4AAAB+KweLHIbkP8AXXXTRRac/AICUPrQBAAAAAAAAAdEAAAAuAAAAB7hFh8de5D9A/CVa27ymPwAAkz7EAQAAAAAAAAHSAAAALgAAAI5EhINyN+Q/gOHuP+Uzpj8AgJE+xAEAAAAAAAAB0wAAAC4AAAAX0cJ/HRDkP4DGtyXvqqU/AICRPtQBAAAAAAAAAdQAAAAuAAAAV6OIQyft4z+Aq4AL+SGlPwCAkj7UAQAAAAAAAAHVAAAALgAAAJd1TgcxyuM/gHUS1wwQpD8AgJM+4wEAAAAAAAAB1gAAAC4AAADXRxTLOqfjP4B1EtcMEKQ/AICTPuMBAAAAAAAAAdcAAAAuAAAAzl9hVqOI4z+AdRLXDBCkPwAAlD7zAQAAAAAAAAHYAAAALgAAAMZ3ruELauM/gHUS1wwQpD8AAJQ+8wEAAAAAAAAB2QAAAC4AAAC+j/tsdEvjP4DGtyXvqqU/AACUPgICAAAAAAAAAdoAAAAuAAAAtadI+Nws4z9A/CVa27ymPwAAlD4CAgAAAAAAAAHbAAAALgAAAK2/lYNFDuM/gDKUjsfOpz8AAJQ+EgIAAAAAAAAB3AAAAC4AAADtkVtHT+viP8BNy6i9V6g/AACVPhICAAAAAAAAAd0AAAAuAAAALWQhC1nI4j+AaALDs+CoPwCAlD4iAgAAAAAAAAHeAAAALgAAAG02585ipeI/gGgCw7PgqD8AAJQ+IgIAAAAAAAAB3wAAAC4AAADzwiXLDX7iP4AylI7Hzqc/AACUPjECAAAAAAAAAeAAAAAuAAAAC8RVOPtN4j/ATcuovVeoPwAAlT4xAgAAAAAAAAHhAAAALgAAANwKDW1HIuI/gDKUjsfOpz8AgJY+QQIAAAAAAAAB4gAAAC4AAACrUcShk/bhP8AXXXTRRac/AICYPkECAAAAAAAAAeMAAAAuAAAAMt4Cnj7P4T/AF1100UWnPwAAmD5RAgAAAAAAAAHkAAAALgAAAHKwyGFIrOE/QPwlWtu8pj8AAJg+UQIAAAAAAAAB5QAAAC4AAACygo4lUonhP0D8JVrbvKY/AACZPmACAAAAAAAAAeYAAAAuAAAAqprbsLpq4T9A/CVa27ymPwCAmz5gAgAAAAAAAAHnAAAALgAAAKKyKDwjTOE/gOHuP+Uzpj8AAJ4+YAIAAAAAAAAB6AAAAC4AAABREP2O6jHhP4Dh7j/lM6Y/AICgPnACAAAAAAAAAekAAAAuAAAASShKGlMT4T+A4e4/5TOmPwAAoD5wAgAAAAAAAAHqAAAALgAAAPqFHm0a+eA/gOHuP+Uzpj8AAJ8+fwIAAAAAAAAB6wAAAC4AAADynWv4gtrgP8AXXXTRRac/AICePn8CAAAAAAAAAewAAAAuAAAAovs/S0rA4D/ATcuovVeoPwAAnz6PAgAAAAAAAAHtAAAALgAAAAmfm2VwquA/gGgCw7PgqD8AgJ8+jwIAAAAAAAAB7gAAAC4AAAC4/G+4N5DgP4BoAsOz4Kg/AAChPp8CAAAAAAAAAe8AAAAuAAAAIqDL0l164D+AMpSOx86nPwCAoD6fAgAAAAAAAAHwAAAALgAAAIlDJ+2DZOA/wBdddNFFpz8AAKA+rgIAAAAAAAAB8QAAAC4AAADw5oIHqk7gP4Dh7j/lM6Y/AACgPq4CAAAAAAAAAfIAAAAuAAAAWYreIdA44D+Aq4AL+SGlPwAAoT6+AgAAAAAAAAHzAAAALgAAAHhzwQNVJ+A/gHUS1wwQpD8AgKE+vgIAAAAAAAAB9AAAAC4AAACZXKTl2RXgP4B1EtcMEKQ/AACjPs4CAAAAAAAAAfUAAAAuAAAAb4sOj70I4D+AWtu8FoejPwCAoz7OAgAAAAAAAAH2AAAALgAAAJB08XBC998/QD+koiD+oj8AAKU+zgIAAAAAAAAB9wAAAC4AAACyXdRSx+XfP0A/pKIg/qI/AIClPt0CAAAAAAAAAfgAAAAuAAAAzka3NEzU3z9ACTZuNOyhPwAApz7dAgAAAAAAAAH5AAAALgAAAF67qKWOy98/QAk2bjTsoT8AgKY+3QIAAAAAAAAB+gAAAC4AAADuL5oW0cLfP0AJNm407KE/AACmPu0CAAAAAAAAAfsAAAAuAAAAgKSLhxO63z+A7v5TPmOhPwAApz7tAgAAAAAAAAH8AAAALgAAAICki4cTut8/QNPHOUjaoD8AgKg+7QIAAAAAAAAB/QAAAC4AAADuL5oW0cLfP4A6swq4kJ8/AICpPu0CAAAAAAAAAf4AAAAuAAAAXruopY7L3z+AOrMKuJCfPwCAqT78AgAAAAAAAAH/AAAALgAAAD7SxcMJ3d8/gDqzCriQnz8AAKs+/AIAAAAAAAABAAEAAC4AAACQdPFwQvffP4A6swq4kJ8/AICtPvwCAAAAAAAAAQEBAAAuAAAAb4sOj70I4D+AOrMKuJCfPwAAsT4cAwAAAAAAAAECAQAALgAAAJlcpOXZFeA/gDqzCriQnz8AALU+KwMAAAAAAAABAwEAAC4AAAAvuUjLsyvgP4A6swq4kJ8/AAC3PjsDAAAAAAAAAQQBAAAuAAAAENBl6S494D+A7v5TPmOhPwCAtz47AwAAAAAAAAEFAQAALgAAAKksCs8IU+A/QD+koiD+oj8AALg+SwMAAAAAAAABBgEAAC4AAABAia604mjgP4B1EtcMEKQ/AAC5PksDAAAAAAAAAQcBAAAuAAAA2eVSmrx+4D+AdRLXDBCkPwCAuD5LAwAAAAAAAAEIAQAALgAAAHJC93+WlOA/gKuAC/khpT8AALg+WgMAAAAAAAABCQEAAC4AAAAJn5tlcKrgP4DGtyXvqqU/AAC3PloDAAAAAAAAAQoBAAAuAAAAovs/S0rA4D+Axrcl76qlPwAAtj5qAwAAAAAAAAELAQAALgAAAPKda/iC2uA/gMa3Je+qpT8AALY+agMAAAAAAAABDAEAAC4AAABAQJelu/TgP4DGtyXvqqU/AAC3PnkDAAAAAAAAAQ0BAAAuAAAAkeLCUvQO4T+Axrcl76qlPwCAtz55AwAAAAAAAAEOAQAALgAAAFEQ/Y7qMeE/gKuAC/khpT8AALk+iQMAAAAAAAABDwEAAC4AAAASPjfL4FThP4CrgAv5IaU/AIC5PpcDAAAAAAAAARABAAAuAAAA0mtxB9d34T+Aq4AL+SGlPwCAuT6XAwAAAAAAAAERAQAALgAAAJOZq0PNmuE/gKuAC/khpT8AALo+pgMAAAAAAAABEgEAAC4AAABUx+V/w73hP4CrgAv5IaU/AAC7PqYDAAAAAAAAARMBAAAuAAAAFPUfvLng4T+Aq4AL+SGlPwCAuj62AwAAAAAAAAEUAQAALgAAANQiWvivA+I/gKuAC/khpT8AALo+tgMAAAAAAAABFQEAAC4AAACUUJQ0pibiP4B1EtcMEKQ/AAC6PsYDAAAAAAAAARYBAAAuAAAAVH7OcJxJ4j+AdRLXDBCkPwAAuj7GAwAAAAAAAAEXAQAALgAAABSsCK2SbOI/gFrbvBaHoz8AALo+1QMAAAAAAAABGAEAAC4AAADU2ULpiI/iP0AJNm407KE/AAC6PtUDAAAAAAAAARkBAAAuAAAA3MH1XSCu4j+A7v5TPmOhPwAAuj7lAwAAAAAAAAEaAQAALgAAAJzvL5oW0eI/QNPHOUjaoD8AALo+5QMAAAAAAAABGwEAAC4AAACl1+IOru/iP4A6swq4kJ8/AAC6PuUDAAAAAAAAARwBAAAuAAAAZQUdS6QS4z+AOrMKuJCfPwAAuz70AwAAAAAAAAEdAQAALgAAACUzV4eaNeM/gDqzCriQnz8AgLs+9AMAAAAAAAABHgEAAC4AAADlYJHDkFjjP4A6swq4kJ8/AAC9PgQEAAAAAAAAAR8BAAAuAAAApY7L/4Z74z9A08c5SNqgPwCAvD4EBAAAAAAAAAEgAQAALgAAAGW8BTx9nuM/QNPHOUjaoD8AALw+FAQAAAAAAAABIQEAAC4AAAAl6j94c8HjP0DTxzlI2qA/AAC9PhQEAAAAAAAAASIBAAAuAAAAn10BfMjo4z9A08c5SNqgPwCAvj4zBAAAAAAAAAEjAQAALgAAABfRwn8dEOQ/QNPHOUjaoD8AAL4+MwQAAAAAAAABJAEAAC4AAADX/vy7EzPkP0DTxzlI2qA/AAC9PjMEAAAAAAAAASUBAAAuAAAATnK+v2ha5D9A08c5SNqgPwCAvD4zBAAAAAAAAAEmAQAALgAAAMflf8O9geQ/QNPHOUjaoD8AAL0+QwQAAAAAAAABJwEAAC4AAAA+WUHHEqnkP4Du/lM+Y6E/AIC+PkMEAAAAAAAAASgBAAAuAAAAucwCy2fQ5D9ACTZuNOyhPwCAwT5SBAAAAAAAAAEpAQAALgAAADBAxM689+Q/QAk2bjTsoT8AAMM+UgQAAAAAAAABKgEAAC4AAADwbf4KsxrlP0A/pKIg/qI/AIDDPmIEAAAAAAAAASsBAAAuAAAAsJs4R6k95T+AdRLXDBCkPwAAxT5iBAAAAAAAAAEsAQAALgAAAHDJcoOfYOU/gMa3Je+qpT8AgMY+cQQAAAAAAAABLQEAAC4AAAB5sSX4Nn/lP0D8JVrbvKY/AIDHPnEEAAAAAAAAAS4BAAAuAAAAgZnYbM6d5T+AMpSOx86nPwAAyT6BBAAAAAAAAAEvAQAALgAAANI7BBoHuOU/gGgCw7PgqD8AgMo+gQQAAAAAAAABMAEAAC4AAAAg3i/HP9LlP4CecPef8qk/AIDMPpEEAAAAAAAAATEBAAAuAAAAuTrUrBno5T+AnnD3n/KpPwCAzT6RBAAAAAAAAAEyAQAALgAAAFKXeJLz/eU/wO8VRoKNqz8AgM0+oAQAAAAAAAABMwEAAC4AAADp8xx4zRPmP8DvFUaCjas/AADPPqAEAAAAAAAAATQBAAAuAAAAygo6lkgl5j/A7xVGgo2rPwCA0D6wBAAAAAAAAAE1AQAALgAAAGNn3nsiO+Y/wO8VRoKNqz8AANA+sAQAAAAAAAABNgEAAC4AAABCfvuZnUzmP4CecPef8qk/AADQPrAEAAAAAAAAATcBAAAuAAAA2tqff3di5j+AnnD3n/KpPwAA0D7ABAAAAAAAAAE4AQAALgAAAHM3RGVReOY/gGgCw7PgqD8AANE+wAQAAAAAAAABOQEAAC4AAADC2W8SipLmP8AXXXTRRac/AIDRPs8EAAAAAAAAAToBAAAuAAAAE3ybv8Ks5j+A4e4/5TOmPwAA0z7PBAAAAAAAAAE7AQAALgAAAKzYP6WcwuY/gKuAC/khpT8AgNM+3wQAAAAAAAABPAEAAC4AAABCNeSKdtjmP4B1EtcMEKQ/AIDTPt8EAAAAAAAAAT0BAAAuAAAA25GIcFDu5j+AWtu8FoejPwAA1D7uBAAAAAAAAAE+AQAALgAAACw0tB2JCOc/QD+koiD+oj8AANQ+7gQAAAAAAAABPwEAAC4AAAAKS9E7BBrnP4Du/lM+Y6E/AADUPv4EAAAAAAAAAUABAAAuAAAAo6d1Id4v5z9A08c5SNqgPwAA1D7+BAAAAAAAAAFBAQAALgAAADwEGge4Rec/gDqzCriQnz8AANU+DgUAAAAAAAABQgEAAC4AAADTYL7skVvnP4AERdbLfp4/AIDWPg4FAAAAAAAAAUMBAAAuAAAAbL1i0mtx5z8Az9ah32ydPwCA1z4dBQAAAAAAAAFEAQAALgAAALxfjn+ki+c/gGL6OAdJmz8AANk+HQUAAAAAAAABRQEAAC4AAAANAros3aXnP4Bi+jgHSZs/AIDZPi0FAAAAAAAAAUYBAAAuAAAAXaTl2RXA5z+AYvo4B0mbPwCA2T4tBQAAAAAAAAFHAQAALgAAAB7SHxYM4+c/gGL6OAdJmz8AANo+PQUAAAAAAAABSAEAAC4AAACVReEZYQroPwDP1qHfbJ0/AADbPj0FAAAAAAAAAUkBAAAuAAAAVXMbVlct6D+ABEXWy36ePwCA2j5MBQAAAAAAAAFKAQAALgAAAM3m3FmsVOg/gDqzCriQnz8AANo+TAUAAAAAAAABSwEAAC4AAACNFBeWonfoP4A6swq4kJ8/AADaPlwFAAAAAAAAAUwBAAAuAAAATkJR0pia6D+A7v5TPmOhPwAA2j5cBQAAAAAAAAFNAQAALgAAAA5wiw6Pveg/gFrbvBaHoz8AANo+awUAAAAAAAABTgEAAC4AAAAWWD6DJtzoP4B1EtcMEKQ/AADbPmsFAAAAAAAAAU8BAAAuAAAAjsv/hnsD6T+Aq4AL+SGlPwCA2j5rBQAAAAAAAAFQAQAALgAAAAg/wYrQKuk/gKuAC/khpT8AANo+ewUAAAAAAAABUQEAAC4AAADIbPvGxk3pP4Dh7j/lM6Y/AADaPnsFAAAAAAAAAVIBAAAuAAAAiJo1A71w6T/AF1100UWnPwAA2j6LBQAAAAAAAAFTAQAALgAAAJCC6HdUj+k/gDKUjsfOpz8AANo+iwUAAAAAAAABVAEAAC4AAACYapvs663pP8BNy6i9V6g/AADbPpoFAAAAAAAAAVUBAAAuAAAAoVJOYYPM6T+AaALDs+CoPwCA3D6aBQAAAAAAAAFWAQAALgAAAO/0eQ685uk/QIM53alpqT8AgN4+uQUAAAAAAAABVwEAAC4AAACIUR70lfzpP0CDOd2paak/AIDgPrkFAAAAAAAAAVgBAAAuAAAAIa7C2W8S6j9AgzndqWmpPwCA4j7JBQAAAAAAAAFZAQAALgAAAADF3/fqI+o/wE3LqL1XqD8AgOQ+yQUAAAAAAAABWgEAAC4AAADh2/wVZjXqP8BNy6i9V6g/AIDnPtgFAAAAAAAAAVsBAAAuAAAACK2SbIJC6j+AMpSOx86nPwAA6D7YBQAAAAAAAAFcAQAALgAAAHg4ofs/S+o/wBdddNFFpz8AAOc+6AUAAAAAAAABXQEAAC4AAAAxfijDnk/qP0D8JVrbvKY/AADiPugFAAAAAAAAAV4BAAAuAAAAMX4ow55P6j9A/CVa27ymPwAA3D7oBQAAAAAAAAFfAQAALgAAAHg4ofs/S+o/gDKUjsfOpz8AALQ+6AUAAAAAAAABYAEAAC4AAABRZwulIz7qP8AXXXTRRac/AABNPvcFAAAAAAAAAWEBAAAuAAAAKpZ1Tgcx6j+Axrcl76qlPwAAsD33BQAAAAAAAAFiAQAALgAAADikPywYxu8/oNsnRy5P2D8AALA9AAAAAAAAAAABYwEAAC4AAACoL0671c7vP6DbJ0cuT9g/AAD2PRAAAAAAAAAAAWQBAAAuAAAAqC9Ou9XO7z9A+OCDDz7YPwAADD4QAAAAAAAAAAFlAQAALgAAAKgvTrvVzu8/6BSawPAs2D8AAA0+EAAAAAAAAAABZgEAAC4AAACoL0671c7vP+gUmsDwLNg/AAAZPh8AAAAAAAAAAWcBAAAuAAAAqC9Ou9XO7z+IMVP90RvYPwAAIz4fAAAAAAAAAAFoAQAALgAAAPLpxvN2yu8/IE4MOrMK2D8AADE+HwAAAAAAAAABaQEAAC4AAAA4pD8sGMbvP8BqxXaU+dc/AAA6Ph8AAAAAAAAAAWoBAAAuAAAAyhgxnVq97z9Yh36zdejXPwAAQj4/AAAAAAAAAAFrAQAALgAAAFqNIg6dtO8/AKQ38FbX1z8AAEw+PwAAAAAAAAABbAEAAC4AAAAwvIy3gKfvP6DA8Cw4xtc/AABXPj8AAAAAAAAAAW0BAAAuAAAAUqVvmQWW7z/Y+WKm+qPXPwAAXT4/AAAAAAAAAAFuAQAALgAAALhIy7MrgO8/eBYc49uS1z8AAGE+TgAAAAAAAAABbwEAAC4AAABopp8G82XvPyAz1R+9gdc/AABjPl4AAAAAAAAAAXABAAAuAAAAGAR0WbpL7z9gbEeZf1/XPwAAYz5eAAAAAAAAAAFxAQAALgAAAKCQslVlJO8/2N4rjAQb1z8AAGQ+bQAAAAAAAAABcgEAAC4AAAAoHfFREP3uP7g0V0Ko59Y/AABkPn0AAAAAAAAAAXMBAAAuAAAAaO+2FRra7j+YioL4S7TWPwAAZD59AAAAAAAAAAF0AQAALgAAAKjBfNkjt+4/EP1m69Bv1j8AAGY+fQAAAAAAAAABdQEAAC4AAACg2clkjJjuP5hvS95VK9Y/AABpPo0AAAAAAAAAAXYBAAAuAAAATjeet1N+7j8Q4i/R2ubVPwAAaz6NAAAAAAAAAAF3AQAALgAAALja+dF5aO4/qP7oDbzV1T8AAGs+nAAAAAAAAAABeAEAAC4AAAAgflXsn1LuP6j+6A281dU/AABuPpwAAAAAAAAAAXkBAAAuAAAAPmc4ziRB7j+o/ugNvNXVPwAAcT6cAAAAAAAAAAF6AQAALgAAAGBQG7CpL+4/qP7oDbzV1T8AAHc+rAAAAAAAAAABewEAAC4AAADI83bKzxnuP6j+6A281dU/AAB+PqwAAAAAAAAAAXwBAAAuAAAALpfS5PUD7j+o/ugNvNXVPwAAgT7LAAAAAAAAAAF9AQAALgAAAJg6Lv8b7u0/0Ki9VxgJ1j8AgIE+ywAAAAAAAAABfgEAAC4AAAD+3YkZQtjtP/BSkqF0PNY/AICAPtsAAAAAAAAAAX8BAAAuAAAAHsds+8bG7T+wGSAosl7WPwAAgD7bAAAAAAAAAAGAAQAALgAAAD6wT91Lte0/cOCtru+A1j8AAIE+2wAAAAAAAAABgQEAAC4AAABgmTK/0KPtP5iKgvhLtNY/AICCPuoAAAAAAAAAAYIBAAAuAAAANsicaLSW7T9QURB/idbWPwCAhD7qAAAAAAAAAAGDAQAALgAAAA73BhKYie0/GBieBcf41j8AgIc++gAAAAAAAAABhAEAAC4AAAAu4OnzHHjtP9jeK4wEG9c/AACLPvoAAAAAAAAAAYUBAAAuAAAAT8nM1aFm7T84wnJPIyzXPwAAkD4KAQAAAAAAAAGGAQAALgAAALZsKPDHUO0/OMJyTyMs1z8AgJI+CgEAAAAAAAABhwEAAC4AAABlyvxCjzbtPzjCck8jLNc/AICUPhgBAAAAAAAAAYgBAAAuAAAAXOJJzvcX7T/Y3iuMBBvXPwCAlT4YAQAAAAAAAAGJAQAALgAAAJ20D5IB9ew/uDRXQqjn1j8AgJU+KAEAAAAAAAABigEAAC4AAACTzFwdatbsP/htybtqxdY/AACWPjgBAAAAAAAAAYsBAAAuAAAAHVmbGRWv7D/Qw/RxDpLWPwAAlz44AQAAAAAAAAGMAQAALgAAAKTl2RXAh+w/EP1m69Bv1j8AgJk+RwEAAAAAAAABjQEAAC4AAAAschgSa2DsP1g22WSTTdY/AACePkcBAAAAAAAAAY4BAAAuAAAAbUTe1XQ97D/wUpKhdDzWPwCAoz5XAQAAAAAAAAGPAQAALgAAAKwWpJl+Guw/mG9L3lUr1j8AgKk+VwEAAAAAAAABkAEAAC4AAACkLvEk5/vrPyiMBBs3GtY/AICsPmYBAAAAAAAAAZEBAAAuAAAA4wC36PDY6z/QqL1XGAnWPwCArj5mAQAAAAAAAAGSAQAALgAAANwYBHRZuus/cMV2lPn31T8AgK8+dgEAAAAAAAABkwEAAC4AAADUMFH/wZvrP3DFdpT599U/AACxPnYBAAAAAAAAAZQBAAAuAAAAWr2P+2x06z9wxXaU+ffVPwCAsT52AQAAAAAAAAGVAQAALgAAAJmPVb92Ues/UBuiSp3E1T8AALM+hgEAAAAAAAABlgEAAC4AAADaYRuDgC7rP5BUFMRfotU/AICzPoYBAAAAAAAAAZcBAAAuAAAAGTThRooL6z9wqj96A2/VPwAAtT6VAQAAAAAAAAGYAQAALgAAAFkGpwqU6Oo/qOOx88VM1T8AgLU+lQEAAAAAAAABmQEAAC4AAACZ2GzOncXqP0gAazCnO9U/AIC1PqUBAAAAAAAAAZoBAAAuAAAA2aoykqei6j/oHCRtiCrVPwAAtz6lAQAAAAAAAAGbAQAALgAAAGE3cY5Se+o/kDndqWkZ1T8AgLg+tQEAAAAAAAABnAEAAC4AAADqw6+K/VPqPyhWluZKCNU/AIC7PrUBAAAAAAAAAZ0BAAAuAAAAKpZ1Tgcx6j/Ick8jLPfUPwAAvz7EAQAAAAAAAAGeAQAALgAAAGloOxIRDuo/yHJPIyz31D8AgL4+xAEAAAAAAAABnwEAAC4AAAA4r/JGXeLpP8hyTyMs99Q/AIC9PtQBAAAAAAAAAaABAAAuAAAAvzsxQwi76T/Ick8jLPfUPwCAvT7UAQAAAAAAAAGhAQAALgAAAP8N9wYSmOk/kDndqWkZ1T8AgL8+4wEAAAAAAAABogEAAC4AAAA/4LzKG3XpP6jjsfPFTNU/AADAPuMBAAAAAAAAAaMBAAAuAAAAf7KCjiVS6T9wqj96A2/VPwAAwD7zAQAAAAAAAAGkAQAALgAAAL+ESFIvL+k/UBuiSp3E1T8AAMA+8wEAAAAAAAABpQEAAC4AAAD/Vg4WOQzpP3DFdpT599U/AADAPgMCAAAAAAAAAaYBAAAuAAAAPynU2ULp6D8ojAQbNxrWPwAAwj4DAgAAAAAAAAGnAQAALgAAAMW1Etbtweg/KIwEGzca1j8AgMY+EgIAAAAAAAABqAEAAC4AAAAFiNiZ957oPyiMBBs3GtY/AADNPhICAAAAAAAAAakBAAAuAAAARVqeXQF86D8ojAQbNxrWPwCA1D4iAgAAAAAAAAGqAQAALgAAAIUsZCELWeg/KIwEGzca1j8AANk+IgIAAAAAAAABqwEAAC4AAAANuaIdtjHoPxDiL9Ha5tU/AADcPjICAAAAAAAAAawBAAAuAAAAlUXhGWEK6D9QG6JKncTVPwCA3j4yAgAAAAAAAAGtAQAALgAAANUXp91q5+c/kFQUxF+i1T8AgOE+QQIAAAAAAAABrgEAAC4AAAAV6myhdMTnP3CqP3oDb9U/AADkPkECAAAAAAAAAa8BAAAuAAAAVbwyZX6h5z+o47HzxUzVPwCA5j5RAgAAAAAAAAGwAQAALgAAAEzUf/Dmguc/6BwkbYgq1T8AgOc+UQIAAAAAAAABsQEAAC4AAACMpkW08F/nP5A53alpGdU/AADpPmACAAAAAAAAAbIBAAAuAAAAzHgLePo85z8oVpbmSgjVPwCA6T5gAgAAAAAAAAGzAQAALgAAAMWQWANjHuc/KFaW5koI1T8AgOk+cAIAAAAAAAABtAEAAC4AAABz7ixWKgTnPyhWluZKCNU/AIDoPnACAAAAAAAAAbUBAAAuAAAAbAZ64ZLl5j8oVpbmSgjVPwAA6D5wAgAAAAAAAAG2AQAALgAAANOp1fu4z+Y/KFaW5koI1T8AAOk+gAIAAAAAAAABtwEAAC4AAAA8TTEW37nmPyhWluZKCNU/AIDqPoACAAAAAAAAAbgBAAAuAAAAWjYU+GOo5j8oVpbmSgjVPwAA6j6PAgAAAAAAAAG5AQAALgAAAHof99noluY/6BwkbYgq1T8AAOk+jwIAAAAAAAABugEAAC4AAABTTmGDzInmP6jjsfPFTNU/AIDUPp8CAAAAAAAAAbsBAAAuAAAAK33LLLB85j8Ix/i25F3VPwCAuD6fAgAAAAAAAAG8AQAALgAAAAsbZE40Wus/DLzV9R3Q7j8AAOg9AAAAAAAAAAABvQEAAC4AAADDYOsVk17rP/hm69Bvtu4/AAAiPhAAAAAAAAAAAb4BAAAuAAAAw2DrFZNe6z/4ZuvQb7buPwAAOD4QAAAAAAAAAAG/AQAALgAAAMNg6xWTXus/nIOkDVGl7j8AAD0+EAAAAAAAAAABwAEAAC4AAADDYOsVk17rP5yDpA1Rpe4/AABPPiAAAAAAAAAAAcEBAAAuAAAAw2DrFZNe6z+cg6QNUaXuPwAAWT4gAAAAAAAAAAHCAQAALgAAAAsbZE40Wus/6BEBrMGc7j8AAGA+IAAAAAAAAAABwwEAAC4AAACZj1W/dlHrP+gRAazBnO4/AABgPiAAAAAAAAAAAcQBAAAuAAAAKgRHMLlI6z+ILrrooovuPwAAYD4vAAAAAAAAAAHFAQAALgAAALt4OKH7P+s/iC666KKL7j8AAGA+LwAAAAAAAAABxgEAAC4AAADaYRuDgC7rP4guuuiii+4/AABgPj8AAAAAAAAAAccBAAAuAAAAQwV3naYY6z+ILrrooovuPwAAYD5OAAAAAAAAAAHIAQAALgAAAKqo0rfMAus/iC666KKL7j8AAGQ+TgAAAAAAAAAByQEAAC4AAAARTC7S8uzqP4guuuiii+4/AABqPk4AAAAAAAAAAcoBAAAuAAAAwqkCJbrS6j+ILrrooovuPwAAez5eAAAAAAAAAAHLAQAALgAAAHIH13eBuOo/iC666KKL7j8AAIg+XgAAAAAAAAABzAEAAC4AAABqHyQD6pnqP+gRAazBnO4/AACQPm4AAAAAAAAAAc0BAAAuAAAAYTdxjlJ76j+cg6QNUaXuPwCAlz5uAAAAAAAAAAHOAQAALgAAAKEJN1JcWOo/nIOkDVGl7j8AgJ0+fQAAAAAAAAABzwEAAC4AAAAqlnVOBzHqP5yDpA1Rpe4/AICkPo0AAAAAAAAAAdABAAAuAAAAQJelu/QA6j9M9Udv4K3uPwAAqz6NAAAAAAAAAAHRAQAALgAAAFiY1Sji0Ok/+Gbr0G+27j8AgLE+nQAAAAAAAAAB0gEAAC4AAAAn34xdLqXpP/hm69Bvtu4/AIC1Pp0AAAAAAAAAAdMBAAAuAAAA9yVEknp56T/4ZuvQb7buPwCAuT6sAAAAAAAAAAHUAQAALgAAAMhs+8bGTek/rNiOMv++7j8AALs+rAAAAAAAAAAB1QEAAC4AAACWs7L7EiLpP1hKMpSOx+4/AIC7PrwAAAAAAAAAAdYBAAAuAAAAZvppMF/26D9YSjKUjsfuPwAAvT68AAAAAAAAAAHXAQAALgAAADdBIWWryug/DLzV9R3Q7j8AgL4+ywAAAAAAAAAB2AEAAC4AAAC9zV9hVqPoP7wteVet2O4/AIDBPssAAAAAAAAAAdkBAAAuAAAARVqeXQF86D+8LXlXrdjuPwAAxT7LAAAAAAAAAAHaAQAALgAAAM3m3FmsVOg/cJ8cuTzh7j8AAMo+2wAAAAAAAAAB2wEAAC4AAACeLZSO+CjoP3CfHLk84e4/AIDPPtsAAAAAAAAAAdwBAAAuAAAAbHRLw0T95z9wnxy5POHuPwCA0j7rAAAAAAAAAAHdAQAALgAAADy7AviQ0ec/cJ8cuTzh7j8AgNM+6wAAAAAAAAAB3gEAAC4AAABVvDJlfqHnP3CfHLk84e4/AADUPvoAAAAAAAAAAd8BAAAuAAAAs3fbCg1t5z9wnxy5POHuPwAA1T76AAAAAAAAAAHgAQAALgAAAMx4C3j6POc/cJ8cuTzh7j8AgNQ+CgEAAAAAAAAB4QEAAC4AAADjeTvl5wznP7wteVet2O4/AADTPgoBAAAAAAAAAeIBAAAuAAAA/HprUtXc5j+8LXlXrdjuPwCA0j4aAQAAAAAAAAHjAQAALgAAAIIHqk6AteY/DLzV9R3Q7j8AANI+GgEAAAAAAAAB5AEAAC4AAAAKlOhKK47mPwy81fUd0O4/AADSPikBAAAAAAAAAeUBAAAuAAAASmauDjVr5j8MvNX1HdDuPwAA0z4pAQAAAAAAAAHmAQAALgAAAEJ++5mdTOY/vC15V63Y7j8AgNI+OQEAAAAAAAAB5wEAAC4AAACBUMFdpynmP7wteVet2O4/AADSPjkBAAAAAAAAAegBAAAuAAAAwSKHIbEG5j9wnxy5POHuPwAA0T5IAQAAAAAAAAHpAQAALgAAAAH1TOW64+U/HBHAGszp7j8AANA+SAEAAAAAAAAB6gEAAC4AAAD5DJpwI8XlP9CCY3xb8u4/AADRPlgBAAAAAAAAAesBAAAuAAAAOd9fNC2i5T989Abe6vruPwCA0z5YAQAAAAAAAAHsAQAALgAAAHmxJfg2f+U/MGaqP3oD7z8AANQ+aAEAAAAAAAAB7QEAAC4AAAABPmT04VflPzBmqj96A+8/AADUPmgBAAAAAAAAAe4BAAAuAAAAQRAquOs05T8wZqo/egPvPwAA1T53AQAAAAAAAAHvAQAALgAAAIHi73v1EeU/MGaqP3oD7z8AgNc+dwEAAAAAAAAB8AEAAC4AAAAHby54oOrkP+wsOMa3Je8/AADZPocBAAAAAAAAAfEBAAAuAAAA17XlrOy+5D+gntsnRy7vPwCA2T6HAQAAAAAAAAHyAQAALgAAAGBCJKmXl+Q/sPPFTPVH7z8AgNc+hwEAAAAAAAAB8wEAAC4AAADnzmKlQnDkP8RIsHGjYe8/AIDVPpcBAAAAAAAAAfQBAAAuAAAAbluhoe1I5D8gLPc0wnLvPwCA1j6XAQAAAAAAAAH1AQAALgAAAPbn352YIeQ/gA8++OCD7z8AgNk+pgEAAAAAAAAB9gEAAC4AAAB+dB6aQ/rjPzSB4VlwjO8/AIDZPqYBAAAAAAAAAfcBAAAuAAAATrvVzo/O4z+ADz744IPvPwAA2T62AQAAAAAAAAH4AQAALgAAAB0CjQPcouM/NIHhWXCM7z8AgNg+tgEAAAAAAAAB+QEAAC4AAADuSEQ4KHfjP9SdmpZRe+8/AADZPsUBAAAAAAAAAfoBAAAuAAAAddWCNNNP4z90ulPTMmrvPwCA2j7FAQAAAAAAAAH7AQAALgAAAEYcOmkfJOM/ENcMEBRZ7z8AgNw+1QEAAAAAAAAB/AEAAC4AAAAUY/Gda/jiP7DzxUz1R+8/AIDePtUBAAAAAAAAAf0BAAAuAAAA5amo0rfM4j9QEH+J1jbvPwCA4D7lAQAAAAAAAAH+AQAALgAAALXwXwcEoeI/7Cw4xrcl7z8AgOE+5QEAAAAAAAAB/wEAAC4AAACDNxc8UHXiP+DXTaEJDO8/AIDhPvQBAAAAAAAAAQACAAAuAAAA5PK/4d5A4j8wZqo/egPvPwCA4D70AQAAAAAAAAEBAgAALgAAAPvz707MEOI/fPQG3ur67j8AAOA+BAIAAAAAAAABAgIAAC4AAAAU9R+8ueDhPxwRwBrM6e4/AADgPgQCAAAAAAAAAQMCAAAuAAAAKvZPKaew4T+8LXlXrdjuPwAA4D4UAgAAAAAAAAEEAgAALgAAAEP3f5aUgOE/WEoylI7H7j8AAOA+FAIAAAAAAAABBQIAAC4AAAASPjfL4FThP/hm69Bvtu4/AADhPiMCAAAAAAAAAQYCAAAuAAAAcvnfcG8g4T9M9Udv4K3uPwCA4T4jAgAAAAAAAAEHAgAALgAAAEBAl6W79OA/nIOkDVGl7j8AAOM+MwIAAAAAAAABCAIAAC4AAAAQh07aB8ngP5yDpA1Rpe4/AIDmPjMCAAAAAAAAAQkCAAAuAAAA4s0FD1Sd4D/oEQGswZzuPwAA7T5CAgAAAAAAAAEKAgAALgAAAGlaRAv/deA/iC666KKL7j8AAPI+QgIAAAAAAAABCwIAAC4AAAA4ofs/S0rgP4guuuiii+4/AAD3PkICAAAAAAAAAQwCAAAuAAAAwC06PPYi4D/cvBaHE4PuPwAA+z5SAgAAAAAAAAENAgAALgAAAJB08XBC998/3LwWhxOD7j8AAP8+UgIAAAAAAAABDgIAAC4AAACgjW5pmKjfPyxLcyWEeu4/AAABP2ICAAAAAAAAAQ8CAAAuAAAAPhvd0jBR3z8sS3MlhHruPwBAAj9iAgAAAAAAAAEQAgAALgAAAG4dPa0L8d4/LEtzJYR67j8AAAI/gQIAAAAAAAABEQIAAC4AAAAOq6sWpJneP9y8FocTg+4/AAACP4ECAAAAAAAAARICAAAuAAAAGsQoD/pK3j+ILrrooovuPwCAAj+BAgAAAAAAAAETAgAALgAAACzdpQdQ/N0/nIOkDVGl7j8AQAM/gQIAAAAAAAABFAIAAC4AAACsgTGPY7bdP/hm69Bvtu4/AMAEP5ECAAAAAAAAARUCAAAuAAAAmrHLpTR53T9YSjKUjsfuPwAABz+RAgAAAAAAAAEWAgAALgAAAPpsdEvDRN0/vC15V63Y7j8AgAo/oAIAAAAAAAABFwIAAC4AAADMsyuADxndPxwRwBrM6e4/AEAOP6ACAAAAAAAAARgCAAAuAAAAmvritFvt3D/QgmN8W/LuPwAAET+wAgAAAAAAAAEZAgAALgAAANrMqHhlytw/fPQG3ur67j8AgBM/sAIAAAAAAAABGgIAAC4AAACKKn3LLLDcPzBmqj96A+8/AIAVP7ACAAAAAAAAARsCAAAuAAAAOohRHvSV3D8wZqo/egPvPwCAFz/CAgAAAAAAAAEcAgAALgAAAFpxNAB5hNw/4NdNoQkM7z8AgBg/wgIAAAAAAAABHQIAAC4AAAB6Whfi/XLcP+DXTaEJDO8/AEAZP8ICAAAAAAAAAR4CAAAuAAAACM8IU0Bq3D/g102hCQzvPwDAEz/SAgAAAAAAAAEfAgAALgAAAJpD+sOCYdw/4NdNoQkM7z8AAAs/0gIAAAAAAAAL"/>
</p:tagLst>
</file>

<file path=ppt/tags/tag75.xml><?xml version="1.0" encoding="utf-8"?>
<p:tagLst xmlns:a="http://schemas.openxmlformats.org/drawingml/2006/main" xmlns:r="http://schemas.openxmlformats.org/officeDocument/2006/relationships" xmlns:p="http://schemas.openxmlformats.org/presentationml/2006/main">
  <p:tag name="ATHENA.MIXSHAPE" val="|streamable=true|audioOnly=true|recordStart=91621|recordEnd=101429|recordLength=184853|start=91621|end=101429|audioFormat={00001610-0000-0010-8000-00AA00389B71}|audioRate=44100|muted=false|volume=0.8|fadeIn=0|fadeOut=0|videoFormat={34363248-0000-0010-8000-00AA00389B71}|videoRate=15|videoWidth=256|videoHeight=256"/>
</p:tagLst>
</file>

<file path=ppt/tags/tag76.xml><?xml version="1.0" encoding="utf-8"?>
<p:tagLst xmlns:a="http://schemas.openxmlformats.org/drawingml/2006/main" xmlns:r="http://schemas.openxmlformats.org/officeDocument/2006/relationships" xmlns:p="http://schemas.openxmlformats.org/presentationml/2006/main">
  <p:tag name="ATHENA.MIXSHAPE" val="|streamable=true|audioOnly=true|recordStart=101429|recordEnd=130279|recordLength=184853|start=101429|end=130279|audioFormat={00001610-0000-0010-8000-00AA00389B71}|audioRate=44100|muted=false|volume=0.8|fadeIn=0|fadeOut=0|videoFormat={34363248-0000-0010-8000-00AA00389B71}|videoRate=15|videoWidth=256|videoHeight=256"/>
</p:tagLst>
</file>

<file path=ppt/tags/tag77.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GAAAABwMAAAAAAQAAAAQAAAAECUlua0F0b21WMQIAAAAJBAAAAAkFAAAACQYAAAAJBwAAAAUEAAAAC1BlblN0cm9rZVYxBAAAAApBdHRyaWJ1dGVzBVRyYWNlCVN0YXJ0VGltZQRUeXBlBAQABA9QZW5BdHRyaWJ1dGVzVjECAAAACklua1RyYWNlVjECAAAAEAxBY3Rpb25UeXBlVjECAAAAAgAAAAkIAAAACQkAAAB4LwAAAAAAAAX2////DEFjdGlvblR5cGVWMQEAAAAHdmFsdWVfXwAIAgAAAAAAAAABBQAAAAQAAAAJCwAAAAkMAAAAsl0AAAAAAAAB8/////b///8AAAAAAQYAAAAEAAAACQ4AAAAJDwAAAHJnAAAAAAAAAfD////2////AAAAAAEHAAAABAAAAAkRAAAACRIAAABWaQAAAAAAAAHt////9v///wAAAAAFCAAAAA9QZW5BdHRyaWJ1dGVzVjEKAAAAB19jb2xvckEHX2NvbG9yUgdfY29sb3JHB19jb2xvckIKRml0VG9DdXJ2ZQZIZWlnaHQOSWdub3JlUHJlc3N1cmUNSXNIaWdobGlnaHRlcgVTaGFwZQVXaWR0aAAAAAAAAAAABAACAgICAQYBAQxCcnVzaFNoYXBlVjECAAAABgIAAAD/AAAAAAAAAAAAAAhAAAAF7P///wxCcnVzaFNoYXBlVjEBAAAAB3ZhbHVlX18ACAIAAAABAAAAAAAAAAAACEAFCQAAAApJbmtUcmFjZVYxAwAAAA1MaXN0YDErX2l0ZW1zDExpc3RgMStfc2l6ZQ9MaXN0YDErX3ZlcnNpb24EAAAYU2hhcmVkLklua2luZy5JbmtQb2ludFtdAgAAAAgIAgAAAAkVAAAAYQAAAGEAAAABCwAAAAgAAAD/AAAAAAAAAAAAAAhAAAAB6v///+z///8BAAAAAAAAAAAACEABDAAAAAkAAAAJFwAAAEYAAABGAAAAAQ4AAAAIAAAA/wAAAAAAAAAAAAAIQAAAAej////s////AQAAAAAAAAAAAAhAAQ8AAAAJAAAACRkAAAAhAAAAIQAAAAERAAAACAAAAP8AAAAAAAAAAAAACEAAAAHm////7P///wEAAAAAAAAAAAAIQAESAAAACQAAAAkbAAAAJwAAACcAAAAHFQAAAAABAAAAgAAAAAQKSW5rUG9pbnRWMQI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0fBxcAAAAAAQAAAIAAAAAECklua1BvaW50VjEC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NOgcZAAAAAAEAAABAAAAABApJbmtQb2ludFYxAgAAAAnDAAAACcQAAAAJxQAAAAnGAAAACccAAAAJyAAAAAnJAAAACcoAAAAJywAAAAnMAAAACc0AAAAJzgAAAAnPAAAACdAAAAAJ0QAAAAnSAAAACdMAAAAJ1AAAAAnVAAAACdYAAAAJ1wAAAAnYAAAACdkAAAAJ2gAAAAnbAAAACdwAAAAJ3QAAAAneAAAACd8AAAAJ4AAAAAnhAAAACeIAAAAJ4wAAAA0fBxsAAAAAAQAAAEAAAAAECklua1BvaW50VjECAAAACeQAAAAJ5QAAAAnmAAAACecAAAAJ6AAAAAnpAAAACeoAAAAJ6wAAAAnsAAAACe0AAAAJ7gAAAAnvAAAACfAAAAAJ8QAAAAnyAAAACfMAAAAJ9AAAAAn1AAAACfYAAAAJ9wAAAAn4AAAACfkAAAAJ+gAAAAn7AAAACfwAAAAJ/QAAAAn+AAAACf8AAAAJAAEAAAkBAQAACQIBAAAJAwEAAAkEAQAACQUBAAAJBgEAAAkHAQAACQgBAAAJCQEAAAkKAQAADRkFHAAAAApJbmtQb2ludFYxBAAAAAFYAVkOUHJlc3N1cmVGYWN0b3IJVGltZVN0YW1wAAAAAAYGCxACAAAAlo/aZ+dE5D+AIuEg/YuHPwAAoD0AAAAAAAAAAAEdAAAAHAAAAL6AuctGS+Q/AHHJY7/NgT8AAOI9DwAAAAAAAAABHgAAABwAAADqcZgvplHkP4C0xAqzp4A/AAAAPg8AAAAAAAAAAR8AAAAcAAAAEmN3kwVY5D8A739jTQN/PwAADT4PAAAAAAAAAAEgAAAAHAAAABJjd5MFWOQ/AO9/Y00Dfz8AACg+HwAAAAAAAAABIQAAABwAAAASY3eTBVjkPwDvf2NNA38/AAA0Ph8AAAAAAAAAASIAAAAcAAAAEmN3kwVY5D8A739jTQN/PwAAOj4fAAAAAAAAAAEjAAAAHAAAABJjd5MFWOQ/AO9/Y00Dfz8AAD4+HwAAAAAAAAABJAAAABwAAAASY3eTBVjkPwBxyWO/zYE/AABBPi8AAAAAAAAAASUAAAAcAAAA6nGYL6ZR5D8AqNdu5D+FPwAAQz4vAAAAAAAAAAEmAAAAHAAAAJaP2mfnROQ/gJvq0hXYiT8AAEY+PgAAAAAAAAABJwAAABwAAAA+rRygKDjkP4CP/TZHcI4/AABHPj4AAAAAAAAAASgAAAAcAAAAGhUE5YwL5D8AQohNPISRPwAARz5OAAAAAAAAAAEpAAAAHAAAAPZ86ynx3uM/gLuR/1TQkz8AAEw+XQAAAAAAAAABKgAAABwAAADS5NJuVbLjP8A1m7FtHJY/AABVPl0AAAAAAAAAASsAAAAcAAAArEy6s7mF4z9AUSI3gNWXPwAAXz5tAAAAAAAAAAEsAAAAHAAAADDS4zBfTOM/AA4nkIz7mD8AAGs+bQAAAAAAAAABLQAAABwAAADgSOwRZBnjP0BsqbySjpk/AABzPn0AAAAAAAAAAS4AAAAcAAAAkr/08mjm4j9AbKm8ko6ZPwAAeD59AAAAAAAAAAEvAAAAHAAAAEI2/dNts+I/QGypvJKOmT8AAHs+jAAAAAAAAAABMAAAABwAAAAcnuQY0obiP0BsqbySjpk/AACAPowAAAAAAAAAATEAAAAcAAAA+AXMXTZa4j/AyivpmCGaPwCAhD6MAAAAAAAAAAEyAAAAHAAAANBts6KaLeI/gCmuFZ+0mj8AAIs+nAAAAAAAAAABMwAAABwAAACu1Zrn/gDiPwCIMEKlR5s/AICSPpwAAAAAAAAAATQAAAAcAAAAXEyjyAPO4T8AiDBCpUebPwAAlz67AAAAAAAAAAE1AAAAHAAAALzg7eFJjuE/AIgwQqVHmz8AAJs+uwAAAAAAAAABNgAAABwAAAAadTj7j07hP4AprhWftJo/AACdPrsAAAAAAAAAATcAAAAcAAAAICfFTBcC4T/AyivpmCGaPwCAnj67AAAAAAAAAAE4AAAAHAAAAADocjo/r+A/QGypvJKOmT8AgJ8+ywAAAAAAAAABOQAAABwAAAAKmv+LxmLgPwAOJ5CM+5g/AICfPssAAAAAAAAAAToAAAAcAAAAEEyM3U0W4D9Ar6RjhmiYPwAAoD7aAAAAAAAAAAE7AAAAHAAAAIje7yVpoN8/QK+kY4ZomD8AAKA+2gAAAAAAAAABPAAAABwAAADsJMeQNhTfP0CvpGOGaJg/AAChPuoAAAAAAAAAAT0AAAAcAAAAWGue+wOI3j9Ar6RjhmiYPwCAoj7qAAAAAAAAAAE+AAAAHAAAABCUMy6QCN4/QK+kY4ZomD8AAKI++AAAAAAAAAABPwAAABwAAAAYn4Yo25XdP0CvpGOGaJg/AACiPvgAAAAAAAAAAUAAAAAcAAAALKrZIiYj3T9Ar6RjhmiYPwAAoz4HAQAAAAAAAAFBAAAAHAAAADi1LB1xsNw/QK+kY4ZomD8AgKU+BwEAAAAAAAABQgAAABwAAAD03cFP/TDcP0BRIjeA1Zc/AACoPhcBAAAAAAAAAUMAAAAcAAAAqAZXgomx2z+A8p8KekKXPwCAqj4XAQAAAAAAAAFEAAAAHAAAAGQv7LQVMts/AJQd3nOvlj8AgKw+JwEAAAAAAAABRQAAABwAAABwOj+vYL/aPwDXGIVniZU/AICuPicBAAAAAAAAAUYAAAAcAAAAhEWSqatM2j+Au5H/VNCTPwCAsD42AQAAAAAAAAFHAAAAHAAAAJCpq0y6s9k/wP6Mpkiqkj8AgLI+NgEAAAAAAAABSAAAABwAAABM0kB/RjTZPwCgCnpCF5I/AICzPkYBAAAAAAAAAUkAAAAcAAAAWN2TeZHB2D8AQohNPISRPwAAtT5GAQAAAAAAAAFKAAAAHAAAALjKpDubW9g/QOMFITbxkD8AgLY+RgEAAAAAAAABSwAAABwAAABsmnPFYwLYP0DjBSE28ZA/AIC5PlUBAAAAAAAAAUwAAAAcAAAAfEwAF+u11z9A4wUhNvGQPwAAuj5VAQAAAAAAAAFNAAAAHAAAANjgSjAxdtc/QOMFITbxkD8AALo+ZQEAAAAAAAABTgAAABwAAAAwdZVJdzbXP0DjBSE28ZA/AAC6PmUBAAAAAAAAAU8AAAAcAAAA5OudKnwD1z9A4wUhNvGQPwAAuz51AQAAAAAAAAFQAAAAHAAAAOREZNM/3dY/QOMFITbxkD8AgLs+dQEAAAAAAAABUQAAABwAAADsnSp8A7fWP0DjBSE28ZA/AIC7PoQBAAAAAAAAAVIAAAAcAAAASNmu7IWd1j9A4wUhNvGQPwAAvD6EAQAAAAAAAAFTAAAAHAAAAJgUM10IhNY/QOMFITbxkD8AALw+lAEAAAAAAAABVAAAABwAAABIMnWVSXfWP0DjBSE28ZA/AADAPpQBAAAAAAAAAVUAAAAcAAAA9E+3zYpq1j9A4wUhNvGQPwCAxj6UAQAAAAAAAAFWAAAAHAAAAPRPt82KatY/QOMFITbxkD8AAMw+lAEAAAAAAAABVwAAABwAAAD0T7fNimrWP0DjBSE28ZA/AADRPqQBAAAAAAAAAVgAAAAcAAAASDJ1lUl31j9A4wUhNvGQPwAA1D6kAQAAAAAAAAFZAAAAHAAAAPD28CTHkNY/QOMFITbxkD8AgNc+pAEAAAAAAAABWgAAABwAAADsnSp8A7fWP0DjBSE28ZA/AADaPqQBAAAAAAAAAVsAAAAcAAAA5OudKnwD1z9A4wUhNvGQPwCA3D7DAQAAAAAAAAFcAAAAHAAAAIT+jGhyadc/QOMFITbxkD8AgN0+0gEAAAAAAAABXQAAABwAAAAgEXymaM/XP0DjBSE28ZA/AADfPuIBAAAAAAAAAV4AAAAcAAAAFAYprB1C2D9A4wUhNvGQPwCA3j7iAQAAAAAAAAFfAAAAHAAAALC/UUFQztg/QOMFITbxkD8AAN4+8gEAAAAAAAABYAAAABwAAABEeXrWglrZPwBCiE08hJE/AADePvIBAAAAAAAAAWEAAAAcAAAANBVhM3Tz2T8AoAp6QheSPwAA3j4BAgAAAAAAAAFiAAAAHAAAACSxR5BljNo/wP6Mpkiqkj8AgNw+AQIAAAAAAAABYwAAABwAAAAQTS7tViXbPwBdD9NOPZM/AADcPhECAAAAAAAAAWQAAAAcAAAAVMvSEQfL2z8AXQ/TTj2TPwAA3D4RAgAAAAAAAAFlAAAAHAAAAJRJdza3cNw/AF0P0049kz8AAN0+EQIAAAAAAAABZgAAABwAAAAoURN6YkndP4C7kf9U0JM/AIDdPiECAAAAAAAAAWcAAAAcAAAAZHbx9U4V3j+Au5H/VNCTPwAA3z4hAgAAAAAAAAFoAAAAHAAAAEy5Eap81N4/gLuR/1TQkz8AgN8+MAIAAAAAAAABaQAAABwAAAA4/DFeqpPfP4C7kf9U0JM/AADhPjACAAAAAAAAAWoAAAAcAAAAaC5KpQwj4D+Au5H/VNCTPwCA4T5AAgAAAAAAAAFrAAAAHAAAAIZtnLfkdeA/gLuR/1TQkz8AAOM+QAIAAAAAAAABbAAAABwAAAB8uw9mXcLgP4C7kf9U0JM/AIDjPk8CAAAAAAAAAW0AAAAcAAAAdAmDFNYO4T+Au5H/VNCTPwAA5T5PAgAAAAAAAAFuAAAAHAAAAGxX9sJOW+E/gLuR/1TQkz8AgOU+XwIAAAAAAAABbwAAABwAAAAOw6upCJvhP4C7kf9U0JM/AADnPl8CAAAAAAAAAXAAAAAcAAAAij2CLGPU4T8AXQ/TTj2TPwCA6D5vAgAAAAAAAAFxAAAAHAAAANjGeUteB+I/wP6Mpkiqkj8AgOs+bwIAAAAAAAABcgAAABwAAAAoUHFqWTriPwCgCnpCF5I/AADtPn4CAAAAAAAAAXMAAAAcAAAAJPeqwZVg4j8AQohNPISRPwCA7T5+AgAAAAAAAAF0AAAAHAAAABye5BjShuI/QOMFITbxkD8AAO4+jgIAAAAAAAABdQAAABwAAADwUz8Mr6biP4CEg/QvXpA/AADuPo4CAAAAAAAAAXYAAAAcAAAAmhi7myzA4j8ATQKQU5aPPwCA7D6eAgAAAAAAAAF3AAAAHAAAABTsV8dK0+I/gI/9Nkdwjj8AAOs+ngIAAAAAAAABeAAAABwAAABqzhWPCeDiP4CP/TZHcI4/AADmPp4CAAAAAAAAAXkAAAAcAAAAas4Vjwng4j+Aj/02R3COPwAA4D6tAgAAAAAAAAF6AAAAHAAAABTsV8dK0+I/gISD9C9ekD8AAMU+rQIAAAAAAAABewAAABwAAABCNv3TbbPiPwCgCnpCF5I/AACiPq0CAAAAAAAAAXwAAAAcAAAAdtloiVRt4j/AeJZYYfaUPwAAWD69AgAAAAAAAAF9AAAAHAAAAL71lHjvse8/kBb1E/P16T8AAOA8AAAAAAAAAAABfgAAABwAAAC+9ZR477HvP5AW9RPz9ek/AAAkPQ8AAAAAAAAAAX8AAAAcAAAA5uZz3E647z+AKVlFi/rpPwAAQD0PAAAAAAAAAAGAAAAAHAAAAObmc9xOuO8/gClZRYv66T8AAFQ9DwAAAAAAAAABgQAAABwAAADm5nPcTrjvP4ApWUWL+uk/AACEPR8AAAAAAAAAAYIAAAAcAAAA5uZz3E647z+AKVlFi/rpPwAArj0fAAAAAAAAAAGDAAAAHAAAAObmc9xOuO8/gClZRYv66T8AAOY9LwAAAAAAAAABhAAAABwAAADm5nPcTrjvP5AW9RPz9ek/AAAJPi8AAAAAAAAAAYUAAAAcAAAAvvWUeO+x7z+QFvUT8/XpPwAAHD4+AAAAAAAAAAGGAAAAHAAAAJIEthSQq+8/pPAsscLs6T8AACg+PgAAAAAAAAABhwAAABwAAABqE9ewMKXvP8DKZE6S4+k/AAAyPj4AAAAAAAAAAYgAAAAcAAAAQiL4TNGe7z/AymROkuPpPwAAOD4+AAAAAAAAAAGJAAAAHAAAAO4/OoUSku8/1KSc62Ha6T8AAD8+TgAAAAAAAAABigAAABwAAABCe771lHjvP9SknOth2uk/AABEPk4AAAAAAAAAAYsAAAAcAAAAxqchynZl7z/UpJzrYdrpPwAAST5tAAAAAAAAAAGMAAAAHAAAAErUhJ5YUu8/wMpkTpLj6T8AAFE+bQAAAAAAAAABjQAAABwAAABSLUtHHCzvP8DKZE6S4+k/AABcPowAAAAAAAAAAY4AAAAcAAAAJpUyjID/7j+QFvUT8/XpPwAAZT6MAAAAAAAAAAGPAAAAHAAAAAb9GdHk0u4/gClZRYv66T8AAG4+jAAAAAAAAAABkAAAABwAAADaZAEWSabuP1hihdlTCOo/AAByPpwAAAAAAAAAAZEAAAAcAAAAuszoWq157j9QdekK7AzqPwAAcz6cAAAAAAAAAAGSAAAAHAAAAJI00J8RTe4/KK4Vn7Qa6j8AAHY+nAAAAAAAAAABkwAAABwAAABunLfkdSDuP/z5pWQVLeo/AAB9PqwAAAAAAAAAAZQAAAAcAAAAHhPAxXrt7T/IRTYqdj/qPwAAhT6sAAAAAAAAAAGVAAAAHAAAAM6JyKZ/uu0/vFiaWw5E6j8AAIk+uwAAAAAAAAABlgAAABwAAAB+ANGHhIftP5iRxu/WUeo/AACNPrsAAAAAAAAAAZcAAAAcAAAAMnfZaIlU7T+MpCohb1bqPwAAkj7LAAAAAAAAAAGYAAAAHAAAAN7t4UmOIe0/aN1WtTdk6j8AgJc+ywAAAAAAAAABmQAAABwAAACSZOoqk+7sP1zwuubPaOo/AICbPtsAAAAAAAAAAZoAAAAcAAAAQtvyC5i77D9EFoNJAHLqPwAAnj7bAAAAAAAAAAGbAAAAHAAAAO5R++yciOw/RBaDSQBy6j8AgKE+6gAAAAAAAAABnAAAABwAAABO5kUG40jsP1zwuubPaOo/AAClPuoAAAAAAAAAAZ0AAAAcAAAAqnqQHykJ7D9o3Va1N2TqPwAAqT76AAAAAAAAAAGeAAAAHAAAAAYP2zhvyes/dMryg59f6j8AAK0++gAAAAAAAAABnwAAABwAAABmoyVStYnrP5iRxu/WUeo/AACvPgkBAAAAAAAAAaAAAAAcAAAAFhouM7pW6z+ofmK+Pk3qPwCArz4JAQAAAAAAAAGhAAAAHAAAAMaQNhS/I+s/yEU2KnY/6j8AALE+GQEAAAAAAAABogAAABwAAACe+B1ZI/fqP9gy0vjdOuo/AICyPhkBAAAAAAAAAaMAAAAcAAAAfmAFnofK6j/8+aVkFS3qPwCAsz4pAQAAAAAAAAGkAAAAHAAAAKaqqqqqquo/JMF50Ewf6j8AgLM+KQEAAAAAAAABpQAAABwAAADW9E+3zYrqPyiuFZ+0Guo/AAC0PjgBAAAAAAAAAaYAAAAcAAAAMjDUJ1Bx6j84m7FtHBbqPwAAtT44AQAAAAAAAAGnAAAAHAAAALZcN/wxXuo/UHXpCuwM6j8AgLU+OAEAAAAAAAABqAAAABwAAAAyiZrQE0vqP1hihdlTCOo/AIC1PkgBAAAAAAAAAakAAAAcAAAA3qbcCFU+6j9YYoXZUwjqPwAAtj5IAQAAAAAAAAGqAAAAHAAAALa1/aT1N+o/WGKF2VMI6j8AALc+SAEAAAAAAAABqwAAABwAAACKxB5BljHqP1hihdlTCOo/AIC3PlgBAAAAAAAAAawAAAAcAAAAisQeQZYx6j9YYoXZUwjqPwCAtz5YAQAAAAAAAAGtAAAAHAAAAIrEHkGWMeo/WGKF2VMI6j8AALk+WAEAAAAAAAABrgAAABwAAACKxB5BljHqP1hihdlTCOo/AIC6PlgBAAAAAAAAAa8AAAAcAAAAtrX9pPU36j9oTyGouwPqPwCAvD5YAQAAAAAAAAGwAAAAHAAAAAqYu2y0ROo/aE8hqLsD6j8AgL4+WAEAAAAAAAABsQAAABwAAACKa1iY0lfqP2hPIai7A+o/AIDBPmcBAAAAAAAAAbIAAAAcAAAAMjDUJ1Bx6j9oTyGouwPqPwAAxT6GAQAAAAAAAAGzAAAAHAAAAALmLhstkeo/aE8hqLsD6j8AAMk+pgEAAAAAAAABtAAAABwAAAB+YAWeh8rqP1hihdlTCOo/AADOPqYBAAAAAAAAAbUAAAAcAAAA8trbIOID6z9YYoXZUwjqPwCA0D6mAQAAAAAAAAG2AAAAHAAAAL43cGv7Ses/UHXpCuwM6j8AgNI+tQEAAAAAAAABtwAAABwAAACSlAS2FJDrPzibsW0cFuo/AIDUPrUBAAAAAAAAAbgAAAAcAAAAhuJ3ZI3c6z84m7FtHBbqPwCA1z7FAQAAAAAAAAG5AAAAHAAAAFI/DK+mIuw/KK4Vn7Qa6j8AANw+xQEAAAAAAAABugAAABwAAAByfl7BfnXsPyiuFZ+0Guo/AIDhPtUBAAAAAAAAAbsAAAAcAAAAaszRb/fB7D8orhWftBrqPwCA5D7VAQAAAAAAAAG8AAAAHAAAAIoLJILPFO0/BOdBM30o6j8AgOU+5AEAAAAAAAABvQAAABwAAACuSnaUp2ftP9gy0vjdOuo/AIDkPuQBAAAAAAAAAb4AAAAcAAAAdk5ENv3T7T+8WJpbDkTqPwAA5D70AQAAAAAAAAG/AAAAHAAAAOpvVBCUM+4/jKQqIW9W6j8AgOE+9AEAAAAAAAABwAAAABwAAAA2oIWGy4zuP1zwuubPaOo/AIDfPgMCAAAAAAAAAcEAAAAcAAAAVt/XmKPf7j8QYhMPYYTqPwAAzj4DAgAAAAAAAAHCAAAAHAAAAB48bOO8Je8/+IfbcZGN6j8AgLY+MgIAAAAAAAABwwAAABwAAABYa577A4jeP7D3FRF/De4/AAA0PgAAAAAAAAAAAcQAAAAcAAAABIngM0V73j/Yvul8tv/tPwAAeD4PAAAAAAAAAAHFAAAAHAAAAATiptwIVd4/3KuFSx777T8AAIw+DwAAAAAAAAABxgAAABwAAAC4sXVm0fvdP9yrhUse++0/AICKPg8AAAAAAAAAAccAAAAcAAAAbCh+R9bI3T/smCEahvbtPwCAjz4PAAAAAAAAAAHIAAAAHAAAANAVjwngYt0/BHNZt1Xt7T8AgJU+HwAAAAAAAAAByQAAABwAAAAwXGZ0rdbcPwxg9YW96O0/AICdPh8AAAAAAAAAAcoAAAAcAAAA9DaI+MAK3D8cTZFUJeTtPwAAqT4vAAAAAAAAAAHLAAAAHAAAAMDDNs5b8to/NCfJ8fTa7T8AgLc+LwAAAAAAAAABzAAAABwAAAA8x+2E+6bZP0QUZcBc1u0/AAC+Pj4AAAAAAAAAAc0AAAAcAAAAFAYprB1C2D9o2zgslMjtPwAAyj4+AAAAAAAAAAHOAAAAHAAAAOydKnwDt9Y/mI+oZjO27T8AgNg+PgAAAAAAAAABzwAAABwAAADM57idcN/UP9QwtG86n+0/AIDhPk4AAAAAAAAAAdAAAAAcAAAAWE+J9x770j8E5SOq2YztPwCA6T5OAAAAAAAAAAHRAAAAHAAAADyZFxmMI9E/UHPLgUhx7T8AgOw+XgAAAAAAAAAB0gAAABwAAACos1w3/DHOP4AnO7znXu0/AIDuPl4AAAAAAAAAAdMAAAAcAAAAEL6BW9tPyj+w26r2hkztPwCA7j5tAAAAAAAAAAHUAAAAHAAAADCNIg84h8Y/wMhGxe5H7T8AAO4+bQAAAAAAAAAB1QAAABwAAACQMy6QCD7DP8DIRsXuR+0/AADuPn0AAAAAAAAAAdYAAAAcAAAAUGMxMNQnwD/AyEbF7kftPwAA7j59AAAAAAAAAAHXAAAAHAAAAECvYL86Vro/sNuq9oZM7T8AAPA+fQAAAAAAAAAB2AAAABwAAADgM0V7vvW0P4wU14pPWu0/AID0PpwAAAAAAAAAAdkAAAAcAAAAwN0Hsy5hsD9kTQMfGGjtPwCA+D6cAAAAAAAAAAHaAAAAHAAAAOBZUc0WMak/VGBnULBs7T8AAP4+nAAAAAAAAAAB2wAAABwAAACAQk8sqTejP1Bzy4FIce0/AMAAP5wAAAAAAAAAAdwAAAAcAAAAwMU0ijzgnD80mZPkeHrtPwDAAj+7AAAAAAAAAAHdAAAAHAAAAIBRh7P/6JQ/NJmT5Hh67T8AgAM/uwAAAAAAAAAB3gAAABwAAAAAmuigEKuOPzSZk+R4eu0/AMADP7sAAAAAAAAAAd8AAAAcAAAAACU7ytOzhj9Qc8uBSHHtPwAAAD/LAAAAAAAAAAHgAAAAHAAAAIBGBuNI7IE/ZE0DHxho7T8AAPY+ywAAAAAAAAAB4QAAABwAAACARgbjSOyBP8DIRsXuR+0/AIDXPssAAAAAAAAAAeIAAAAcAAAAgJDC2iGEgz8cMSY6LSPtPwCAsD7bAAAAAAAAAAHjAAAAHAAAAIC5s7mF44k/pGDZGqPw7D8AAGs+2wAAAAAAAAAB5AAAABwAAAC4cd6S14HYP5g7ZxdLc+s/AAAcPgAAAAAAAAAAAeUAAAAcAAAAVITN0M3n2D8IkeJa8UnrPwAAWD4QAAAAAAAAAAHmAAAAHAAAAKRmi5iM9Ng/XAwmAcgp6z8AAHQ+EAAAAAAAAAAB5wAAABwAAABQKwcoCg7ZP5DAlTtnF+s/AAB2PhAAAAAAAAAAAegAAAAcAAAAoA3F78ga2T+QwJU7ZxfrPwAAgj4QAAAAAAAAAAHpAAAAHAAAAEzSQH9GNNk/kMCVO2cX6z8AgIU+HwAAAAAAAAAB6gAAABwAAABEeXrWglrZP1wMJgHIKes/AACIPh8AAAAAAAAAAesAAAAcAAAAmAJy9X2N2T9QH4oyYC7rPwCAiz4vAAAAAAAAAAHsAAAAHAAAAIxQ5aP22dk/CJHiWvFJ6z8AAJA+LwAAAAAAAAAB7QAAABwAAADUgBYaLjPaP7wCO4OCZes/AICSPi8AAAAAAAAAAe4AAAAcAAAAyHXDH+Ol2j9YmlsORIrrPwCAkz4/AAAAAAAAAAHvAAAAHAAAAGQv7LQVMts/2GqoLc686z8AAJU+PwAAAAAAAAAB8AAAABwAAACorZDZxdfbPyCHhRK5Aew/AICWPj8AAAAAAAAAAfEAAAAcAAAAPA7zxTSK3D+MajZj2zjsPwCAmT5OAAAAAAAAAAHyAAAAHAAAANAVjwngYt0/+E3ns/1v7D8AgKA+TgAAAAAAAAAB8wAAABwAAAAMO22FzC7eP2QxmAQgp+w/AACpPl4AAAAAAAAAAfQAAAAcAAAATLkRqnzU3j/gAeUjqtnsPwCArz5eAAAAAAAAAAH1AAAAHAAAAORyOj+vYN8/gJkFr2v+7D8AALY+bgAAAAAAAAAB9gAAABwAAACEhSl9pcbfPxBEimvFJ+0/AIC5Pm4AAAAAAAAAAfcAAAAcAAAAlnjvsS8D4D+YAXNZt1XtPwCAvT59AAAAAAAAAAH4AAAAHAAAAOharXnuD+A/KKz3FRF/7T8AAMI+fQAAAAAAAAAB+QAAABwAAACALGPU4ezfP7Rp4AMDre0/AADJPo0AAAAAAAAAAfoAAAAcAAAAOPwxXqqT3z80J8nx9NrtPwCA0D6aAAAAAAAAAAH7AAAAHAAAAEAHhVj1IN8/jDBCpUcb7j8AANg+mgAAAAAAAAAB/AAAABwAAAD8LxqLgaHePxDuKpM5Se4/AADdPpoAAAAAAAAAAf0AAAAcAAAAEJQzLpAI3j+UqxOBK3fuPwAA4T6qAAAAAAAAAAH+AAAAHAAAANAVjwngYt0/KFaYPYWg7j8AAOU+qgAAAAAAAAAB/wAAABwAAADo0m5VsqPcP8jtuMhGxe4/AADpProAAAAAAAAAAQABAAAcAAAAqK2Q2cXX2z9khdlTCOruPwAA7j66AAAAAAAAAAEBAQAAHAAAABz/uj7e2No/3FUmc5Ic7z8AAPU+yQAAAAAAAAABAgEAABwAAADcMqNrtebZP3ztRv5TQe8/AID8PskAAAAAAAAAAQMBAAAcAAAAAKIPCQ/b2D8chWeJFWbvPwAAAj/ZAAAAAAAAAAEEAQAAHAAAACARfKZoz9c/7ND3TnZ47z8AgAQ/2QAAAAAAAAABBQEAABwAAAA8gOhDwsPWP6BCUHcHlO8/AAAGP+kAAAAAAAAAAQYBAAAcAAAADA2XGV2r1T9UtKifmK/vPwAABj/pAAAAAAAAAAEHAQAAHAAAANzyC5i7bNQ/NO3UM2G97z8AgAU/+AAAAAAAAAABCAEAABwAAABUnfyll0fTPyQAOWX5we8/AADmPvgAAAAAAAAAAQkBAAAcAAAAdAxpQ/E70j8kADll+cHvPwAAsj4IAQAAAAAAAAEKAQAAHAAAAIjJSI/DfNE/VLSon5iv7z8AAGU+CAEAAAAAAAAL"/>
</p:tagLst>
</file>

<file path=ppt/tags/tag78.xml><?xml version="1.0" encoding="utf-8"?>
<p:tagLst xmlns:a="http://schemas.openxmlformats.org/drawingml/2006/main" xmlns:r="http://schemas.openxmlformats.org/officeDocument/2006/relationships" xmlns:p="http://schemas.openxmlformats.org/presentationml/2006/main">
  <p:tag name="ATHENA.MIXSHAPE" val="|streamable=true|audioOnly=true|recordStart=130279|recordEnd=151112|recordLength=184853|start=130279|end=151112|audioFormat={00001610-0000-0010-8000-00AA00389B71}|audioRate=44100|muted=false|volume=0.8|fadeIn=0|fadeOut=0|videoFormat={34363248-0000-0010-8000-00AA00389B71}|videoRate=15|videoWidth=256|videoHeight=256"/>
</p:tagLst>
</file>

<file path=ppt/tags/tag7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57514|recordLength=228066|start=0|end=57514|audioFormat={00001610-0000-0010-8000-00AA00389B71}|audioRate=44100|muted=false|volume=0.8|fadeIn=0|fadeOut=0|videoFormat={34363248-0000-0010-8000-00AA00389B71}|videoRate=15|videoWidth=256|videoHeight=256"/>
</p:tagLst>
</file>

<file path=ppt/tags/tag8.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YAAAAbAAAABwMAAAAAAQAAAAgAAAAECUlua0F0b21WMQIAAAAJBAAAAAkFAAAACQYAAAAJBwAAAAkIAAAACQkAAAANAgUEAAAAC1BlblN0cm9rZVYxBAAAAApBdHRyaWJ1dGVzBVRyYWNlCVN0YXJ0VGltZQRUeXBlBAQABA9QZW5BdHRyaWJ1dGVzVjECAAAACklua1RyYWNlVjECAAAAEAxBY3Rpb25UeXBlVjECAAAAAgAAAAkKAAAACQsAAAA2HQAAAAAAAAX0////DEFjdGlvblR5cGVWMQEAAAAHdmFsdWVfXwAIAgAAAAAAAAABBQAAAAQAAAAJDQAAAAkOAAAAuSAAAAAAAAAB8f////T///8AAAAAAQYAAAAEAAAACRAAAAAJEQAAAC88AAAAAAAAAe7////0////AAAAAAEHAAAABAAAAAkTAAAACRQAAABSQQAAAAAAAAHr////9P///wAAAAABCAAAAAQAAAAJFgAAAAkXAAAAQGMAAAAAAAAB6P////T///8AAAAAAQkAAAAEAAAACRkAAAAJGgAAAH5nAAAAAAAAAeX////0////AAAAAAUKAAAAD1BlbkF0dHJpYnV0ZXNWMQoAAAAHX2NvbG9yQQdfY29sb3JSB19jb2xvckcHX2NvbG9yQgpGaXRUb0N1cnZlBkhlaWdodA5JZ25vcmVQcmVzc3VyZQ1Jc0hpZ2hsaWdodGVyBVNoYXBlBVdpZHRoAAAAAAAAAAAEAAICAgIBBgEBDEJydXNoU2hhcGVWMQIAAAAGAgAAAP8AAAAAAAAAAAAACEAAAAXk////DEJydXNoU2hhcGVWMQEAAAAHdmFsdWVfXwAIAgAAAAEAAAAAAAAAAAAIQAULAAAACklua1RyYWNlVjEDAAAADUxpc3RgMStfaXRlbXMMTGlzdGAxK19zaXplD0xpc3RgMStfdmVyc2lvbgQAABhTaGFyZWQuSW5raW5nLklua1BvaW50W10CAAAACAgCAAAACR0AAAAvAAAALwAAAAENAAAACgAAAP8AAAAAAAAAAAAACEAAAAHi////5P///wEAAAAAAAAAAAAIQAEOAAAACwAAAAkfAAAALwAAAC8AAAABEAAAAAoAAAD/AAAAAAAAAAAAAAhAAAAB4P///+T///8BAAAAAAAAAAAACEABEQAAAAsAAAAJIQAAAEsAAABLAAAAARMAAAAKAAAA/wAAAAAAAAAAAAAIQAAAAd7////k////AQAAAAAAAAAAAAhAARQAAAALAAAACSMAAAA5AAAAOQAAAAEWAAAACgAAAP8AAAAAAAAAAAAACEAAAAHc////5P///wEAAAAAAAAAAAAIQAEXAAAACwAAAAklAAAAWwAAAFsAAAABGQAAAAoAAAD/AAAAAAAAAAAAAAhAAAAB2v///+T///8BAAAAAAAAAAAACEABGgAAAAsAAAAJJwAAAEUAAABFAAAABx0AAAAAAQAAAEAAAAAECklua1BvaW50VjECAAAACSgAAAAJKQAAAAkqAAAACSsAAAAJLAAAAAktAAAACS4AAAAJLwAAAAkwAAAACTEAAAAJMgAAAAkzAAAACTQAAAAJNQAAAAk2AAAACTcAAAAJOAAAAAk5AAAACToAAAAJOwAAAAk8AAAACT0AAAAJPgAAAAk/AAAACUAAAAAJQQAAAAlCAAAACUMAAAAJRAAAAAlFAAAACUYAAAAJRwAAAAlIAAAACUkAAAAJSgAAAAlLAAAACUwAAAAJTQAAAAlOAAAACU8AAAAJUAAAAAlRAAAACVIAAAAJUwAAAAlUAAAACVUAAAAJVgAAAA0RBx8AAAAAAQAAAEAAAAAECklua1BvaW50VjEC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0RByEAAAAAAQAAAIAAAAAECklua1BvaW50VjEC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DTUHIwAAAAABAAAAQAAAAAQKSW5rUG9pbnRWMQIAAAAJ0QAAAAnSAAAACdMAAAAJ1AAAAAnV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NBwclAAAAAAEAAACAAAAABApJbmtQb2ludFYxAgA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DSUHJwAAAAABAAAAgAAAAAQKSW5rUG9pbnRWMQIA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NOwUoAAAACklua1BvaW50VjEEAAAAAVgBWQ5QcmVzc3VyZUZhY3RvcglUaW1lU3RhbXAAAAAABgYLEAIAAACQcwdtAzjaP3iyBDbtJ+s/AAAsPgAAAAAAAAAAASkAAAAoAAAA0KH7XreP2j94sgQ27SfrPwAAbj4QAAAAAAAAAAEqAAAAKAAAAGCteFukpdo/eLIENu0n6z8AAIY+EAAAAAAAAAABKwAAACgAAAAoM7fZmrDaP3iyBDbtJ+s/AICEPhAAAAAAAAAAASwAAAAoAAAAKDO32Zqw2j94sgQ27SfrPwCAiD4gAAAAAAAAAAEtAAAAKAAAACgzt9masNo/sK9KQdX66j8AAIg+IAAAAAAAAAABLgAAACgAAABgrXhbpKXaP+irUlC1vuo/AACIPiAAAAAAAAAAAS8AAAAoAAAAoCc63a2a2j9Apt5mhWTqPwAAhz4vAAAAAAAAAAEwAAAAKAAAAAgcveDAhNo/oKBqfVUK6j8AAIY+LwAAAAAAAAABMQAAACgAAAB4EEDk027aPwCb9pMlsOk/AACGPj8AAAAAAAAAATIAAAAoAAAAKH+EafBN2j9glYKq9VXpPwCAgz4/AAAAAAAAAAEzAAAAKAAAAMjtyO4MLdo/mJGKudUZ6T8AgIE+PwAAAAAAAAABNAAAACgAAABwXA10KQzaP9iNksi13eg/AACFPj8AAAAAAAAAATUAAAAoAAAAUEUTe0/g2T8Ii9jTnbDoPwCAij5PAAAAAAAAAAE2AAAAKAAAAKAinIWIntk/OIge34WD6D8AAJI+TwAAAAAAAAABNwAAACgAAAAweuYRy1HZP1iGouZ1Zeg/AACaPl4AAAAAAAAAATgAAAAoAAAAWEB1Iyrk2D+Ig+jxXTjoPwAAoD5uAAAAAAAAAAE5AAAAKAAAADh1SLqlVdg/oIFs+U0a6D8AAKU+bgAAAAAAAAABOgAAACgAAABIJN3SKrzXP7CALv1FC+g/AIClPn0AAAAAAAAAATsAAAAoAAAA8EG2cMwB1z/Af/AAPvznPwAApj59AAAAAAAAAAE8AAAAKAAAALBfjw5uR9Y/wH/wAD785z8AAKg+jQAAAAAAAAABPQAAACgAAADYceuvInfVP7CALv1FC+g/AACrPo0AAAAAAAAAAT4AAAAoAAAAQP4I0+Cb1D+Ig+jxXTjoPwAAsT6NAAAAAAAAAAE/AAAAKAAAAIBzLP3ElNM/OIge34WD6D8AgLk+rAAAAAAAAAABQAAAACgAAACIbo6ln5jSP8iO0MS97Og/AIC/PqwAAAAAAAAAAUEAAAAoAAAAiGnwTXqc0T84l/6iBXTpPwAAxj6sAAAAAAAAAAFCAAAAKAAAAGDqkHRLq9A/gKLmdWUo6j8AgMg+rAAAAAAAAAABQwAAACgAAADg4d8yJorPP9iskEy9zeo/AIDJPrwAAAAAAAAAAUQAAAAoAAAAcMwmh+57zT8otzojFXPrPwCAyD68AAAAAAAAAAFFAAAAKAAAAGCr8N7JV8s/uL4qBVXr6z8AAMg+zAAAAAAAAAABRgAAACgAAADAfj06uB3JP1DEnu6ERew/AADIPswAAAAAAAAAAUcAAAAoAAAAwF0HkpP5xj/4yRLYtJ/sPwAAyT7bAAAAAAAAAAFIAAAAKAAAANBTy+JIAcU/wM0KydTb7D8AgMk+2wAAAAAAAAABSQAAACgAAAAAYYks2DTDP4DRArr0F+0/AIDJPvoAAAAAAAAAAUoAAAAoAAAAsHnEclR+wT841fqqFFTtPwAAzT76AAAAAAAAAAFLAAAAKAAAAAA8+Wp7u78/GNi0nyyB7T8AANM++gAAAAAAAAABTAAAACgAAADAm2PpJ6a8P+DabpREru0/AIDaPvoAAAAAAAAAAU0AAAAoAAAAYOTTbvpkuT+w3SiJXNvtPwAA4j4KAQAAAAAAAAFOAAAAKAAAAOAsRPTMI7Y/gODifXQI7j8AAOY+CgEAAAAAAAABTwAAACgAAADgo6hrUzqzP3DiXnaEJu4/AIDnPh4BAAAAAAAAAVAAAAAoAAAA4DEH3LN8sD8g5lZnpGLuPwAA6D4eAQAAAAAAAAFRAAAAKAAAAACuv4rc1as/COjSX7SA7j8AAOg+LQEAAAAAAAABUgAAACgAAAAAg00zbbmnP+jpTljEnu4/AIDmPi0BAAAAAAAAAVMAAAAoAAAAwLTDv2VMpD/I68pQ1LzuPwAA5T49AQAAAAAAAAFUAAAAKAAAAIBCIjDGjqE/sO1GSeTa7j8AgNI+PQEAAAAAAAABVQAAACgAAAAAWtIIHQGfP4jvwkH0+O4/AAC6Pk0BAAAAAAAAAVYAAAAoAAAAgEQZXeXynD9Q87oyFDXvPwCAgD5NAQAAAAAAAAFXAAAAKAAAAEy9lqABQe0/YJWCqvVV6T8AAAw+AAAAAAAAAAABWAAAACgAAAD0hfRdc1HtP5iRirnVGek/AABAPhAAAAAAAAAAAVkAAAAoAAAA9IX0XXNR7T+4jw7BxfvoPwAAWD4QAAAAAAAAAAFaAAAAKAAAABRD1R74S+0/+IsW0KW/6D8AAFY+EAAAAAAAAAABWwAAACgAAAAwALbffEbtPxiKmteVoeg/AABfPhAAAAAAAAAAAVwAAAAoAAAAaHp3YYY77T9YhqLmdWXoPwAAYD4fAAAAAAAAAAFdAAAAKAAAALSxGaQUK+0/iIPo8V046D8AAGA+HwAAAAAAAAABXgAAACgAAAAoppynJxXtP7CALv1FC+g/AABbPi8AAAAAAAAAAV8AAAAoAAAAuFcAbL/57D8AfPgPHsDnPwAAVT4vAAAAAAAAAAFgAAAAKAAAAFzGRPHb2Ow/UHfCIvZ05z8AAFI+LwAAAAAAAAABYQAAACgAAAAINYl2+LfsP4B0CC7eR+c/AABOPi8AAAAAAAAAAWIAAAAoAAAA5B2PfR6M7D+ocU45xhrnPwAATD4/AAAAAAAAAAFjAAAAKAAAAACBVgZOVew/wG/SQLb85j8AAEw+TgAAAAAAAAABZAAAACgAAAAY5B2PfR7sP9hulESu7eY/AABMPk4AAAAAAAAAAWUAAAAoAAAALEflF63n6z/YbpREru3mPwAAST5OAAAAAAAAAAFmAAAAKAAAAEiqrKDcsOs/wG/SQLb85j8AAEg+XgAAAAAAAAABZwAAACgAAABgDXQpDHrrP6hxTjnGGuc/AABKPl4AAAAAAAAAAWgAAAAoAAAAkC0cc8A96z+AdAgu3kfnPwAATz5tAAAAAAAAAAFpAAAAKAAAAOQKpX35++o/UHfCIvZ05z8AAFg+bQAAAAAAAAABagAAACgAAABUpQ5Jt7TqPzB5PhsGk+c/AABmPn0AAAAAAAAAAWsAAAAoAAAA9Lk5ln5i6j8Qe7oTFrHnPwAAeT6NAAAAAAAAAAFsAAAAKAAAANRIJmVPBeo/AHz4Dx7A5z8AgIc+jQAAAAAAAAABbQAAACgAAADkUdS1KZ3pPwB8+A8ewOc/AACPPo0AAAAAAAAAAW4AAAAoAAAA+FqCBgQ16T8AfPgPHsDnPwCAlD6cAAAAAAAAAAFvAAAAKAAAAPCmT5ZZ0ug/8Hw2DCbP5z8AAJg+nAAAAAAAAAABcAAAACgAAADMNTxlKnXoP+B9dAgu3uc/AICbPqwAAAAAAAAAAXEAAAAoAAAAcEpnsvEi6D/Af/AAPvznPwAAnD6sAAAAAAAAAAFyAAAAKAAAAPyhsT401uc/kIKq9VUp6D8AAJw+vAAAAAAAAAABcwAAACgAAACA+fvKdonnP2iFZOptVug/AACePrwAAAAAAAAAAXQAAAAoAAAACFFGV7k85z84iB7fhYPoPwAAoT7LAAAAAAAAAAF1AAAAKAAAAJSokOP77+Y/CIvY052w6D8AAKM+ywAAAAAAAAABdgAAACgAAAA0vbsww53mP+CMVMytzug/AICjPtsAAAAAAAAAAXcAAAAoAAAA+I7HPg9G5j/YjZLItd3oPwAApj7bAAAAAAAAAAF4AAAAKAAAALRg00xb7uU/2I2SyLXd6D8AgKo+2wAAAAAAAAABeQAAACgAAABAuB3ZnaHlP9iNksi13eg/AICsPuoAAAAAAAAAAXoAAAAoAAAAxA9oZeBU5T/YjZLItd3oPwCArT7qAAAAAAAAAAF7AAAAKAAAADCq0TCeDeU/2I2SyLXd6D8AALE++gAAAAAAAAABfAAAACgAAACAh1o718vkP8iO0MS97Og/AAC2PvoAAAAAAAAAAX0AAAAoAAAAnOohxAaV5D+okEy9zQrpPwCAuz4KAQAAAAAAAAF+AAAAKAAAAJSQCIyxY+Q/eJMGsuU36T8AgMI+CgEAAAAAAAABfwAAACgAAABcvC3SUj3kP1CWwKb9ZOk/AADGPhkBAAAAAAAAAYAAAAAoAAAAACtyV28c5D/gnHKMNc7pPwCAxz4ZAQAAAAAAAAGBAAAAKAAAAJDc1RsHAeQ/aKRibnVG6j8AAMs+KQEAAAAAAAABggAAACgAAAAA0VgfGuvjP+irUlC1vuo/AADQPikBAAAAAAAAAYMAAAAoAAAAbMXbIi3V4z94sgQ27SfrPwCAyD45AQAAAAAAAAGEAAAAKAAAANy5XiZAv+M/ELm2GyWR6z8AALs+OQEAAAAAAAABhQAAACgAAAAw8QBpzq7jP7i+KgVV6+s/AACEPmcBAAAAAAAAAYYAAAAoAAAAaKjaA3+p2T+YkYq51RnpPwAA+D0AAAAAAAAAAAGHAAAAKAAAAMg5ln5iytk/qJBMvc0K6T8AACo+EAAAAAAAAAABiAAAACgAAACQv9T8WNXZP6iQTL3NCuk/AABAPhAAAAAAAAAAAYkAAAAoAAAAkL/U/FjV2T+4jw7BxfvoPwAARz4QAAAAAAAAAAGKAAAAKAAAAJC/1PxY1dk/yI7QxL3s6D8AAFs+LwAAAAAAAAABiwAAACgAAADIOZZ+YsrZP+CMVMytzug/AABgPi8AAAAAAAAAAYwAAAAoAAAAOC4ZgnW02T8YiprXlaHoPwAAYz4vAAAAAAAAAAGNAAAAKAAAABAXH4mbiNk/aIVk6m1W6D8AAGI+LwAAAAAAAAABjgAAACgAAABo9KeT1EbZP/B8Ngwmz+c/AABgPj8AAAAAAAAAAY8AAAAoAAAAIMazoSDv2D+AdAgu3kfnPwAAYD4/AAAAAAAAAAGQAAAAKAAAAMiAxbaSa9g/2G6URK7t5j8AAF0+TgAAAAAAAAABkQAAACgAAACYtZhNDt3XPyhqXleGouY/AABcPk4AAAAAAAAAAZIAAAAoAAAAqGQtZpND1z84aSBbfpPmPwAAWj5OAAAAAAAAAAGTAAAAKAAAAPiNgwAin9Y/EGzaT5bA5j8AAFY+XgAAAAAAAAABlAAAACgAAAB4MZscuu/VP8Bv0kC2/OY/AABZPl4AAAAAAAAAAZUAAAAoAAAAME90uls11T+AdAgu3kfnPwAAYT59AAAAAAAAAAGWAAAAKAAAAFBh0FsQZdQ/MHk+GwaT5z8AAHI+fQAAAAAAAAABlwAAACgAAABYXDIE62jTP8h+sgQ27ec/AICDPn0AAAAAAAAAAZgAAAAoAAAAmNFVLs9h0j+Qgqr1VSnoPwAAjT6NAAAAAAAAAAGZAAAAKAAAAFg7/FvGRNE/cIQm7mVH6D8AAJY+jQAAAAAAAAABmgAAACgAAAA4H2QLxxzQP3CEJu5lR+g/AICfPo0AAAAAAAAAAZsAAAAoAAAAkOMggMinzT+Ig+jxXTjoPwAAqT6NAAAAAAAAAAGcAAAAKAAAAABmAvQ71Mo/oIFs+U0a6D8AgLA+nQAAAAAAAAABnQAAACgAAACA/91giSzIP8B/8AA+/Oc/AIC3Pp0AAAAAAAAAAZ4AAAAoAAAA0Lsww53GxT/Af/AAPvznPwCAuz6sAAAAAAAAAAGfAAAAKAAAAMCa+hp5osM/sIAu/UUL6D8AAL4+rAAAAAAAAAABoAAAACgAAADQkL5rLqrBP4iD6PFdOOg/AIDCPssAAAAAAAAAAaEAAAAoAAAAACX/caGPvz84iB7fhYPoPwAAyT7LAAAAAAAAAAGiAAAAKAAAAKBtb/dzTrw/yI7QxL3s6D8AAMw+ywAAAAAAAAABowAAACgAAACgEshgrry5P1CWwKb9ZOk/AIDOPssAAAAAAAAAAaQAAAAoAAAA4Lcgyugqtz/Inu6ERezpPwCA0D7bAAAAAAAAAAGlAAAAKAAAACB0cyz9xLQ/aKRibnVG6j8AgNI+2wAAAAAAAAABpgAAACgAAACAXrqAxbayPwiq1leloOo/AIDUPusAAAAAAAAAAacAAAAoAAAAIHf1xkEAsT/Qrc5IxdzqPwCA1z7rAAAAAAAAAAGoAAAAKAAAAMB8Sf7jQq8/sK9KQdX66j8AANk++gAAAAAAAAABqQAAACgAAADAOJxg+NysP5iwiD3dCes/AIDaPvoAAAAAAAAAAaoAAAAoAAAAwFHXpnQmqz+AscY55RjrPwAA4j4KAQAAAAAAAAGrAAAAKAAAAMDG+tBYH6o/gLHGOeUY6z8AAO0+CgEAAAAAAAABrAAAACgAAACAahLt8G+pP4CxxjnlGOs/AAD3PhoBAAAAAAAAAa0AAAAoAAAAgJgG36THqT+AscY55RjrPwCAAD8aAQAAAAAAAAGuAAAAKAAAAMBR16Z0Jqs/gLHGOeUY6z8AQAM/GgEAAAAAAAABrwAAACgAAADAOJxg+NysP4CxxjnlGOs/AIAFPxoBAAAAAAAAAbAAAAAoAAAAwHxJ/uNCrz+AscY55RjrPwCABj8pAQAAAAAAAAGxAAAAKAAAACB39cZBALE/cLNCMvU26z8AQAc/OQEAAAAAAAABsgAAACgAAABgR8CH64qyP3CzQjL1Nus/AMAHPzkBAAAAAAAAAbMAAAAoAAAAYBeLSJUVtD9ws0Iy9TbrPwCACD9IAQAAAAAAAAG0AAAAKAAAAOAVSvvy97U/cLNCMvU26z8AwAg/SAEAAAAAAAABtQAAACgAAABgKwOnKga4P3CzQjL1Nus/AMAIP1gBAAAAAAAAAbYAAAAoAAAAIFi2SzxAuj94sgQ27SfrPwBACD9YAQAAAAAAAAG3AAAAKAAAAMCbY+knprw/mLCIPd0J6z8AAAg/aAEAAAAAAAABuAAAACgAAAAgU/NjVee/P9CtzkjF3Oo/AIAIP2gBAAAAAAAAAbkAAAAoAAAAYJw7aBvAwT/wqhRUra/qPwBACT93AQAAAAAAAAG6AAAAKAAAAMCa+hp5osM/QKbeZoVk6j8AAAk/dwEAAAAAAAABuwAAACgAAAAQmbnN1oTFP4Ci5nVlKOo/AAAJP4cBAAAAAAAAAbwAAAAoAAAAEKP1fCF9xz+wnyyBTfvpPwAACT+HAQAAAAAAAAG9AAAAKAAAAKC4rihZi8k/4JxyjDXO6T8AgAk/lwEAAAAAAAABvgAAACgAAAAQzmfUkJnLPxCauJcdoek/AMAJP5cBAAAAAAAAAb8AAAAoAAAAcMwmh+57zT8gmXqbFZLpPwCACj+mAQAAAAAAAAHAAAAAKAAAANDK5TlMXs8/OJf+ogV06T8AgAk/pgEAAAAAAAABwQAAACgAAAA405Z7cX/QP1CWwKb9ZOk/AMAIP7YBAAAAAAAAAcIAAAAoAAAAeLW93c850T9glYKq9VXpPwBACD+2AQAAAAAAAAHDAAAAKAAAADiMZ0NB3tE/YJWCqvVV6T8AgAg/xQEAAAAAAAABxAAAACgAAAAo3dIqvHfSP2CVgqr1Vek/AEAIP8UBAAAAAAAAAcUAAAAoAAAAWKj/k0AG0z9wlESu7UbpPwAACD/VAQAAAAAAAAHGAAAAKAAAAPBnrwDYftM/eJMGsuU36T8AgAg/1QEAAAAAAAABxwAAACgAAADAoSDveOzTP4iSyLXdKOk/AEAJP9UBAAAAAAAAAcgAAAAoAAAA+M8U4SxE1D+okEy9zQrpPwAACT/lAQAAAAAAAAHJAAAAKAAAAHh4ylTqkNQ/uI8OwcX76D8AgAg/5QEAAAAAAAABygAAACgAAAAom0FKsdLUP8iO0MS97Og/AIAHP/QBAAAAAAAAAcsAAAAoAAAAQLI7Q4v+1D/IjtDEvezoPwBABz/0AQAAAAAAAAHMAAAAKAAAAGDJNTxlKtU/yI7QxL3s6D8AgAY/BAIAAAAAAAABzQAAACgAAADAWvG2SEvVP7iPDsHF++g/AAAGPwQCAAAAAAAAAc4AAAAoAAAAEOysMSxs1T+Iksi13SjpPwCAAT8UAgAAAAAAAAHPAAAAKAAAAGh9aKwPjdU/EJq4lx2h6T8AgPc+FAIAAAAAAAAB0AAAACgAAAAwA6cqBpjVP3ijJHJtN+o/AIDFPkICAAAAAAAAAdEAAAAoAAAAtP3mM2rI7D9odUYq5lbnPwAA6D0AAAAAAAAAAAHSAAAAKAAAACDyaTd9suw/UGekYm515j8AACA+DwAAAAAAAAAB0wAAACgAAAAg8mk3fbLsP3BlKGpeV+Y/AAA0Pg8AAAAAAAAAAdQAAAAoAAAAPK9K+AGt7D/QX7SALv3lPwAATT4PAAAAAAAAAAHVAAAAKAAAADyvSvgBrew/4F52hCbu5T8AAHw+DwAAAAAAAAAB1gAAACgAAAA8r0r4Aa3sP/BdOIge3+U/AACLPi8AAAAAAAAAAdcAAAAoAAAAXGwruYan7D/4XPqLFtDlPwAAlD4vAAAAAAAAAAHYAAAAKAAAAJTm7DqQnOw/+Fz6ixbQ5T8AgJU+LwAAAAAAAAAB2QAAACgAAAAA228+o4bsPyBbfpMGsuU/AACWPi8AAAAAAAAAAdoAAAAoAAAAAIFWBk5V7D8gW36TBrLlPwAAlj4+AAAAAAAAAAHbAAAAKAAAADSh/k8CGew/MFpAl/6i5T8AAJY+PgAAAAAAAAAB3AAAACgAAACEfodaO9frP0BZApv2k+U/AACXPj4AAAAAAAAAAd0AAAAoAAAACNbR5n2K6z9AWQKb9pPlPwAAnD5OAAAAAAAAAAHeAAAAKAAAAMyn3fTJMus/QFkCm/aT5T8AgKI+TgAAAAAAAAAB3wAAACgAAACkNsrDmtXqP0BZApv2k+U/AACqPl4AAAAAAAAAAeAAAAAoAAAAvD94FHVt6j/4XPqLFtDlPwCAsz5eAAAAAAAAAAHhAAAAKAAAACCAyKfd9Ok/wGDyfDYM5j8AAL0+bQAAAAAAAAAB4gAAACgAAACoffn7ynbpP4Bk6m1WSOY/AADHPm0AAAAAAAAAAeMAAAAoAAAALHsqULj46D9IaOJedoTmPwCAzT59AAAAAAAAAAHkAAAAKAAAAMw1PGUqdeg/+GwYTJ7P5j8AgNI+jAAAAAAAAAAB5QAAACgAAABs8E16nPHnP7hwED2+C+c/AADVPowAAAAAAAAAAeYAAAAoAAAAEKtfjw5u5z+Ic8ox1jjnPwCA1j6MAAAAAAAAAAHnAAAAKAAAAMgiUmUF5eY/aHVGKuZW5z8AgNc+jAAAAAAAAAAB6AAAACgAAABo3WN6d2HmP1B3wiL2dOc/AADZPpwAAAAAAAAAAekAAAAoAAAA0B20DeDo5T8weT4bBpPnPwCA2T6cAAAAAAAAAAHqAAAAKAAAAADkQh8/e+U/AHz4Dx7A5z8AANs+rAAAAAAAAAAB6wAAACgAAAD4LxCvlBjlP8h+sgQ27ec/AIDbPqwAAAAAAAAAAewAAAAoAAAAnEQ7/FvG5D+ggWz5TRroPwAA3T67AAAAAAAAAAHtAAAAKAAAAOwhxAaVhOQ/cIQm7mVH6D8AgN0+uwAAAAAAAAAB7gAAACgAAAAIhYuPxE3kP0CH4OJ9dOg/AIDdPssAAAAAAAAAAe8AAAAoAAAA5G2Rluoh5D8YiprXlaHoPwAA3j7LAAAAAAAAAAHwAAAAKAAAAKiZttyL++M/+IsW0KW/6D8AAN8+2wAAAAAAAAAB8QAAACgAAAA0SxqhI+DjP9iNksi13eg/AIDgPtsAAAAAAAAAAfIAAAAoAAAAbMXbIi3V4z/YjZLItd3oPwCA4z7qAAAAAAAAAAHzAAAAKAAAAIyCvOOxz+M/2I2SyLXd6D8AAOY+6gAAAAAAAAAB9AAAACgAAABQCPthqNrjP/iLFtClv+g/AIDoPvoAAAAAAAAAAfUAAAAoAAAAxFaXnRD24z8YiprXlaHoPwAA6D76AAAAAAAAAAH2AAAAKAAAAORtkZbqIeQ/WIai5nVl6D8AAOg+CQEAAAAAAAAB9wAAACgAAACwTelMNl7kP4iD6PFdOOg/AADoPgkBAAAAAAAAAfgAAAAoAAAA9HvdPuq15D+ggWz5TRroPwAA6T4ZAQAAAAAAAAH5AAAAKAAAAPgvEK+UGOU/sIAu/UUL6D8AgOg+GQEAAAAAAAAB+gAAACgAAADIaYGdNYblP8h+sgQ27ec/AADnPikBAAAAAAAAAfsAAAAoAAAAYCkxCs3+5T8weT4bBpPnPwCA5z4pAQAAAAAAAAH8AAAAKAAAAOArALbffOY/mHKMNc4p5z8AgOg+KQEAAAAAAAAB/QAAACgAAADkOUxe3xDnPyhqXleGouY/AADoPjgBAAAAAAAAAf4AAAAoAAAA9EeYBt+k5z+4YTB5PhvmPwAA6D44AQAAAAAAAAH/AAAAKAAAABwTxW9jM+g/MFpAl/6i5T8AAOg+WAEAAAAAAAABAAEAACgAAABI3vHY58HoP4hUzK3OSOU/AADpPlgBAAAAAAAAAQEBAAAoAAAAoCPgw3VF6T/IUNS8rgzlPwCA6D5YAQAAAAAAAAECAQAAKAAAADzjjzANvuk/2E+WwKb95D8AAOg+WAEAAAAAAAABAwEAACgAAADQoj+dpDbqP7hRErm2G+U/AADoPmcBAAAAAAAAAQQBAAAoAAAApNywi0Wk6j9oVkim3mblPwAA6D5nAQAAAAAAAAEFAQAAKAAAAMhNxLx0Aes/8F04iB7f5T8AgOU+dwEAAAAAAAABBgEAACgAAABcs1rxtkjrP4Bk6m1WSOY/AIDjPncBAAAAAAAAAQcBAAAoAAAAQFCTaId/6z8QbNpPlsDmPwCAzT6WAQAAAAAAAAEIAQAAKAAAAIAkbiLmpes/mHKMNc4p5z8AgK8+lgEAAAAAAAABCQEAACgAAACg4U7jaqDrPzB5PhsGk+c/AABuPpYBAAAAAAAAAQoBAAAoAAAAQOY5TF7foD9AUfO6MhTVPwAA4D0AAAAAAAAAAAELAQAAKAAAAMBwFiJ65qE/sEkD2fKb1D8AABw+EAAAAAAAAAABDAEAACgAAABAzf4F4pWiP7BJA9nym9Q/AAAwPhAAAAAAAAAAAQ0BAAAoAAAAgIbPzbH0oz/wRQvo0l/UPwAALD4QAAAAAAAAAAEOAQAAKAAAAIA/oJWBU6U/8EUL6NJf1D8AADA+IAAAAAAAAAABDwEAACgAAABA+HBdUbKmP/BFC+jSX9Q/AAAwPiAAAAAAAAAAARABAAAoAAAAwA0qCYnAqD8gRI/vwkHUPwAAMj4vAAAAAAAAAAERAQAAKAAAAIAj47TAzqo/QEIT97Ij1D8AADU+LwAAAAAAAAABEgEAACgAAADAOJxg+NysP1BAl/6iBdQ/AAA7Pi8AAAAAAAAAARMBAAAoAAAAAKs98Jearz+QPJ8Ng8nTPwAARz4/AAAAAAAAAAEUAQAAKAAAAICl6bj1V7E/0DinHGON0z8AAFU+PwAAAAAAAAABFQEAACgAAADgjK5yeQ6zPwA1rytDUdM/AABiPk4AAAAAAAAAARYBAAAoAAAAIHRzLP3EtD9wLztCE/fSPwAAcT5OAAAAAAAAAAEXAQAAKAAAAKCJLNg007Y/sCtDUfO60j8AgIE+XgAAAAAAAAABGAEAACgAAAAAn+WDbOG4P+AnS2DTftI/AACLPl4AAAAAAAAAARkBAAAoAAAAwOKSIVhHuz9QItd2oyTSPwCAjz5uAAAAAAAAAAEaAQAAKAAAAMBUNLH3BL4/wBrnlGOs0T8AAJc+bgAAAAAAAAABGwEAACgAAAAgBuKVEqPAP2ARe7oTFtE/AICgPm4AAAAAAAAAARwBAAAoAAAAYO2mT5ZZwj/QCYvY053QPwCAqj59AAAAAAAAAAEdAQAAKAAAAPDI7gwt+sM/QAQX76ND0D8AgLQ+jQAAAAAAAAABHgEAACgAAAAQmbnN1oTFP3AAH/6DB9A/AIC9Po0AAAAAAAAAAR8BAAAoAAAAwF0HkpP5xj8g/UUL6NLPPwAAxz6dAAAAAAAAAAEgAQAAKAAAAEAiVVZQbsg/YPlNGsiWzz8AgMs+nQAAAAAAAAABIQEAACgAAADQ5qIaDePJP2D5TRrIls8/AIDOPp0AAAAAAAAAASIBAAAoAAAA8LZt27Ztyz9g+U0ayJbPPwCAzz6sAAAAAAAAAAEjAQAAKAAAAJCStZhNDs0/YPlNGsiWzz8AgM8+rAAAAAAAAAABJAEAACgAAABQbv1V5K7OP2D5TRrIls8/AADQPrwAAAAAAAAAASUBAAAoAAAAOB9kC8cc0D9g+U0ayJbPPwAA0D68AAAAAAAAAAEmAQAAKAAAAEiHyesb4tA/YPlNGsiWzz8AANA+ywAAAAAAAAABJwEAACgAAACIafBNepzRP2D5TRrIls8/AADRPssAAAAAAAAAASgBAAAoAAAAmNFVLs9h0j8g/UUL6NLPPwCA0T7bAAAAAAAAAAEpAQAAKAAAAHi/+YwaMtM/cAAf/oMH0D8AgNE+2wAAAAAAAAABKgEAACgAAAAYM9xpXA3UPxAGk+ezYdA/AIDQPusAAAAAAAAAASsBAAAoAAAAsKa+Rp7o1D+gDYPJ89nQPwAAzz7rAAAAAAAAAAEsAQAAKAAAAFgaoSPgw9U/wBrnlGOs0T8AgM4+6wAAAAAAAAABLQEAACgAAABgggYENYnWP+AnS2DTftI/AADPPvoAAAAAAAAAAS4BAAAoAAAAqGQtZpND1z+QPJ8Ng8nTPwCAzj76AAAAAAAAAAEvAQAAKAAAAGg718sE6Nc/4FZnpGJu1T8AAM4+CgEAAAAAAAABMAEAACgAAABYjEKzf4HYP7BpP1kCm9Y/AADNPgoBAAAAAAAAATEBAAAoAAAAuNEwng0F2T9gfpMGsuXXPwAAyz4aAQAAAAAAAAEyAQAAKAAAABAXH4mbiNk/IJFru1ES2T8AgMs+GgEAAAAAAAABMwEAACgAAADgUJB3PPbZP/CjQ3DxPto/AIDMPikBAAAAAAAAATQBAAAoAAAAsIoBZt1j2j+guJcdoYnbPwCAzT4pAQAAAAAAAAE1AQAAKAAAAPC49VeRu9o/QM3rylDU3D8AgM0+OQEAAAAAAAABNgEAACgAAAA45+lJRRPbP/DhP3gAH94/AADOPjkBAAAAAAAAATcBAAAoAAAA4AlhPwxV2z+A+A8ewIffPwAAzj5IAQAAAAAAAAE4AQAAKAAAAJgs2DTTlts/aAls2k+W4D8AgMw+SAEAAAAAAAABOQEAACgAAACwQ9ItrcLbP4AXDqLHd+E/AADLPlgBAAAAAAAAAToBAAAoAAAAeMkQrKPN2z9wJyxiT3fiPwAAyT5oAQAAAAAAAAE7AQAAKAAAALBD0i2twts/WDiIHt+F4z8AgMg+dwEAAAAAAAABPAEAACgAAAAgOFUxwKzbP0BJ5NpulOQ/AADIPncBAAAAAAAAAT0BAAAoAAAAMJscuu912z8wWkCX/qLlPwAAyD53AQAAAAAAAAE+AQAAKAAAAMDyZkYyKds/SGjiXnaE5j8AAMg+dwEAAAAAAAABPwEAACgAAADwuPVXkbvaP0B4AB/+g+c/AADIPocBAAAAAAAAAUABAAAoAAAAMOJL8h8X2j9Ah+DifXToPwAAyD6HAQAAAAAAAAFBAQAAKAAAADB65hHLUdk/cJREru1G6T8AAMg+lwEAAAAAAAABQgEAACgAAACQBgQ1iXbYP5ChqHldGeo/AIDGPpcBAAAAAAAAAUMBAAAoAAAAWIekW1qF1z/Qrc5IxdzqPwAAxT6mAQAAAAAAAAFEAQAAKAAAAGCCBgQ1idY/ELm2GyWR6z8AgMU+pgEAAAAAAAABRQEAACgAAAAQ7KwxLGzVP4DB5PlsGOw/AIDHPrYBAAAAAAAAAUYBAAAoAAAAoD5ZZkkj1D8QydTbrJDsPwAAyT62AQAAAAAAAAFHAQAAKAAAAHALxxxwz9I/yMzMzMzM7D8AgMo+xQEAAAAAAAABSAEAACgAAABwUvZUoHDRP8DNCsnU2+w/AADJPsUBAAAAAAAAAUkBAAAoAAAAMBDUJNrhzz/Yy47QxL3sPwCAxz7FAQAAAAAAAAFKAQAAKAAAALBBSrHSdMw/EMnU26yQ7D8AgMk+1QEAAAAAAAABSwEAACgAAABAiro2pTPJP2jDYPJ8Nuw/AADPPtUBAAAAAAAAAUwBAAAoAAAAEOoktVEexj/Yu3AQPb7rPwAA0T7lAQAAAAAAAAFNAQAAKAAAAMBJjzP+CMM/cLNCMvU26z8AANI+5QEAAAAAAAABTgEAACgAAAAAJf9xoY+/P+irUlC1vuo/AADTPvQBAAAAAAAAAU8BAAAoAAAAgPvNZ9SQuT+AouZ1ZSjqPwCA1T70AQAAAAAAAAFQAQAAKAAAAGAXi0iVFbQ/EJq4lx2h6T8AANg+BAIAAAAAAAABUQEAACgAAACATlUMMOuuP9iNksi13eg/AIDbPgQCAAAAAAAAAVIBAAAoAAAAQPhwXVGypj+wgC79RQvoPwAA3z4UAgAAAAAAAAFTAQAAKAAAAIC2uuyEsJ8/mHKMNc4p5z8AAOM+FAIAAAAAAAABVAEAACgAAAAA7zSuBrqUP4Bk6m1WSOY/AADoPiMCAAAAAAAAAVUBAAAoAAAAAOtxxh9hij9gV4ai5nXlPwAA7z4jAgAAAAAAAAFWAQAAKAAAAACVjRdBKII/QEnk2m6U5D8AAPU+QgIAAAAAAAABVwEAACgAAAAARNgPQ9V+P0A6BBfvo+M/AID8PkICAAAAAAAAAVgBAAAoAAAAAAcvp+DlhD84KyRTb7PiPwAAAD9CAgAAAAAAAAFZAQAAKAAAAIDDwlaXnZA/OBsGk+ez4T8AwAA/QgIAAAAAAAABWgEAACgAAAAAL2CxreSaP3AILt5Hh+A/AAABP1ICAAAAAAAAAVsBAAAoAAAAgIbPzbH0oz+Q57NhMHnePwAAAT9SAgAAAAAAAAFcAQAAKAAAAIAj47TAzqo/ULyPDsHF2z8AgAE/YgIAAAAAAAABXQEAACgAAAAASQHVjaiwP+CUY6xxTtk/AEACP2ICAAAAAAAAAV4BAAAoAAAA4KOoa1M6sz/wdCcsYk/XPwAAAj9xAgAAAAAAAAFfAQAAKAAAAMD+TwIZzLU/kFzbjZLI1T8AgAE/cQIAAAAAAAABYAEAACgAAABgKwOnKga4P6BLf9ECutQ/AID4PnECAAAAAAAAAWEBAAAoAAAAIFi2SzxAuj/wRQvo0l/UPwCA6T6RAgAAAAAAAAFiAQAAKAAAAMCEafBNerw/MFNvs0Iy1T8AgK8+kQIAAAAAAAABYwEAACgAAAAgU/NjVee/P7BpP1kCm9Y/AAAxPqgCAAAAAAAAAWQBAAAoAAAA0JC+ay6qwT9gfpMGsuXXPwAAkj2oAgAAAAAAAAFlAQAAKAAAAMRWl50Q9uM/gKxxTjnGqj8AAII+AAAAAAAAAAABZgEAACgAAABA/0wRzkLkPwAlkWu7UaI/AACyPhAAAAAAAAAAAWcBAAAoAAAAlJAIjLFj5D8AJZFru1GiPwAAyD4QAAAAAAAAAAFoAQAAKAAAAGBwYEL9n+Q/gDRxLztCoz8AgMQ+EAAAAAAAAAABaQEAACgAAACcRDv8W8bkP4BDUfO6MqQ/AADIPh8AAAAAAAAAAWoBAAAoAAAAhOFzcyz95D+Af9ECuvSnPwAAyD4fAAAAAAAAAAFrAQAAKAAAABhHCqhuROU/gLtRErm2qz8AAMg+LwAAAAAAAAABbAEAACgAAACU778bLJHlP4Do8V04iK4/AIDGPi8AAAAAAAAAAW0BAAAoAAAADJh1j+nd5T/ACsnU26ywPwAAxT4/AAAAAAAAAAFuAQAAKAAAAEjGaYGdNeY/wArJ1NussD8AgMQ+PwAAAAAAAAABbwEAACgAAABQepzxR5jmP8AKydTbrLA/AADEPk4AAAAAAAAAAXABAAAoAAAABPcsH2QL5z+A6PFdOIiuPwAAxD5OAAAAAAAAAAFxAQAAKAAAAGQ8Gwryjuc/ANkRmriXrT8AAMQ+TgAAAAAAAAABcgEAACgAAACsxCg0+xfoP4D30SG4eK8/AADFPm0AAAAAAAAAAXMBAAAoAAAAsNJ03Pqr6D+AErm2GyWxPwCAxD5tAAAAAAAAAAF0AQAAKAAAAMDgwIT6P+k/ACmJXNuNsj8AAMQ+bQAAAAAAAAABdQEAACgAAAB4t2rqa+TpP4BOOcYa57Q/AADFPm0AAAAAAAAAAXYBAAAoAAAAMI4UUN2I6j/AirnVGam4PwCAxj6CAAAAAAAAAAF3AQAAKAAAAAQin3bTJ+s/wMY55RhrvD8AgMk+ggAAAAAAAAABeAEAACgAAADUtSmdycbrP4AQPb4LB8E/AADNPoIAAAAAAAAAAXkBAAAoAAAAAIFWBk5V7D+APd0Ji9jDPwAAzz6SAAAAAAAAAAF6AQAAKAAAAFzGRPHb2Ow/AGONc8oxxj8AgNA+kgAAAAAAAAABewEAACgAAAC8CzPcaVztP0CQLb9JA8k/AIDRPqEAAAAAAAAAAXwBAAAoAAAAUMviSAHV7T9gvc0KydTLPwCA0T6hAAAAAAAAAAF9AQAAKAAAACQFVDeiQu4/IO5lR2jizj8AANI+sQAAAAAAAAABfgEAACgAAABIdmdo0Z/uPyAVc6szUtE/AADSPrEAAAAAAAAAAX8BAAAoAAAAqGE8Gwry7j/QOKccY43TPwCA0D7BAAAAAAAAAAGAAQAAKAAAAFiEsxDRM+8/YF5XhqLm1T8AANA+wQAAAAAAAAABgQEAACgAAAA8IeyHoWrvP+CFg+jxXdg/AADPPtAAAAAAAAAAAYIBAAAoAAAAXDjmgHuW7z8wrytDUfPaPwAAzj7QAAAAAAAAAAGDAQAAKAAAANCGgrzjse8/kNjTnbCI3T8AAM4+4AAAAAAAAAABhAEAACgAAAB8T+B5VcLvP9ACuvQXLeA/AADPPuAAAAAAAAAAAYUBAAAoAAAAfE/geVXC7z9wGEyez4bhPwAAzT7vAAAAAAAAAAGGAQAAKAAAANCGgrzjse8/6C9aQJf+4j8AgMs+7wAAAAAAAAABhwEAACgAAADs6UlFE3vvP5hEru1GSeQ/AIDKPv8AAAAAAAAAAYgBAAAoAAAAWISzENEz7z9IWMSe7oTlPwAAyz7/AAAAAAAAAAGJAQAAKAAAADQToN+h1u4/SGjiXnaE5j8AgMw+DwEAAAAAAAABigEAACgAAAB8lg+yhWPuP0B4AB/+g+c/AIDOPg8BAAAAAAAAAYsBAAAoAAAAxL9lTBS/7T9YhqLmdWXoPwCA0T4PAQAAAAAAAAGMAQAAKAAAACimnKcnFe0/eJMGsuU36T8AANU+LgEAAAAAAAABjQEAACgAAADIBpWERGDsP8ie7oRF7Ok/AADXPi4BAAAAAAAAAY4BAAAoAAAA0FsQZXSV6z8oqFpflYLqPwCA1z4uAQAAAAAAAAGPAQAAKAAAAFSlDkm3tOo/uK4MRc3r6j8AANg+LgEAAAAAAAABkAEAACgAAADoq+3tfs7pP3CzQjL1Nus/AADYPj4BAAAAAAAAAZEBAAAoAAAAuCyOFFDd6D8otzojFXPrPwAA2D4+AQAAAAAAAAGSAQAAKAAAANzk0H2v2+c/cLNCMvU26z8AANk+XQEAAAAAAAABkwEAACgAAADk3zImit/mP9iskEy9zeo/AIDZPl0BAAAAAAAAAZQBAAAoAAAA8NqUzmTj5T+AouZ1ZSjqPwAA2z5dAQAAAAAAAAGVAQAAKAAAABST1zfE4eQ/eJMGsuU36T8AgNo+XQEAAAAAAAABlgEAACgAAADEVpedEPbjP6CBbPlNGug/AADZPnwBAAAAAAAAAZcBAAAoAAAA8GjzPsUl4z/obVZIpt7mPwCA2D58AQAAAAAAAAGYAQAAKAAAAKSGzNxma+I/QFkCm/aT5T8AANg+fAEAAAAAAAABmQEAACgAAADU8kG2cMzhP7BCMvU2K+Q/AADYPnwBAAAAAAAAAZoBAAAoAAAAVPByCl5O4T8ALt5Hh+DiPwAA2T6MAQAAAAAAAAGbAQAAKAAAAFA8QJqz6+A/OBsGk+ez4T8AAOA+jAEAAAAAAAABnAEAACgAAACIXOjjZ6/gP7AENu0nS+A/AADqPpsBAAAAAAAAAZ0BAAAoAAAADA5MqP+T4D9w2k+WwKbdPwAA8j6bAQAAAAAAAAGeAQAAKAAAANSTiib2nuA/UK2vSkHV2j8AgPk+qwEAAAAAAAABnwEAACgAAAAUaGXgVMXgP2B+kway5dc/AID8PqsBAAAAAAAAAaABAAAoAAAAVJZZ0ggd4T/wRQvo0l/UPwCA/T67AQAAAAAAAAGhAQAAKAAAAAgT6v8kkOE/AAgP4MN/0D8AAP8+uwEAAAAAAAABogEAACgAAACEFbmrNw7iP0CQLb9JA8k/AEAAP8oBAAAAAAAAAaMBAAAoAAAAxJ3G1UCX4j/AGyWRa7vBPwDAAD/KAQAAAAAAAAGkAQAAKAAAANCrEn5AK+M/gGz5TRrItj8AwAA/2gEAAAAAAAABpQEAACgAAADA/H1lu8TjP4CscU45xqo/AIABP9oBAAAAAAAAAaYBAAAoAAAAeNMnyyxp5D8A0iG4eB+dPwBAAj/pAQAAAAAAAAGnAQAAKAAAABTt8G8ZE+U/AJahqHldmT8AgP0+6QEAAAAAAAABqAEAACgAAABczxfSd83lP4B/0QK69Kc/AADzPukBAAAAAAAAAakBAAAoAAAA3IUZ7jSu5j+AbPlNGsi2PwCArT4YAgAAAAAAAAs="/>
</p:tagLst>
</file>

<file path=ppt/tags/tag80.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gAAAATAAAABwMAAAAAAQAAAAgAAAAECUlua0F0b21WMQIAAAAJBAAAAAkFAAAACQYAAAAJBwAAAAkIAAAACQkAAAAJCgAAAAkLAAAABQQAAAALUGVuU3Ryb2tlVjEEAAAACkF0dHJpYnV0ZXMFVHJhY2UJU3RhcnRUaW1lBFR5cGUEBAAED1BlbkF0dHJpYnV0ZXNWMQIAAAAKSW5rVHJhY2VWMQIAAAAQDEFjdGlvblR5cGVWMQIAAAACAAAACQwAAAAJDQAAAI8VAAAAAAAABfL///8MQWN0aW9uVHlwZVYxAQAAAAd2YWx1ZV9fAAgCAAAAAAAAAAEFAAAABAAAAAkPAAAACRAAAABaHQAAAAAAAAHv////8v///wAAAAABBgAAAAQAAAAJEgAAAAkTAAAAKZ8AAAAAAAAB7P////L///8AAAAAAQcAAAAEAAAACRUAAAAJFgAAANqxAAAAAAAAAen////y////AAAAAAEIAAAABAAAAAkYAAAACRkAAAD2tAAAAAAAAAHm////8v///wAAAAABCQAAAAQAAAAJGwAAAAkcAAAAw7cAAAAAAAAB4/////L///8AAAAAAQoAAAAEAAAACR4AAAAJHwAAAOe7AAAAAAAAAeD////y////AAAAAAELAAAABAAAAAkhAAAACSIAAABkzgAAAAAAAAHd////8v///wAAAAAFDAAAAA9QZW5BdHRyaWJ1dGVzVjEKAAAAB19jb2xvckEHX2NvbG9yUgdfY29sb3JHB19jb2xvckIKRml0VG9DdXJ2ZQZIZWlnaHQOSWdub3JlUHJlc3N1cmUNSXNIaWdobGlnaHRlcgVTaGFwZQVXaWR0aAAAAAAAAAAABAACAgICAQYBAQxCcnVzaFNoYXBlVjECAAAABgIAAAD/AAAAAAAAAAAAAAhAAAAF3P///wxCcnVzaFNoYXBlVjEBAAAAB3ZhbHVlX18ACAIAAAABAAAAAAAAAAAACEAFDQAAAApJbmtUcmFjZVYxAwAAAA1MaXN0YDErX2l0ZW1zDExpc3RgMStfc2l6ZQ9MaXN0YDErX3ZlcnNpb24EAAAYU2hhcmVkLklua2luZy5JbmtQb2ludFtdAgAAAAgIAgAAAAklAAAAMwAAADMAAAABDwAAAAwAAAD/AAAAAAAAAAAAAAhAAAAB2v///9z///8BAAAAAAAAAAAACEABEAAAAA0AAAAJJwAAAGEAAABhAAAAARIAAAAMAAAA/wAAAAAAAAAAAAAIQAAAAdj////c////AQAAAAAAAAAAAAhAARMAAAANAAAACSkAAABxAAAAcQAAAAEVAAAADAAAAP8AAAAAAAAAAAAACEAAAAHW////3P///wEAAAAAAAAAAAAIQAEWAAAADQAAAAkrAAAAJAAAACQAAAABGAAAAAwAAAD/AAAAAAAAAAAAAAhAAAAB1P///9z///8BAAAAAAAAAAAACEABGQAAAA0AAAAJLQAAACIAAAAiAAAAARsAAAAMAAAA/wAAAAAAAAAAAAAIQAAAAdL////c////AQAAAAAAAAAAAAhAARwAAAANAAAACS8AAAApAAAAKQAAAAEeAAAADAAAAP8AAAAAAAAAAAAACEAAAAHQ////3P///wEAAAAAAAAAAAAIQAEfAAAADQAAAAkxAAAAIQAAACEAAAABIQAAAAwAAAD/AAAAAAAAAAAAAAhAAAABzv///9z///8BAAAAAAAAAAAACEABIgAAAA0AAAAJMwAAAHEAAABxAAAAByUAAAAAAQAAAEAAAAAECklua1BvaW50VjEC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DQ0HJwAAAAABAAAAgAAAAAQKSW5rUG9pbnRWMQI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0fBykAAAAAAQAAAIAAAAAECklua1BvaW50VjEC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0PBysAAAAAAQAAAEAAAAAECklua1BvaW50VjECAAAACTkBAAAJOgEAAAk7AQAACTwBAAAJPQEAAAk+AQAACT8BAAAJQAEAAAlBAQAACUIBAAAJQwEAAAlEAQAACUUBAAAJRgEAAAlHAQAACUgBAAAJSQEAAAlKAQAACUsBAAAJTAEAAAlNAQAACU4BAAAJTwEAAAlQAQAACVEBAAAJUgEAAAlTAQAACVQBAAAJVQEAAAlWAQAACVcBAAAJWAEAAAlZAQAACVoBAAAJWwEAAAlcAQAADRwHLQAAAAABAAAAQAAAAAQKSW5rUG9pbnRWMQIAAAAJXQEAAAleAQAACV8BAAAJYAEAAAlhAQAACWIBAAAJYwEAAAlkAQAACWUBAAAJZgEAAAlnAQAACWgBAAAJaQEAAAlqAQAACWsBAAAJbAEAAAltAQAACW4BAAAJbwEAAAlwAQAACXEBAAAJcgEAAAlzAQAACXQBAAAJdQEAAAl2AQAACXcBAAAJeAEAAAl5AQAACXoBAAAJewEAAAl8AQAACX0BAAAJfgEAAA0eBy8AAAAAAQAAAEAAAAAECklua1BvaW50VjECAAAACX8BAAAJgAEAAAmBAQAACYIBAAAJgwEAAAmEAQAACYUBAAAJhgEAAAmHAQAACYgBAAAJiQEAAAmKAQAACYsBAAAJjAEAAAmNAQAACY4BAAAJjwEAAAmQAQAACZEBAAAJkgEAAAmTAQAACZQBAAAJlQEAAAmWAQAACZcBAAAJmAEAAAmZAQAACZoBAAAJmwEAAAmcAQAACZ0BAAAJngEAAAmfAQAACaABAAAJoQEAAAmiAQAACaMBAAAJpAEAAAmlAQAACaYBAAAJpwEAAA0XBzEAAAAAAQAAAEAAAAAECklua1BvaW50VjECAAAACagBAAAJqQEAAAmqAQAACasBAAAJrAEAAAmtAQAACa4BAAAJrwEAAAmwAQAACbEBAAAJsgEAAAmzAQAACbQBAAAJtQEAAAm2AQAACbcBAAAJuAEAAAm5AQAACboBAAAJuwEAAAm8AQAACb0BAAAJvgEAAAm/AQAACcABAAAJwQEAAAnCAQAACcMBAAAJxAEAAAnFAQAACcYBAAAJxwEAAAnIAQAADR8HMwAAAAABAAAAgAAAAAQKSW5rUG9pbnRWMQIA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DQ8FNAAAAApJbmtQb2ludFYxBAAAAAFYAVkOUHJlc3N1cmVGYWN0b3IJVGltZVN0YW1wAAAAAAYGCxACAAAAVIz8pGnp2z8AgiVLH7p8PwAAiD0AAAAAAAAAAAE1AAAANAAAAAQslmmh8Ns/AJMJolwjfj8AAL49DwAAAAAAAAABNgAAADQAAAC8yy8u2ffbPwCk7fiZjH8/AADYPQ8AAAAAAAAAATcAAAA0AAAAbGvJ8hD/2z+A2uin63qAPwAA1D0PAAAAAAAAAAE4AAAANAAAABwLY7dIBtw/AONaU4ovgT8AANg9DwAAAAAAAAABOQAAADQAAADMqvx7gA3cPwD0PqrHmII/AADYPR8AAAAAAAAAAToAAAA0AAAANOovBfAb3D8ABSMBBQKEPwAA3D0fAAAAAAAAAAE7AAAANAAAAJwpY45fKtw/AB55A+Efhj8AAN49LwAAAAAAAAABPAAAADQAAAD8aJYXzzjcPwBJs1z6pok/AADkPS8AAAAAAAAAAT0AAAA0AAAADEhjZXZO3D8AhNEMUZeOPwAA5j0+AAAAAAAAAAE+AAAANAAAABwnMLMdZNw/AOyi38HSkj8AAOw9PgAAAAAAAAABPwAAADQAAAA0Bv0AxXncP8AeT+R5Dpc/AAD2PT4AAAAAAAAAAUAAAAA0AAAABIVjE6SW3D/AalHrDWidPwAAAj5OAAAAAAAAAAFBAAAANAAAAMwDyiWDs9w/oF0GpPgNoj8AAAY+TgAAAAAAAAABQgAAADQAAAA8Isr8mdfcPwAKHag5wqU/AAAHPl0AAAAAAAAAAUMAAAA0AAAAvEDK07D73D/AvqVXGSuqPwAACj5dAAAAAAAAAAFEAAAANAAAAHy/MOaPGN0/4HfnXEjurj8AAA0+bQAAAAAAAAABRQAAADQAAACUnv0zNy7dP7CczQYLM7I/AAATPm0AAAAAAAAAAUYAAAA0AAAARD6X+G413T+Q/wOKGRy1PwAAGj6MAAAAAAAAAAFHAAAANAAAAEQ+l/huNd0/oCWFjeNIuD8AACI+jAAAAAAAAAABSAAAADQAAADk/mNv/ybdP4AKmLsZX7s/AAAsPowAAAAAAAAAAUkAAAA0AAAAHID9XCAK3T+wcYeUd6K+PwAAMz6MAAAAAAAAAAFKAAAANAAAAOzBY8HR3tw/UCtN4VbcwD8AADg+rAAAAAAAAAABSwAAADQAAAAcZDBhS6zcP6gbek1KOsI/AAA4PqwAAAAAAAAAAUwAAAA0AAAAhGZjPI1y3D8QDKe5PZjDPwAAOD6sAAAAAAAAAAFNAAAANAAAAEzJ/FKXMdw/yFlAkL+9xD8AADY+rAAAAAAAAAABTgAAADQAAACk7GLgMeLbP1jkjuaFn8U/AAA0PrsAAAAAAAAAAU8AAAA0AAAABBDJbcyS2z9IzEmn2kjGPwAANj67AAAAAAAAAAFQAAAANAAAAOQULyRQH9s/kBFx0r25xj8AADk+ywAAAAAAAAABUQAAADQAAADEGZXa06vaPyhzlpKb28Y/AAA4PssAAAAAAAAAAVIAAAA0AAAA/H5hzB8x2j+I0AL9KaPGPwAAOD7aAAAAAAAAAAFTAAAANAAAAHxElPkzr9k/qCm2EWkQxj8AADg+2gAAAAAAAAABVAAAADQAAAAECscmSC3ZP4h+sNBYI8U/AAA6PuoAAAAAAAAAAVUAAAA0AAAAJJDGyuyc2D/gcYXPahTEPwAAPz7qAAAAAAAAAAFWAAAANAAAAPS1XzPJE9g/AKIPTsHBwj8AAEY++gAAAAAAAAABVwAAADQAAADE2/ibpYrXPyjSmcwXb8E/AABVPvoAAAAAAAAAAVgAAAA0AAAAjAGSBIIB1z9IwbV12gXAPwAAaD4JAQAAAAAAAAFZAAAANAAAACSmkX89ldY/sN7GkhIMvT8AgIE+CQEAAAAAAAABWgAAADQAAADMKV5IoD7WP+C8/uSXObo/AACRPhkBAAAAAAAAAVsAAAA0AAAAVAtecYka1j/wWchhiVC3PwAAmD4ZAQAAAAAAAAFcAAAANAAAAFQLXnGJGtY/IPeR3npntD8AAKY+KQEAAAAAAAABXQAAADQAAAAcisSDaDfWP0CUW1tsfrE/AAC3PikBAAAAAAAAAV4AAAA0AAAAXCcrbV541j8g6d+wMrKtPwCAxD4pAQAAAAAAAAFfAAAANAAAALSjXqT7ztY/wCvlVbSUqD8AgNE+OAEAAAAAAAABYAAAADQAAACEPpKyr0nXP4Bu6vo1d6M/AIDdPjgBAAAAAAAAAWEAAAA0AAAA3NaS5SH+1z+AYt8/b7OcPwCA6T5IAQAAAAAAAAFiAAAANAAAAExOYGY7yNg/wPjN4K/hkz8AAPI+SAEAAAAAAAABYwAAADQAAAAEJpQiHYvZPwBRJQiZW4o/AID5PkgBAAAAAAAAAWQAAAA0AAAA/H5hzB8x2j+A2uin63qAPwAA9z5XAQAAAAAAAAFlAAAANAAAACxZyGNDuto/AB3NQa9CdD8AAPA+VwEAAAAAAAABZgAAADQAAABEVGKtvy3bPwAusZjsq3U/AICtPoYBAAAAAAAAAWcAAAA0AAAAPjYNOeel7z+wRKPjMvrCPwAAoD0AAAAAAAAAAAFoAAAANAAAAD42DTnnpe8/kMLGOAvNwj8AANw9HwAAAAAAAAABaQAAADQAAABmZsBWS6LvP/hgoXgtq8I/AAD4PR8AAAAAAAAAAWoAAAA0AAAAssYmkhOb7z/InVb4cWfCPwAAEj4fAAAAAAAAAAFrAAAANAAAANr22a93l+8/ODwxOJRFwj8AADc+HwAAAAAAAAABbAAAADQAAADa9tmvd5fvP6DaC3i2I8I/AABYPh8AAAAAAAAAAW0AAAA0AAAA2vbZr3eX7z8Qeea32AHCPwAAeT4vAAAAAAAAAAFuAAAANAAAAAInjc3bk+8/eBfB9/rfwT8AgIo+LwAAAAAAAAABbwAAADQAAAACJ43N25PvP2jWUiJnycE/AICYPj4AAAAAAAAAAXAAAAA0AAAAAieNzduT7z/QdC1iiafBPwCAnj4+AAAAAAAAAAFxAAAANAAAAAInjc3bk+8/SFR2dz+cwT8AgKU+PgAAAAAAAAABcgAAADQAAAACJ43N25PvP0hUdnc/nME/AICsPj4AAAAAAAAAAXMAAAA0AAAAAieNzduT7z9IVHZ3P5zBPwAAsD5OAAAAAAAAAAF0AAAANAAAACpXQOs/kO8/0HQtYomnwT8AgLE+TgAAAAAAAAABdQAAADQAAAB2t6YmCInvP1iV5EzTssE/AACyPk4AAAAAAAAAAXYAAAA0AAAAFnhznZh67z9o1lIiZ8nBPwAAsj5OAAAAAAAAAAF3AAAANAAAALI4QBQpbO8/eBfB9/rfwT8AALI+bQAAAAAAAAABeAAAADQAAAByKcCoHVrvP4BYL82O9sE/AACyPm0AAAAAAAAAAXkAAAA0AAAAOhpAPRJI7z+QmZ2iIg3CPwAAtT59AAAAAAAAAAF6AAAANAAAAEZrJg3PLu8/MPvCYgAvwj8AALo+fQAAAAAAAAABewAAADQAAACqHHMYVA7vP0B9nw0oXMI/AIC+PowAAAAAAAAAAXwAAAA0AAAACs6/I9nt7j/wHzOjmZTCPwAAwz6cAAAAAAAAAAF9AAAANAAAAL7fcmomxu4/kMLGOAvNwj8AAMY+rAAAAAAAAAABfgAAADQAAAC2UYzsO5fuPzBlWs58BcM/AIDJPqwAAAAAAAAAAX8AAAA0AAAAtsOlblFo7j9YKKVOOEnDPwAAyz6sAAAAAAAAAAGAAAAANAAAAK41v/BmOe4/8InKDhZrwz8AgMs+uwAAAAAAAAABgQAAADQAAACup9hyfAruP/CJyg4Wa8M/AADNPrsAAAAAAAAAAYIAAAA0AAAAguk+1y3f7T9waRMkzF/DPwCAzj7LAAAAAAAAAAGDAAAANAAAAFYrpTvfs+0/WCilTjhJwz8AgM8+ywAAAAAAAAABhAAAADQAAADiDKVkyI/tP0CmyKMQHMM/AIDPPtoAAAAAAAAAAYUAAAA0AAAAau6kjbFr7T8wZVrOfAXDPwAA0D7aAAAAAAAAAAGGAAAANAAAAKJvPnvSTu0/ICTs+Ojuwj8AANA+6gAAAAAAAAABhwAAADQAAACywCRLjzXtPxDjfSNV2MI/AADSPuoAAAAAAAAAAYgAAAA0AAAAdrGk34Mj7T8Aog9OwcHCPwAA1T7qAAAAAAAAAAGJAAAANAAAABZycVYUFe0/gIFYY3e2wj8AANs++gAAAAAAAAABigAAADQAAABe0teR3A3tP4CBWGN3tsI/AIDjPvoAAAAAAAAAAYsAAAA0AAAAhgKLr0AK7T+AgVhjd7bCPwCA6T76AAAAAAAAAAGMAAAANAAAAF7S15HcDe0/gIFYY3e2wj8AgO4++gAAAAAAAAABjQAAADQAAADuQb44sBjtP/hgoXgtq8I/AADyPgkBAAAAAAAAAY4AAAA0AAAAToHxwR8n7T9wQOqN45/CPwCA9T4JAQAAAAAAAAGPAAAANAAAAGJgvg/HPO0/8B8zo5mUwj8AgPQ+GQEAAAAAAAABkAAAADQAAABWD9g/ClbtP2D/e7hPicI/AIDzPikBAAAAAAAAAZEAAAA0AAAAGo4+Uuly7T/Y3sTNBX7CPwCA8j44AQAAAAAAAAGSAAAANAAAAGp8iwucmu0/2N7EzQV+wj8AAPI+OAEAAAAAAAABkwAAADQAAABG2r5rIs3tP9jexM0FfsI/AADyPkgBAAAAAAAAAZQAAAA0AAAAIjjyy6j/7T9g/3u4T4nCPwAA8z5IAQAAAAAAAAGVAAAANAAAANZlcg7LNe4/cEDqjeOfwj8AgPQ+VwEAAAAAAAABlgAAADQAAAC2w6VuUWjuP4CBWGN3tsI/AID3PlcBAAAAAAAAAZcAAAA0AAAAtlGM7DuX7j+QwsY4C83CPwAA+z5nAQAAAAAAAAGYAAAANAAAAN4PJoiKwu4/EON9I1XYwj8AAAA/ZwEAAAAAAAABmQAAADQAAAAKzr8j2e3uP6ADNQ6f48I/AMABP3cBAAAAAAAAAZoAAAA0AAAAWrwM3YsV7z+gAzUOn+PCPwAAAz93AQAAAAAAAAGbAAAANAAAANbaDLSiOe8/kMLGOAvNwj8AAAM/hgEAAAAAAAABnAAAADQAAACaWXPGgVbvP/hgoXgtq8I/AAADP4YBAAAAAAAAAZ0AAAA0AAAAYtjZ2GBz7z/Y3sTNBX7CPwAAAz+GAQAAAAAAAAGeAAAANAAAAHa3piYIie8/ODwxOJRFwj8AAAM/lQEAAAAAAAABnwAAADQAAACyxiaSE5vvPxi6VI1sGMI/AAADP5UBAAAAAAAAAaAAAAA0AAAAFgZaG4Op7z+AWC/NjvbBPwAAAz+0AQAAAAAAAAGhAAAANAAAAHZFjaTyt+8/eBfB9/rfwT8AAAM/tAEAAAAAAAABogAAADQAAAACtXNLxsLvP+j2CQ2x1ME/AAADP7QBAAAAAAAAAaMAAAA0AAAAArVzS8bC7z/o9gkNsdTBPwAAAz+0AQAAAAAAAAGkAAAANAAAAAK1c0vGwu8/ADh44kTrwT8AAAM/tAEAAAAAAAABpQAAADQAAABSFdqGjrvvP5CZnaIiDcI/AMABP7QBAAAAAAAAAaYAAAA0AAAAFgZaG4Op7z+oG3pNSjrCPwDAAD+0AQAAAAAAAAGnAAAANAAAAAInjc3bk+8/2N7EzQV+wj8AQAA/0wEAAAAAAAABqAAAADQAAAA6qCa7/HbvP4CBWGN3tsI/AAAAP+MBAAAAAAAAAakAAAA0AAAAwokm5OVS7z+wRKPjMvrCPwCA/j7jAQAAAAAAAAGqAAAANAAAAJbLjEiXJ+8/2AfuY+49wz8AAP4+8wEAAAAAAAABqwAAADQAAADinQwGdfHuP/CJyg4Wa8M/AAD+PvMBAAAAAAAAAawAAAA0AAAAftDy/hq07j8gTRWP0a7DPwAA/z4CAgAAAAAAAAGtAAAANAAAAO7SJdpceu4/yO+oJEPnwz8AgP8+AgIAAAAAAAABrgAAADQAAABe1Vi1nkDuP2iSPLq0H8Q/AIAAPxICAAAAAAAAAa8AAAA0AAAArqfYcnwK7j8INdBPJljEPwDAAD8SAgAAAAAAAAGwAAAANAAAAKoZ8vSR2+0/KLes+k2FxD8AwAA/IgIAAAAAAAABsQAAADQAAAB+W1hZQ7DtP8hZQJC/vcQ/AIABPyICAAAAAAAAAbIAAAA0AAAABj1YgiyM7T9gu2VQnd/EPwBAAj8xAgAAAAAAAAGzAAAANAAAAEK+8W9Nb+0/+ByLEHsBxT8AQAM/MQIAAAAAAAABtAAAADQAAAAu3yQiplntPxBe+eUOGMU/AEAEP0ECAAAAAAAAAbUAAAA0AAAAyp/xmDZL7T8Yn2e7oi7FPwBABT9BAgAAAAAAAAG2AAAANAAAAD4wC/JiQO0/qACNe4BQxT8AwAY/UAIAAAAAAAABtwAAADQAAABiYL4PxzztP7hB+1AUZ8U/AIAHP1ACAAAAAAAAAbgAAAA0AAAA7s+ktppH7T+4QftQFGfFPwDABz9gAgAAAAAAAAG5AAAANAAAAC7fJCKmWe0/SGKyO15yxT8AAAg/YAIAAAAAAAABugAAADQAAADyXYs0hXbtP0hisjtecsU/AAAIP2ACAAAAAAAAAbsAAAA0AAAAyru+lAup7T+4QftQFGfFPwAACD9wAgAAAAAAAAG8AAAANAAAAFq5i7nJ4u0/qACNe4BQxT8AgAg/cAIAAAAAAAABvQAAADQAAAB2Jj+FWyfuP4h+sNBYI8U/AMAIP38CAAAAAAAAAb4AAAA0AAAAjpPyUO1r7j/gmq5lU9TEPwCACT9/AgAAAAAAAAG/AAAANAAAAKYAphx/sO4/KLes+k2FxD8AQAk/jwIAAAAAAAABwAAAADQAAAAKzr8j2e3uP4gUGWXcTMQ/AAAJP48CAAAAAAAAAcEAAAA0AAAAbpvZKjMr7z9okjy6tB/EPwAACT+fAgAAAAAAAAHCAAAANAAAAHIpwKgdWu8/WFHO5CAJxD8AAAk/nwIAAAAAAAABwwAAADQAAADGFw1i0IHvP1hRzuQgCcQ/AEAIP64CAAAAAAAAAcQAAAA0AAAAZmbAVkui7z/wsvOk/irEPwAACD+uAgAAAAAAAAHFAAAANAAAAFIV2oaOu+8/mFWHOnBjxD8AAPs+vgIAAAAAAAABxgAAADQAAACOJFrymc3vP1h693oJycQ/AIDdPr4CAAAAAAAAAccAAAA0AAAAQsTzttHU7z+Yvx6m7DnFPwAAmT7tAgAAAAAAAAHIAAAANAAAAJDJQh4b0sU/QA30kwkW1T8AAAw+AAAAAAAAAAAByQAAADQAAAA4haneJzfGP8DsPKm/CtU/AABDPhAAAAAAAAAAAcoAAAA0AAAAOMKpjFV/xj/A7DypvwrVPwAAXD4QAAAAAAAAAAHLAAAANAAAAMi/drETucY/fFzhsxoF1T8AAGA+EAAAAAAAAAABzAAAADQAAACIPt3D8tXGP3xc4bMaBdU/AABzPhAAAAAAAAAAAc0AAAA0AAAAUL1D1tHyxj98XOGzGgXVPwAAfz4fAAAAAAAAAAHOAAAANAAAALD8dl9BAcc/fFzhsxoF1T8AgIQ+HwAAAAAAAAABzwAAADQAAAAQPKrosA/HP3xc4bMaBdU/AACHPi8AAAAAAAAAAdAAAAA0AAAAEDyq6LAPxz80zIW+df/UPwCAhz4vAAAAAAAAAAHRAAAANAAAALD8dl9BAcc/rKvO0yv01D8AAIg+PwAAAAAAAAAB0gAAADQAAACIPt3D8tXGP+T6u/M849Q/AACIPj8AAAAAAAAAAdMAAAA0AAAA+EAQnzScxj+QKfIoBMfUPwAAiT4/AAAAAAAAAAHUAAAANAAAAAgEEPEGVMY//MfMaCal1D8AgIk+TgAAAAAAAAAB1QAAADQAAACwh9y5af3FPyDWS7OjfdQ/AICJPk4AAAAAAAAAAdYAAAA0AAAA+Mt1+VyYxT9M5Mr9IFbUPwCAiD5eAAAAAAAAAAHXAAAANAAAANjQ26/gJMU/sIKlPUM01D8AAIc+XgAAAAAAAAAB2AAAADQAAABglg7d9KLEP9yQJIjADNQ/AICRPl4AAAAAAAAAAdkAAAA0AAAAIN3a9ykExD+Mv1q9h/DTPwAAoT5tAAAAAAAAAAHaAAAANAAAABClQACASMM/wA5I3Zjf0z8AgLE+bQAAAAAAAAAB2wAAADQAAACgLXN/Zn7CP7DN2QcFydM/AIDCPo0AAAAAAAAAAdwAAAA0AAAA0HZydd2lwT8srSIdu73TPwAAzD6NAAAAAAAAAAHdAAAANAAAADhBC1l1sMA/XPwPPcys0z8AgNI+jQAAAAAAAAAB3gAAADQAAADwla6L+ZK/P9jbWFKCodM/AADVPo0AAAAAAAAAAd8AAAA0AAAA0CrgUimovT+QS/1c3ZvTPwCA1j6cAAAAAAAAAAHgAAAANAAAAMBAqwd6oLs/TLuhZziW0z8AgNY+nAAAAAAAAAAB4QAAADQAAAAA2A+q63u5P5BL/Vzdm9M/AADVPqwAAAAAAAAAAeIAAAA0AAAA0HGnJ58dtz/Y21hSgqHTPwCA1D6sAAAAAAAAAAHjAAAANAAAAOAIDMoQ+bQ/XPwPPcys0z8AANU+vAAAAAAAAAAB5AAAADQAAADAnT2RQA6zP2w9fhJgw9M/AIDVPrwAAAAAAAAAAeUAAAA0AAAAIDA8fS5dsT/8nqPSPeXTPwAA1z7LAAAAAAAAAAHmAAAANAAAANA+bqC5ArA/nADJkhsH1D8AgNc+ywAAAAAAAAAB5wAAADQAAAAAm0CHiVCtP/gSATPoOdQ/AIDXPtsAAAAAAAAAAegAAAA0AAAAALELPNpIqz+gtZTIWXLUPwAA2D7bAAAAAAAAAAHpAAAANAAAAEDCcDqntKk/1LlNHqnM1D8AANk+6gAAAAAAAAAB6gAAADQAAABAzm+C8JOoP1BOYmmdLNU/AADfPuoAAAAAAAAAAesAAAA0AAAAQNPVOHQgqD/Q4na0kYzVPwAA5z76AAAAAAAAAAHsAAAANAAAAMDVCBS25qc/oEhVyr4I1j8AgO8++gAAAAAAAAAB7QAAADQAAABA09U4dCCoPywe2OpGf9Y/AAD4PgoBAAAAAAAAAe4AAAA0AAAAQM5vgvCTqD9AFBL2GAHXPwAA/D4KAQAAAAAAAAHvAAAANAAAAMDEoxXpeqk/mJqn9o+I1z8AgP4+GQEAAAAAAAAB8AAAADQAAACAuKTNn5uqP/hhq8yaJtg/AID/PhkBAAAAAAAAAfEAAAA0AAAAAKylhVa8qz+ouQqYSsrYPwCAAD8pAQAAAAAAAAHyAAAANAAAAICYDaxHiq0/0DEhTkR52T8AwAA/KQEAAAAAAAAB8wAAADQAAABggkL39pGvP9BaSuQsOdo/AMAAPzkBAAAAAAAAAfQAAAA0AAAAgDfVDvSvsD+UNIZaBArbPwAAAT85AQAAAAAAAAH1AAAANAAAAPCuoo8NerE/9G/nkLn82z8AAAE/SAEAAAAAAAAB9gAAADQAAACwpwn+RyeyPxhcW6ddAN0/AEAAP0gBAAAAAAAAAfcAAAA0AAAAsKKjR8Sasj/c6mJTczzePwAA/z5IAQAAAAAAAAH4AAAANAAAAECgcGyC1LI/8AnG9C1+3z8AgP8+WAEAAAAAAAAB+QAAADQAAABAoHBsgtSyP8IkcECZZeA/AMAAP1gBAAAAAAAAAfoAAAA0AAAAsKcJ/kcnsj/S1Nh7wBHhPwAAAz9nAQAAAAAAAAH7AAAANAAAAPCuoo8NerE/3oRBt+e94T8AgAY/ZwEAAAAAAAAB/AAAADQAAAAANaIzsumwP97zOx17U+I/AAAJP4cBAAAAAAAAAf0AAAA0AAAAMLuh11ZZsD9aQn+YxN3iPwAADD+HAQAAAAAAAAH+AAAANAAAAOCEddI4WK8/ssgUmTtl4z8AwA0/hwEAAAAAAAAB/wAAADQAAAAgltrQBcStP/YNPMQe1uM/AMAPP4cBAAAAAAAAAQABAAA0AAAAgKQM9JBprD92olAPEzbkPwAAED+WAQAAAAAAAAEBAQAANAAAAKCzPhccD6s/nGWbj8555D8AABA/lgEAAAAAAAABAgEAADQAAABAx9bwKkGpP4iYihrlt+Q/AAAQP6YBAAAAAAAAAQMBAAA0AAAAIN2hpXs5pz9gigvQZ9/kPwAAED+mAQAAAAAAAAEEAQAANAAAAID1nzUO+KQ/1CODFXP+5D8AgBA/tgEAAAAAAAABBQEAADQAAABgENGg4nyiP+Zk8eoGFeU/AEARP7YBAAAAAAAAAQYBAAA0AAAA4CjPMHU7oD9Ivfpafh3lPwDAET/FAQAAAAAAAAEHAQAANAAAAMCCmoEP9Js/sBUEy/Ul5T8AgBI/xQEAAAAAAAABCAEAADQAAAAArzDrsOSXP2aFqNVQIOU/AEATP9UBAAAAAAAAAQkBAAA0AAAAwN8sC9Zhkz/mZPHqBhXlPwBAFD/VAQAAAAAAAAEKAQAANAAAAIAXhunupI4/1CODFXP+5D8AwBQ/5AEAAAAAAAABCwEAADQAAAAAcLK8MYaGP8TiFEDf5+Q/AIAVP+QBAAAAAAAAAQwBAAA0AAAAgLRGtmU1gD+W2fjveM7kPwBAFT/0AQAAAAAAAAENAQAANAAAAAC47dIGM3k/RAgvJUCy5D8AgBQ/9AEAAAAAAAABDgEAADQAAAAA3h2GJJd1PxT/EtXZmOQ/AIATP/QBAAAAAAAAAQ8BAAA0AAAAAMqFrBVldz8mhlJ6GIXkPwCAEj8SAgAAAAAAAAEQAQAANAAAAACkVfn3AHs/Og2SH1dx5D8AgBE/EgIAAAAAAAABEQEAADQAAACAtEa2ZTWAP/Z8Niqya+Q/AEARPzECAAAAAAAAARIBAAA0AAAAAI0WA0jRgz/2fDYqsmvkPwCAED8xAgAAAAAAAAETAQAANAAAAABm5k8qbYc/Og2SH1dx5D8AgA8/MQIAAAAAAAABFAEAADQAAACANOovBfCLP4reW+qPjeQ/AMAPPzECAAAAAAAAARUBAAA0AAAAQP2QUeyskD8iQIGqba/kPwBAED9BAgAAAAAAAAEWAQAANAAAAMDfLAvWYZM/QMJdVZXc5D8AwBA/QQIAAAAAAAABFwEAADQAAAAAxy57Q6OVPwYtn2XZF+U/AMAQP1ACAAAAAAAAARgBAAA0AAAAAK8w67Dklz92gEXbOWHlPwBAED9QAgAAAAAAAAEZAQAANAAAAICbmBGispk/8BRaJi7B5T8AgA8/YAIAAAAAAAABGgEAADQAAADAjGbuFg2bP3CpbnEiIeY/AMAPP2ACAAAAAAAAARsBAAA0AAAAwIKagQ/0mz+WJughM4/mPwBAED9vAgAAAAAAAAEcAQAANAAAAAB+NMuLZ5w/zOTPp9cT5z8AwBA/bwIAAAAAAAABHQEAADQAAAAAfjTLi2ecP2T7wJ3zoOc/AIARP38CAAAAAAAAAR4BAAA0AAAAwIKagQ/0mz8AErKTDy7oPwBAEj9/AgAAAAAAAAEfAQAANAAAAMCHADiTgJs/vPBQBP696D8AQBM/jwIAAAAAAAABIAEAADQAAADAjGbuFg2bP7xfS2qRU+k/AMATP48CAAAAAAAAASEBAAA0AAAAwIxm7hYNmz+sjdf6kNLpPwCAFD+eAgAAAAAAAAEiAQAANAAAAMCMZu4WDZs/XCsIlutL6j8AwBU/ngIAAAAAAAABIwEAADQAAADAgpqBD/SbP+YAi7Zzwuo/AIAXP64CAAAAAAAAASQBAAA0AAAAAHRoXoROnT9ODmBcKTbrPwAAGj+uAgAAAAAAAAElAQAANAAAAABh0IR1HJ8/mFOHhwyn6z8AgB0/vgIAAAAAAAABJgEAADQAAAAgHwPEbSKhP1x498elDOw/AIAgP74CAAAAAAAAAScBAAA0AAAAIAk4Dx0qoz88ZRWDEXXsPwBAJD++AgAAAAAAAAEoAQAANAAAACDuBqRIpaU/mjF8UzPS7D8AgCY/3QIAAAAAAAABKQEAADQAAABAzm+C8JOoP9Q1NamCLO0/AAAoP90CAAAAAAAAASoBAAA0AAAAAKc/z9IvrD/ucUCE/4PtPwDAKT/dAgAAAAAAAAErAQAANAAAALC91LKYH7A/AK5LX3zb7T8AgCs/7AIAAAAAAAABLAEAADQAAADwKKPraAqyP3IB8tTcJO4/AIAsP+wCAAAAAAAAAS0BAAA0AAAAkJE+SfcutD9qdU81h3nuPwBALT/8AgAAAAAAAAEuAQAANAAAAND8DILHGbY/2sj1qufC7j8AwC0//AIAAAAAAAABLwEAADQAAABgag6W2cq3P8D75DX+AO8/AIAuP/wCAAAAAAAAATABAAA0AAAAgNpChS1CuT9C1spQnTbvPwDALj8MAwAAAAAAAAExAQAANAAAAEDOQz3kYro/PJD5gPJg7z8AgC8/DAMAAAAAAAABMgEAADQAAACwRRG+/Sy7P/a5zLuihe8/AEAvPxsDAAAAAAAAATMBAAA0AAAAcD54LDjauz8iw+gLCZ/vPwAALz8bAwAAAAAAAAE0AQAANAAAAEC4eIiTarw/7HP76/ev7z8AACs/KwMAAAAAAAABNQEAADQAAACQNKy/MMG8P3aUstZBu+8/AAAmPysDAAAAAAAAATYBAAA0AAAAMDJ55O76vD92lLLWQbvvPwDADz8rAwAAAAAAAAE3AQAANAAAADAyeeTu+rw/aFNEAa6k7z8AgOQ+OwMAAAAAAAABOAEAADQAAABwrqwbjFG9P7Ipccb9f+8/AACWPmkDAAAAAAAAATkBAAA0AAAA+EqMtDk90D+MRH2GGwzhPwAA6D0AAAAAAAAAAAE6AQAANAAAAPhKjLQ5PdA/KOxzFqQD4T8AACI+EAAAAAAAAAABOwEAADQAAACs6iV5cUTQP0i0IZF2BuE/AAA4PhAAAAAAAAAAATwBAAA0AAAAXIq/PalL0D8o7HMWpAPhPwAAOz4QAAAAAAAAAAE9AQAANAAAAFyKvz2pS9A/KOxzFqQD4T8AAEo+IAAAAAAAAAABPgEAADQAAABcir89qUvQPyjscxakA+E/AABOPiAAAAAAAAAAAT8BAAA0AAAAXIq/PalL0D8o7HMWpAPhPwAATT4gAAAAAAAAAAFAAQAANAAAAFyKvz2pS9A/SLQhkXYG4T8AAE0+IAAAAAAAAAABQQEAADQAAABcir89qUvQP4xEfYYbDOE/AABMPi8AAAAAAAAAAUIBAAA0AAAArOoleXFE0D/S1Nh7wBHhPwAAST4vAAAAAAAAAAFDAQAANAAAAESr8u8BNtA/EmU0cWUX4T8AAEg+LwAAAAAAAAABRAEAADQAAAAwzCWiWiDQP1r1j2YKHeE/AABcPi8AAAAAAAAAAUUBAAA0AAAAIO1YVLMK0D+chetbryLhPwAAej5OAAAAAAAAAAFGAQAANAAAAEidsfo4zc8/vE2Z1oEl4T8AgIo+XgAAAAAAAAABRwEAADQAAABYYLFMC4XPP7xNmdaBJeE/AICXPl4AAAAAAAAAAUgBAAA0AAAAAOR9FW4uzz/eFUdRVCjhPwAAoD5uAAAAAAAAAAFJAQAANAAAALBnSt7Q184/At70yyYr4T8AgKg+bgAAAAAAAAABSgEAADQAAADoq+MdxHLOPwLe9MsmK+E/AACsPm4AAAAAAAAAAUsBAAA0AAAAQPB8XbcNzj8kpqJG+S3hPwCAsD6NAAAAAAAAAAFMAQAANAAAACD14hM7ms0/JKaiRvkt4T8AALc+jQAAAAAAAAABTQEAADQAAACouhVBTxjNPySmokb5LeE/AAC7Po0AAAAAAAAAAU4BAAA0AAAAYAHiW4R5zD8kpqJG+S3hPwAAvj6dAAAAAAAAAAFPAQAANAAAALAIe+1JzMs/At70yyYr4T8AgMI+nQAAAAAAAAABUAEAADQAAAAAEBR/Dx/LPwLe9MsmK+E/AADJPp0AAAAAAAAAAVEBAAA0AAAAYBetENVxyj8C3vTLJivhPwAAzj6sAAAAAAAAAAFSAQAANAAAACheeSsK08k/At70yyYr4T8AANM+rAAAAAAAAAABUwEAADQAAABA5HjPrkLJPwLe9MsmK+E/AADXPrwAAAAAAAAAAVQBAAA0AAAAuKmr/MLAyD8C3vTLJivhPwAA2z68AAAAAAAAAAFVAQAANAAAAEBv3inXPsg/3hVHUVQo4T8AAN4+2wAAAAAAAAABVgEAADQAAACIs3dpytnHP94VR1FUKOE/AIDhPtsAAAAAAAAAAVcBAAA0AAAAODdEMi2Dxz/eFUdRVCjhPwAA4z7bAAAAAAAAAAFYAQAANAAAAFD6Q4T/Osc/3hVHUVQo4T8AgOM+2wAAAAAAAAABWQEAADQAAACw/HZfQQHHP94VR1FUKOE/AIDhPusAAAAAAAAAAVoBAAA0AAAAiD7dw/LVxj/eFUdRVCjhPwCA3z7rAAAAAAAAAAFbAQAANAAAAFC9Q9bR8sY/3hVHUVQo4T8AgKY+CgEAAAAAAAABXAEAADQAAABwe91xIB7HP94VR1FUKOE/AABXPgoBAAAAAAAAAV0BAAA0AAAAbE2/j3sD0D+cH8q/I6TkPwAAYD0AAAAAAAAAAAFeAQAANAAAAHhbS5aH+M8/vud3Ovam5D8AAKA9EAAAAAAAAAABXwEAADQAAAB4W0uWh/jPP6hgOJW3uuQ/AAC4PRAAAAAAAAAAAWABAAA0AAAAGBwYDRjqzz8OuUEFL8PkPwAA0j0QAAAAAAAAAAFhAQAANAAAABgcGA0Y6s8/MIHvfwHG5D8AAAE+HwAAAAAAAAABYgEAADQAAACo3OSDqNvPPzCB738BxuQ/AAAcPh8AAAAAAAAAAWMBAAA0AAAASJ2x+jjNzz8wge9/AcbkPwAAOj4vAAAAAAAAAAFkAQAANAAAAOhdfnHJvs8/MIHvfwHG5D8AAFE+LwAAAAAAAAABZQEAADQAAACIHkvoWbDPPzCB738BxuQ/AABmPj8AAAAAAAAAAWYBAAA0AAAAGN8XX+qhzz8wge9/AcbkPwAAcz4/AAAAAAAAAAFnAQAANAAAAOggfsObds8/VEmd+tPI5D8AAIA+PwAAAAAAAAABaAEAADQAAABgI7Ge3TzPP5bZ+O94zuQ/AICCPk4AAAAAAAAAAWkBAAA0AAAA4CXkeR8Dzz+W2fjveM7kPwAAiz5OAAAAAAAAAAFqAQAANAAAAODo48vxus4/MIHvfwHG5D8AgJY+XgAAAAAAAAABawEAADQAAACIbLCUVGTOPw65QQUvw+Q/AICgPl4AAAAAAAAAAWwBAAA0AAAAaHEWS9jwzT+oYDiVt7rkPwAAqz5uAAAAAAAAAAFtAQAANAAAAJj3Fe98YM0/RAgvJUCy5D8AALU+bgAAAAAAAAABbgEAADQAAADw/q6AQrPMP77ndzr2puQ/AAC/Pm4AAAAAAAAAAW8BAAA0AAAA2MYUiZj3yz96VxxFUaHkPwCAxT59AAAAAAAAAAFwAQAANAAAANCOepHuO8s/FP8S1dmY5D8AAMw+jQAAAAAAAAABcQEAADQAAADAVuCZRIDKP4reW+qPjeQ/AIDOPo0AAAAAAAAAAXIBAAA0AAAAwB5GoprEyT8mhlJ6GIXkPwCA0D6NAAAAAAAAAAFzAQAANAAAAKjmq6rwCMk/nGWbj8555D8AgNA+nAAAAAAAAAABdAEAADQAAAAA7kQ8tlvIPzoNkh9XceQ/AADQPpwAAAAAAAAAAXUBAAA0AAAAyDQRV+u8xz8YReSkhG7kPwAA0D68AAAAAAAAAAF2AQAANAAAANC6EPuPLMc/suzaNA1m5D8AANE+vAAAAAAAAAABdwEAADQAAADIv3axE7nGP5IkLbo6Y+Q/AIDSPrwAAAAAAAAAAXgBAAA0AAAAqMTcZ5dFxj+SJC26OmPkPwCA1D68AAAAAAAAAAF5AQAANAAAAPAIdqeK4MU/suzaNA1m5D8AANQ+ywAAAAAAAAABegEAADQAAAD4y3X5XJjFP/Z8Niqya+Q/AADTPssAAAAAAAAAAXsBAAA0AAAACI91Sy9QxT8YReSkhG7kPwCAyj7bAAAAAAAAAAF8AQAANAAAAHiRqCZxFsU/GEXkpIRu5D8AAL8+2wAAAAAAAAABfQEAADQAAADAEkIUkvnEPzoNkh9XceQ/AICZPtsAAAAAAAAAAX4BAAA0AAAAYNMOiyLrxD86DZIfV3HkPwAALT4XAQAAAAAAAAF/AQAANAAAABgcGA0Y6s8/KCAx3owG6D8AAMA8AAAAAAAAAAABgAEAADQAAAB4W0uWh/jPP57/efNC++c/AAAMPRAAAAAAAAAAAYEBAAA0AAAAGBwYDRjqzz+e/3nzQvvnPwAAID0QAAAAAAAAAAGCAQAANAAAAHhbS5aH+M8/nv9580L75z8AAEA9EAAAAAAAAAABgwEAADQAAABsTb+PewPQP57/efNC++c/AAB0PR8AAAAAAAAAAYQBAAA0AAAAbE2/j3sD0D+e/3nzQvvnPwAAmD0fAAAAAAAAAAGFAQAANAAAACDtWFSzCtA/nv9580L75z8AAL49LgAAAAAAAAABhgEAADQAAAAg7VhUswrQP57/efNC++c/AAD2PS4AAAAAAAAAAYcBAAA0AAAA0IzyGOsR0D+e/3nzQvvnPwAAGz49AAAAAAAAAAGIAQAANAAAAIAsjN0iGdA/nv9580L75z8AAD4+PQAAAAAAAAABiQEAADQAAACALIzdIhnQP57/efNC++c/AABiPj0AAAAAAAAAAYoBAAA0AAAAgCyM3SIZ0D+e/3nzQvvnPwAAgT49AAAAAAAAAAGLAQAANAAAAIAsjN0iGdA/nv9580L75z8AAJE+TQAAAAAAAAABjAEAADQAAACALIzdIhnQP57/efNC++c/AICcPk0AAAAAAAAAAY0BAAA0AAAAgCyM3SIZ0D+e/3nzQvvnPwAApj5dAAAAAAAAAAGOAQAANAAAAIAsjN0iGdA/nv9580L75z8AAKo+XQAAAAAAAAABjwEAADQAAADQjPIY6xHQP+SP1ejnAOg/AACwPl0AAAAAAAAAAZABAAA0AAAAIO1YVLMK0D8oIDHejAboPwCAtz5dAAAAAAAAAAGRAQAANAAAAHhbS5aH+M8/jHg6TgQP6D8AAMA+bAAAAAAAAAABkgEAADQAAACo3OSDqNvPP65A6MjWEeg/AADJPmwAAAAAAAAAAZMBAAA0AAAAuJ/k1XqTzz8QmfE4ThroPwAA1D58AAAAAAAAAAGUAQAANAAAAMhi5CdNS88/NmGfsyAd6D8AgOA+jAAAAAAAAAABlQEAADQAAAAQp31nQObOP3bx+qjFIug/AADrPowAAAAAAAAAAZYBAAA0AAAAiGywlFRkzj+YuagjmCXoPwAA9T6bAAAAAAAAAAGXAQAANAAAAECzfK+Jxc0/mLmoI5gl6D8AgPs+ugAAAAAAAAABmAEAADQAAADYO68ucPvMP5i5qCOYJeg/AEAAP7oAAAAAAAAAAZkBAAA0AAAAmEV7m3cUzD928fqoxSLoPwAAAj+6AAAAAAAAAAGaAQAANAAAAGhPRwh/Lcs/NmGfsyAd6D8AQAM/ugAAAAAAAAABmwEAADQAAAA4WRN1hkbKPzZhn7MgHeg/AMADP8oAAAAAAAAAAZwBAAA0AAAAYKISa/1tyT8QmfE4ThroPwCABD/KAAAAAAAAAAGdAQAANAAAAOgqRerjo8g/8tBDvnsX6D8AwAQ/2gAAAAAAAAABngEAADQAAACgcREFGQXIP65A6MjWEeg/AIAFP9oAAAAAAAAAAZ8BAAA0AAAA0PcQqb10xz+uQOjI1hHoPwBABT/pAAAAAAAAAAGgAQAANAAAALD8dl9BAcc/jHg6TgQP6D8AAAU/6QAAAAAAAAABoQEAADQAAAD4QBCfNJzGP2iwjNMxDOg/AIAFP/kAAAAAAAAAAaIBAAA0AAAAqMTcZ5dFxj8oIDHejAboPwBABj/5AAAAAAAAAAGjAQAANAAAABDHD0PZC8Y/KCAx3owG6D8AgAA/CQEAAAAAAAABpAEAADQAAACQyUIeG9LFPyggMd6MBug/AADxPgkBAAAAAAAAAaUBAAA0AAAAYAupgsymxT8oIDHejAboPwCAzj4JAQAAAAAAAAGmAQAANAAAAJiMQnDticU/KCAx3owG6D8AAKU+GAEAAAAAAAABpwEAADQAAAAwTQ/nfXvFP4x4Ok4ED+g/AABaPhgBAAAAAAAAAagBAAA0AAAAmCcmJ5+M0D+UnrtRzjvrPwAAHD4AAAAAAAAAAAGpAQAANAAAADTo8p0vftA/lJ67Uc476z8AAFU+EAAAAAAAAAABqgEAADQAAAA06PKdL37QP3DWDdf7OOs/AABwPhAAAAAAAAAAAasBAAA0AAAAgEhZ2fd20D9w1g3X+zjrPwAAez4QAAAAAAAAAAGsAQAANAAAANCovxTAb9A/cNYN1/s46z8AAIw+EAAAAAAAAAABrQEAADQAAAAcCSZQiGjQP3DWDdf7OOs/AICXPhAAAAAAAAAAAa4BAAA0AAAAbGmMi1Bh0D9w1g3X+zjrPwCAoz4gAAAAAAAAAAGvAQAANAAAAFyKvz2pS9A/cNYN1/s46z8AAKw+IAAAAAAAAAABsAEAADQAAABEq/LvATbQP7hmacygPus/AICzPiAAAAAAAAAAAbEBAAA0AAAAgCyM3SIZ0D/69sTBRUTrPwCAtj49AAAAAAAAAAGyAQAANAAAABgcGA0Y6s8/Gr9yPBhH6z8AALw+PQAAAAAAAAABswEAADQAAAC4n+TVepPPPz6HILfqSes/AIDCPk0AAAAAAAAAAbQBAAA0AAAAYCOxnt08zz9eT84xvUzrPwCAzT5NAAAAAAAAAAG1AQAANAAAALBnSt7Q184/Xk/OMb1M6z8AgNs+TQAAAAAAAAABtgEAADQAAACIbLCUVGTOP15PzjG9TOs/AIDnPl0AAAAAAAAAAbcBAAA0AAAAoPKvOPnTzT8+hyC36knrPwCA8z5sAAAAAAAAAAG4AQAANAAAANh4r9ydQ80/+vbEwUVE6z8AAPw+bAAAAAAAAAABuQEAADQAAAAogEhuY5bMP7hmacygPus/AMABP3wAAAAAAAAAAboBAAA0AAAAGEiudrnayz9w1g3X+zjrPwDAAz98AAAAAAAAAAG7AQAANAAAANCOepHuO8s/Tg5gXCk26z8AwAU/iwAAAAAAAAABvAEAADQAAAAAFXo1k6vKP04OYFwpNus/AAAHP4sAAAAAAAAAAb0BAAA0AAAAeNqsYqcpyj9ODmBcKTbrPwBACD+bAAAAAAAAAAG+AQAANAAAAFjfEhkrtsk/Tg5gXCk26z8AwAg/mwAAAAAAAAABvwEAADQAAACgI6xYHlHJP3DWDdf7OOs/AIAJP6sAAAAAAAAAAcABAAA0AAAASKd4IYH6yD+4ZmnMoD7rPwDACT+rAAAAAAAAAAHBAQAANAAAAOgqRerjo8g/2C4XR3NB6z8AwAk/ugAAAAAAAAABwgEAADQAAAAA7kQ8tlvIPxq/cjwYR+s/AEAJP7oAAAAAAAAAAcMBAAA0AAAAcPB3F/ghyD8+hyC36knrPwCACD/KAAAAAAAAAAHEAQAANAAAAOjyqvI56Mc/Pocgt+pJ6z8AQAg/ygAAAAAAAAABxQEAADQAAADINBFX67zHPxq/cjwYR+s/AIAIP8oAAAAAAAAAAcYBAAA0AAAAmHZ3u5yRxz/YLhdHc0HrPwCA/j7aAAAAAAAAAAHHAQAANAAAAHC43R9OZsc/lJ67Uc476z8AAOU+2gAAAAAAAAAByAEAADQAAACwOXcNb0nHP8rtqHHfKus/AICePukAAAAAAAAAAckBAAA0AAAA9LVfM8kT2D+yKXHG/X/vPwAAGD4AAAAAAAAAAAHKAQAANAAAAGTUXwrgN9g/1PEeQdCC7z8AAFE+EAAAAAAAAAABywEAADQAAAAUdPnOFz/YP9TxHkHQgu8/AABsPhAAAAAAAAAAAcwBAAA0AAAAhLMsWIdN2D/U8R5B0ILvPwAAbD4QAAAAAAAAAAHNAQAANAAAADRTxhy/VNg/1PEeQdCC7z8AAHk+HwAAAAAAAAABzgEAADQAAACUkvmlLmPYP9TxHkHQgu8/AAB/Ph8AAAAAAAAAAc8BAAA0AAAA9NEsL55x2D/U8R5B0ILvPwAAgj4vAAAAAAAAAAHQAQAANAAAAFwRYLgNgNg/1PEeQdCC7z8AgIQ+LwAAAAAAAAAB0QEAADQAAAC8UJNBfY7YP/a5zLuihe8/AICGPi8AAAAAAAAAAdIBAAA0AAAAJJDGyuyc2D8Ugno2dYjvPwCAhz4vAAAAAAAAAAHTAQAANAAAADRvkxiUstg/nqIxIb+T7z8AgIc+PwAAAAAAAAAB1AEAADQAAABMTmBmO8jYP2hTRAGupO8/AACLPk4AAAAAAAAAAdUBAAA0AAAAXC0ttOLd2D/sc/vr96/vPwAAkD5OAAAAAAAAAAHWAQAANAAAABysk8bB+tg/VswEXG+47z8AAJk+XgAAAAAAAAAB1wEAADQAAADsKvrYoBfZP7wkDszmwO8/AICjPl4AAAAAAAAAAdgBAAA0AAAABArHJkgt2T/8tGnBi8bvPwCAsT5uAAAAAAAAAAHZAQAANAAAACzIYMKWWNk/REXFtjDM7z8AgMY+bgAAAAAAAAAB2gEAADQAAAAEJpQiHYvZP2QNczEDz+8/AIDVPm4AAAAAAAAAAdsBAAA0AAAANOQtvmu22T9kDXMxA8/vPwAA4T6NAAAAAAAAAAHcAQAANAAAAFyix1m64dk/ZA1zMQPP7z8AAOo+jQAAAAAAAAAB3QEAADQAAACMYGH1CA3aP2QNczEDz+8/AADwPo0AAAAAAAAAAd4BAAA0AAAArB77kFc42j+E1SCs1dHvPwAA9j6cAAAAAAAAAAHfAQAANAAAANTclCymY9o/pp3OJqjU7z8AgPo+nAAAAAAAAAAB4AEAADQAAAAEmy7I9I7aP8ZlfKF61+8/AAAAP7wAAAAAAAAAAeEBAAA0AAAALFnIY0O62j/GZXyhetfvPwBAAT+8AAAAAAAAAAHiAQAANAAAAAy3+8PJ7No/xmV8oXrX7z8AQAI/vAAAAAAAAAAB4wEAADQAAADkFC8kUB/bP8ZlfKF61+8/AMACP7wAAAAAAAAAAeQBAAA0AAAAFNPIv55K2z+E1SCs1dHvPwDAAj/LAAAAAAAAAAHlAQAANAAAAKTQleRchNs/REXFtjDM7z8AAAQ/2wAAAAAAAAAB5gEAADQAAADcbfzNUsXbP5hcYFEUvu8/AIAFP9sAAAAAAAAAAecBAAA0AAAAHAtjt0gG3D8yBFfhnLXvPwCABz/rAAAAAAAAAAHoAQAANAAAAFyoyaA+R9w/zqtNcSWt7z8AgAk/6wAAAAAAAAAB6QEAADQAAABM5clObI/cP4wb8nuAp+8/AIALP/oAAAAAAAAAAeoBAAA0AAAAVAGXSkHt3D8iw+gLCZ/vPwCADT/6AAAAAAAAAAHrAQAANAAAAAS9/QpOUt0/wGrfm5GW7z8AAA8/CgEAAAAAAAAB7AEAADQAAAB0GP6Pkr7dP3zag6bskO8/AEAQPwoBAAAAAAAAAe0BAAA0AAAA3HP+FNcq3j9aEtYrGo7vPwAAED8ZAQAAAAAAAAHuAQAANAAAADzP/pkbl94/NkoosUeL7z8AABA/GQEAAAAAAAAB7wEAADQAAACsKv8eYAPfPzZKKLFHi+8/AIAQPykBAAAAAAAAAfABAAA0AAAAzCWZaNx23z82SiixR4vvPwBAET8pAQAAAAAAAAHxAQAANAAAADSBme0g498/NkoosUeL7z8AABE/KQEAAAAAAAAB8gEAADQAAABO7ky5sifgPzZKKLFHi+8/AAARPzkBAAAAAAAAAfMBAAA0AAAAkouzoqho4D8Ugno2dYjvPwAAET85AQAAAAAAAAH0AQAANAAAAPpYzakCpuA/1PEeQdCC7z8AABE/SAEAAAAAAAAB9QEAADQAAABeJuewXOPgP7Ipccb9f+8/AAARP0gBAAAAAAAAAfYBAAA0AAAA6iO01Rod4T9smRXRWHrvPwAAET9YAQAAAAAAAAH3AQAANAAAAJ5RNBg9U+E/StFnVoZ37z8AgBE/WAEAAAAAAAAB+AEAADQAAAB6r2d4w4XhPwZBDGHhce8/AEASP2gBAAAAAAAAAfkBAAA0AAAAVg2b2Em44T/GsLBrPGzvPwBAEz9oAQAAAAAAAAH6AQAANAAAAFqbgVY05+E/xrCwazxs7z8AwBQ/dwEAAAAAAAAB+wEAADQAAACCWRvyghLiPwZBDGHhce8/AAAWP3cBAAAAAAAAAfwBAAA0AAAArhe1jdE94j8GQQxh4XHvPwBAFz+HAQAAAAAAAAH9AQAANAAAAP4FAkeEZeI/BkEMYeFx7z8AwBg/hwEAAAAAAAAB/gEAADQAAAB6JAIem4niP8awsGs8bO8/AIAaP5YBAAAAAAAAAf8BAAA0AAAA7kIC9bGt4j+i6ALxaWnvPwCAGz+WAQAAAAAAAAEAAgAANAAAAD4xT65k1eI/PJD5gPJg7z8AwBs/pgEAAAAAAAABAQIAADQAAABq7+hJswDjP/z/nYtNW+8/AAAcP6YBAAAAAAAAAQICAAA0AAAAvt01A2Yo4z+Up5Qb1lLvPwAAHD+2AQAAAAAAAAEDAgAANAAAAA7MgrwYUOM/UBc5JjFN7z8AABw/tgEAAAAAAAABBAIAADQAAABius91y3fjP+i+L7a5RO8/AIAcP8UBAAAAAAAAAQUCAAA0AAAAsqgcL36f4z9knnjLbznvPwDAHD/FAQAAAAAAAAEGAgAANAAAAAKXaegwx+M//EVvW/gw7z8AwBw/1QEAAAAAAAABBwIAADQAAAAuVQOEf/LjP5rtZeuAKO8/AAAdP9UBAAAAAAAAAQgCAAA0AAAALuPpAWoh5D8Qza4ANx3vPwAAHT/lAQAAAAAAAAEJAgAANAAAAFqhg524TOQ/auRJmxoP7z8AAB0/5QEAAAAAAAABCgIAADQAAACCXx05B3jkP54zN7sr/u4/AIAdP/QBAAAAAAAAAQsCAAA0AAAAiu0Dt/Gm5D+yunZgauruPwDAHT/0AQAAAAAAAAEMAgAANAAAALKrnVJA0uQ/xkG2BanW7j8AgB4/BAIAAAAAAAABDQIAADQAAABi2R2VYgjlP/yQoyW6xe4/AMAePwQCAAAAAAAAAQ4CAAA0AAAAPjdR9eg65T8y4JBFy7TuPwDAHj8EAgAAAAAAAAEPAgAANAAAAB6VhFVvbeU/qL/ZWoGp7j8AAB8/EwIAAAAAAAABEAIAADQAAAD68re19Z/lP0Jn0OoJoe4/AAAfPxMCAAAAAAAAARECAAA0AAAA+oCeM+DO5T/+1nT1ZJvuPwAAHz8jAgAAAAAAAAESAgAANAAAACY/OM8u+uU/uEYZAMCV7j8AAB8/IwIAAAAAAAABEwIAADQAAABS/dFqfSXmP5p+a4Xtku4/AAAfPzMCAAAAAAAAARQCAAA0AAAAfrtrBsxQ5j94tr0KG5DuPwCAHz8zAgAAAAAAAAEVAgAANAAAAKJ5BaIafOY/eLa9ChuQ7j8AQB8/QgIAAAAAAAABFgIAADQAAADON589aafmP3i2vQobkO4/AAAfP0ICAAAAAAAAARcCAAA0AAAAIibs9hvP5j+afmuF7ZLuPwAAHz9SAgAAAAAAAAEYAgAANAAAAHYUObDO9uY/uEYZAMCV7j8AgB8/UgIAAAAAAAABGQIAADQAAACa0tJLHSLnPyKfInA3nu4/AMAfP2ICAAAAAAAAARoCAAA0AAAAnmC5yQdR5z9kL35l3KPuPwDAHz9iAgAAAAAAAAEbAgAANAAAAMoeU2VWfOc/qL/ZWoGp7j8AQB8/cQIAAAAAAAABHAIAADQAAADOrDnjQKvnPzLgkEXLtO4/AIAeP3ECAAAAAAAAAR0CAAA0AAAA9mrTfo/W5z/8kKMlusXuPwBAHj9xAgAAAAAAAAEeAgAANAAAACIpbRreAeg/gLFaEATR7j8AAB4/cQIAAAAAAAABHwIAADQAAAByF7rTkCnoPwrSEftN3O4/AAAeP3ECAAAAAAAAASACAAA0AAAAxgUHjUNR6D+yunZgauruPwCAHj+QAgAAAAAAAAEhAgAANAAAAGZUuoG+ceg/ONstS7T17j8AQB4/kAIAAAAAAAABIgIAADQAAADacrpY1ZXoP54zN7sr/u4/AIAdP5ACAAAAAAAAASMCAAA0AAAAVpG6L+y56D8CjEArowbvPwBAHT+QAgAAAAAAAAEkAgAANAAAAPbfbSRn2ug/IlTupXUJ7z8AAB0/oAIAAAAAAAABJQIAADQAAACSLiEZ4vroP0QcnCBIDO8/AAAdP6ACAAAAAAAAASYCAAA0AAAANn3UDV0b6T9EHJwgSAzvPwCAHT+vAgAAAAAAAAEnAgAANAAAANLLhwLYO+k/auRJmxoP7z8AwB0/rwIAAAAAAAABKAIAADQAAABK6ofZ7l/pP2rkSZsaD+8/AMAdP78CAAAAAAAAASkCAAA0AAAAntjUkqGH6T+KrPcV7RHvPwAAHj+/AgAAAAAAAAEqAgAANAAAAO7GIUxUr+k/iqz3Fe0R7z8AAB4/zwIAAAAAAAABKwIAADQAAAA+tW4FB9fpP4qs9xXtEe8/AAAeP88CAAAAAAAAASwCAAA0AAAAjqO7vrn+6T+KrPcV7RHvPwCAHj/eAgAAAAAAAAEtAgAANAAAAOKRCHhsJuo/iqz3Fe0R7z8AQB4/3gIAAAAAAAABLgIAADQAAADmH+/1VlXqP4qs9xXtEe8/AAAeP+4CAAAAAAAAAS8CAAA0AAAAEt6IkaWA6j+KrPcV7RHvPwAAHj/uAgAAAAAAAAEwAgAANAAAAF7M1UpYqOo/auRJmxoP7z8AgB4//QIAAAAAAAABMQIAADQAAACyuiIEC9DqPyJU7qV1Ce8/AEAeP/0CAAAAAAAAATICAAA0AAAAAqlvvb336j/A++Q1/gDvPwCAHT8NAwAAAAAAAAEzAgAANAAAAFaXvHZwH+s/fGuJQFn77j8AQB0/DQMAAAAAAAABNAIAADQAAACmhQkwI0frP9SCJNs87e4/AAAdPx0DAAAAAAAAATUCAAA0AAAAHqQJBzpr6z8omr91IN/uPwBAGz8dAwAAAAAAAAE2AgAANAAAAL7yvPu0i+s/XumslTHO7j8AwBg/LAMAAAAAAAABNwIAADQAAABeQXDwL6zrP5A4mrVCve4/AEANPywDAAAAAAAAATgCAAA0AAAAwoCjeZ+66z/Gh4fVU6zuPwAA+z48AwAAAAAAAAE5AgAANAAAAJpQ8Fs7vus//tZ09WSb7j8AgK0+PAMAAAAAAAAL"/>
</p:tagLst>
</file>

<file path=ppt/tags/tag81.xml><?xml version="1.0" encoding="utf-8"?>
<p:tagLst xmlns:a="http://schemas.openxmlformats.org/drawingml/2006/main" xmlns:r="http://schemas.openxmlformats.org/officeDocument/2006/relationships" xmlns:p="http://schemas.openxmlformats.org/presentationml/2006/main">
  <p:tag name="ATHENA.MIXSHAPE" val="|streamable=true|audioOnly=true|recordStart=57514|recordEnd=110285|recordLength=228066|start=57514|end=110285|audioFormat={00001610-0000-0010-8000-00AA00389B71}|audioRate=44100|muted=false|volume=0.8|fadeIn=0|fadeOut=0|videoFormat={34363248-0000-0010-8000-00AA00389B71}|videoRate=15|videoWidth=256|videoHeight=256"/>
</p:tagLst>
</file>

<file path=ppt/tags/tag82.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sAAAAMAAAABwMAAAAAAQAAABAAAAAECUlua0F0b21WMQIAAAAJBAAAAAkFAAAACQYAAAAJBwAAAAkIAAAACQkAAAAJCgAAAAkLAAAACQwAAAAJDQAAAAkOAAAADQUFBAAAAAtQZW5TdHJva2VWMQQAAAAKQXR0cmlidXRlcwVUcmFjZQlTdGFydFRpbWUEVHlwZQQEAAQPUGVuQXR0cmlidXRlc1YxAgAAAApJbmtUcmFjZVYxAgAAABAMQWN0aW9uVHlwZVYxAgAAAAIAAAAJDwAAAAkQAAAA6g4AAAAAAAAF7////wxBY3Rpb25UeXBlVjEBAAAAB3ZhbHVlX18ACAIAAAAAAAAAAQUAAAAEAAAACRIAAAAJEwAAADJGAAAAAAAAAez////v////AAAAAAEGAAAABAAAAAkVAAAACRYAAACUSgAAAAAAAAHp////7////wAAAAABBwAAAAQAAAAJGAAAAAkZAAAAMU4AAAAAAAAB5v///+////8AAAAAAQgAAAAEAAAACRsAAAAJHAAAAPBQAAAAAAAAAeP////v////AAAAAAEJAAAABAAAAAkeAAAACR8AAACtZgAAAAAAAAHg////7////wAAAAABCgAAAAQAAAAJIQAAAAkiAAAAs4MAAAAAAAAB3f///+////8AAAAAAQsAAAAEAAAACSQAAAAJJQAAAN2GAAAAAAAAAdr////v////AAAAAAEMAAAABAAAAAknAAAACSgAAABziAAAAAAAAAHX////7////wAAAAABDQAAAAQAAAAJKgAAAAkrAAAA+o8AAAAAAAAB1P///+////8AAAAAAQ4AAAAEAAAACS0AAAAJLgAAACiVAAAAAAAAAdH////v////AAAAAAUPAAAAD1BlbkF0dHJpYnV0ZXNWMQoAAAAHX2NvbG9yQQdfY29sb3JSB19jb2xvckcHX2NvbG9yQgpGaXRUb0N1cnZlBkhlaWdodA5JZ25vcmVQcmVzc3VyZQ1Jc0hpZ2hsaWdodGVyBVNoYXBlBVdpZHRoAAAAAAAAAAAEAAICAgIBBgEBDEJydXNoU2hhcGVWMQIAAAAGAgAAAP8AAAAAAAAAAAAACEAAAAXQ////DEJydXNoU2hhcGVWMQEAAAAHdmFsdWVfXwAIAgAAAAEAAAAAAAAAAAAIQAUQAAAACklua1RyYWNlVjEDAAAADUxpc3RgMStfaXRlbXMMTGlzdGAxK19zaXplD0xpc3RgMStfdmVyc2lvbgQAABhTaGFyZWQuSW5raW5nLklua1BvaW50W10CAAAACAgCAAAACTEAAABgAAAAYAAAAAESAAAADwAAAP8AAAAAAAAAAAAACEAAAAHO////0P///wEAAAAAAAAAAAAIQAETAAAAEAAAAAkzAAAAQAAAAEAAAAABFQAAAA8AAAD/AAAAAAAAAAAAAAhAAAABzP///9D///8BAAAAAAAAAAAACEABFgAAABAAAAAJNQAAAD0AAAA9AAAAARgAAAAPAAAA/wAAAAAAAAAAAAAIQAAAAcr////Q////AQAAAAAAAAAAAAhAARkAAAAQAAAACTcAAAAzAAAAMwAAAAEbAAAADwAAAP8AAAAAAAAAAAAACEAAAAHI////0P///wEAAAAAAAAAAAAIQAEcAAAAEAAAAAk5AAAAMAAAADAAAAABHgAAAA8AAAD/AAAAAAAAAAAAAAhAAAABxv///9D///8BAAAAAAAAAAAACEABHwAAABAAAAAJOwAAAJwAAACcAAAAASEAAAAPAAAA/wAAAAAAAAAAAAAIQAAAAcT////Q////AQAAAAAAAAAAAAhAASIAAAAQAAAACT0AAAA2AAAANgAAAAEkAAAADwAAAP8AAAAAAAAAAAAACEAAAAHC////0P///wEAAAAAAAAAAAAIQAElAAAAEAAAAAk/AAAAJwAAACcAAAABJwAAAA8AAAD/AAAAAAAAAAAAAAhAAAABwP///9D///8BAAAAAAAAAAAACEABKAAAABAAAAAJQQAAACgAAAAoAAAAASoAAAAPAAAA/wAAAAAAAAAAAAAIQAAAAb7////Q////AQAAAAAAAAAAAAhAASsAAAAQAAAACUMAAABpAAAAaQAAAAEtAAAADwAAAP8AAAAAAAAAAAAACEAAAAG8////0P///wEAAAAAAAAAAAAIQAEuAAAAEAAAAAlFAAAAKgAAACoAAAAHMQAAAAABAAAAgAAAAAQKSW5rUG9pbnRWMQI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NIAczAAAAAAEAAABAAAAABApJbmtQb2ludFYxAg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BzUAAAAAAQAAAEAAAAAECklua1BvaW50VjEC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NAwc3AAAAAAEAAABAAAAABApJbmtQb2ludFYxAgAAAAkjAQAACSQBAAAJJQEAAAkmAQ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0NBzkAAAAAAQAAAEAAAAAECklua1BvaW50VjECAA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DRAHOwAAAAABAAAAAAEAAAQKSW5rUG9pbnRWMQIA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AEAAAn5AQAACfoBAAAJ+wEAAAn8AQAACf0BAAAJ/gEAAAn/AQAACQACAAAJAQIAAAkCAgAACQMCAAAJBAIAAAkFAgAACQYCAAAJBwIAAAkIAgAACQkCAAAJCgIAAAkLAgAACQwCAAAJDQIAAAkOAgAACQ8CAAAJEAIAAAkRAgAACRICAAAJEwIAAAkUAgAACRUCAAAJFgIAAAkXAgAACRgCAAAJGQIAAAkaAgAACRsCAAAJHAIAAAkdAgAACR4CAAAJHwIAAAkgAgAACSECAAANZAc9AAAAAAEAAABAAAAABApJbmtQb2ludFYxAgA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0KBz8AAAAAAQAAAEAAAAAECklua1BvaW50VjECAAAACVgCAAAJWQIAAAlaAgAACVsCAAAJXAIAAAldAgAACV4CAAAJXwIAAAlgAgAACWECAAAJYgIAAAljAgAACWQCAAAJZQIAAAlmAgAACWcCAAAJaAIAAAlpAgAACWoCAAAJawIAAAlsAgAACW0CAAAJbgIAAAlvAgAACXACAAAJcQIAAAlyAgAACXMCAAAJdAIAAAl1AgAACXYCAAAJdwIAAAl4AgAACXkCAAAJegIAAAl7AgAACXwCAAAJfQIAAAl+AgAADRkHQQAAAAABAAAAQAAAAAQKSW5rUG9pbnRWMQIAAAAJfwIAAAmAAgAACYECAAAJggIAAAmDAgAACYQCAAAJhQIAAAmGAgAACYcCAAAJiAIAAAmJAgAACYoCAAAJiwIAAAmMAgAACY0CAAAJjgIAAAmPAgAACZACAAAJkQIAAAmSAgAACZMCAAAJlAIAAAmVAgAACZYCAAAJlwIAAAmYAgAACZkCAAAJmgIAAAmbAgAACZwCAAAJnQIAAAmeAgAACZ8CAAAJoAIAAAmhAgAACaICAAAJowIAAAmkAgAACaUCAAAJpgIAAA0YB0MAAAAAAQAAAIAAAAAECklua1BvaW50VjECAAAACacCAAAJqAIAAAmpAgAACaoCAAAJqwIAAAmsAgAACa0CAAAJrgIAAAmvAgAACbACAAAJsQIAAAmyAgAACbMCAAAJtAIAAAm1AgAACbYCAAAJtwIAAAm4AgAACbkCAAAJugIAAAm7AgAACbwCAAAJvQIAAAm+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QIAAAn6AgAACfsCAAAJ/AIAAAn9AgAACf4CAAAJ/wIAAAkAAwAACQEDAAAJAgMAAAkDAwAACQQDAAAJBQMAAAkGAwAACQcDAAAJCAMAAAkJAwAACQoDAAAJCwMAAAkMAwAACQ0DAAAJDgMAAAkPAwAADRcHRQAAAAABAAAAQAAAAAQKSW5rUG9pbnRWMQIA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NFgVGAAAACklua1BvaW50VjEEAAAAAVgBWQ5QcmVzc3VyZUZhY3RvcglUaW1lU3RhbXAAAAAABgYLEAIAAABDoMiAZn67P0BysRrZ9ns/AAAEPgAAAAAAAAAAAUcAAABGAAAAHx38lljWuz+App80346CPwAAOD4QAAAAAAAAAAFIAAAARgAAAO9rT19T97s/gGmvkjGTgz8AAFA+EAAAAAAAAAABSQAAAEYAAADDuqInThi8P4B17gp7pIc/AABVPhAAAAAAAAAAAUoAAABGAAAA+ZkvrUouvD/gGQaY9iqJPwAAZz4QAAAAAAAAAAFLAAAARgAAAJMJ9u9IObw/4NwV9kgvij8AAHM+HwAAAAAAAAABTAAAAEYAAAAvebwyR0S8P2CBLYPEtYs/AAB9Ph8AAAAAAAAAAU0AAABGAAAAyeiCdUVPvD9AB00/ab6NPwAAhD4fAAAAAAAAAAFOAAAARgAAAMnognVFT7w/YMpcnbvCjj8AgIk+PwAAAAAAAAABTwAAAEYAAAAvebwyR0S8P2CNbPsNx48/AICMPj8AAAAAAAAAAVAAAABGAAAAkwn270g5vD9wNzqVmySQPwAAkT4/AAAAAAAAAAFRAAAARgAAAMO6oidOGLw/cDc6lZskkD8AAJc+PwAAAAAAAAABUgAAAEYAAABV/IgcVey7P3A3OpWbJJA/AICePj8AAAAAAAAAAVMAAABGAAAArV7ii1+quz/g6FRukkCOPwAApj5NAAAAAAAAAAFUAAAARgAAAJ8CIvBwPLs/4NwV9kgvij8AAK0+XQAAAAAAAAABVQAAAEYAAABVx9TOhbi6P4Cy3qwooIY/AICzPl0AAAAAAAAAAVYAAABGAAAAdRzBapwpuj8AxZcFtgyCPwCAtz5tAAAAAAAAAAFXAAAARgAAAPcB58O0j7k/QDXBeCv7fD8AgLs+bQAAAAAAAAABWAAAAEYAAADbd0bazuq4P4DgUubq3HU/AAC8PnwAAAAAAAAAAVkAAABGAAAAwe2l8OhFuD9A1BNuoctxPwAAvD58AAAAAAAAAAFaAAAARgAAAG2EeIEGi7c/gBbJp1R9bT8AALs+mwAAAAAAAAABWwAAAEYAAADnO76MJ7q2P4CQqeuvdGs/AAC6PpsAAAAAAAAAAVwAAABGAAAAXfMDmEjptT+AFsmnVH1tPwAAuz6bAAAAAAAAAAFdAAAARgAAAAVc9tpu97Q/QBEEEE/HcD8AgLw+mwAAAAAAAAABXgAAAEYAAACpxOgdlQW0P0AdQ4iY2HQ/AIC9PqsAAAAAAAAAAV8AAABGAAAAtb0UHr0Isz9A+NDWff99PwCAvT6rAAAAAAAAAAFgAAAARgAAAFsmB2HjFrI/gKafNN+Ogj8AgLw+uwAAAAAAAAABYQAAAEYAAAAHj/mjCSWxP4Cy3qwooIY/AAC8PrsAAAAAAAAAAWIAAABGAAAA49Z4bCxJsD/g3BX2SC+KPwAAvD7KAAAAAAAAAAFjAAAARgAAALIcfe+a8K4/QAdNP2m+jT8AALw+ygAAAAAAAAABZAAAAEYAAADaapWL2WStPzAoviywZZA/AAC8PsoAAAAAAAAAAWUAAABGAAAA3jXhPQoxrD+wzNW5K+yRPwAAvT7aAAAAAAAAAAFmAAAARgAAAIKe04AwP6s/oFL1ddD0kz8AgL0+2gAAAAAAAAABZwAAAEYAAACYxd/OT3mqPyC6HGGef5Y/AAC/PvkAAAAAAAAAAWgAAABGAAAAvkisuF0hqj8AxlvZ55CaPwCAwj75AAAAAAAAAAFpAAAARgAAAIRpHzNhC6o/AJWqr4Omnz8AAMk++QAAAAAAAAABagAAAEYAAAC+SKy4XSGqPwheUgQBxKM/AADOPvkAAAAAAAAAAWsAAABGAAAAKgfGw1ZNqj8gU9df6TaoPwAA1D4JAQAAAAAAAAFsAAAARgAAAM6kbFRMj6o/8PvvsDjvrT8AgNk+CQEAAAAAAAABbQAAAEYAAAByQhPlQdGqP8wgce1Gp7I/AIDfPhgBAAAAAAAAAW4AAABGAAAA3gAt8Dr9qj8cJXKxGtm2PwCA5D4YAQAAAAAAAAFvAAAARgAAAN4ALfA6/ao/3PffYXHeuz8AAOo+KAEAAAAAAAABcAAAAEYAAAAEhPnZSKWqP2rObOyC08A/AIDsPigBAAAAAAAAAXEAAABGAAAA5Mt4omvJqT8yG7vgNNDDPwCA7j44AQAAAAAAAAFyAAAARgAAAIo0a+WR16g/bt67s5P1xj8AgPA+OAEAAAAAAAABcwAAAEYAAADC3kMdv7mnP5ojzPPPEso/AIDyPkcBAAAAAAAAAXQAAABGAAAAVut1xPZZpj+6aNwzDDDNPwCA9z5HAQAAAAAAAAF1AAAARgAAACLXNPEqEKU/hR+8pAgC0D8AgP8+VwEAAAAAAAABdgAAAEYAAAB+BNoSZpqjP3HPMMC0V9E/AIAEP1cBAAAAAAAAAXcAAABGAAAAqlLyrqQOoj8tg8S1G53SPwAACj9nAQAAAAAAAAF4AAAARgAAAKQMYUj30Z8/dyv7HFIT1D8AgAw/ZwEAAAAAAAABeQAAAEYAAAA8rypUkAqcPxthnn+WUNU/AEAOP3YBAAAAAAAAAXoAAABGAAAASBAOayJvmD9fnn+WUG3WPwBADz92AQAAAAAAAAF7AAAARgAAAExx8YG005Q/TyIXq5Ft1z8AwBA/hgEAAAAAAAABfAAAAEYAAADEkO6jP2SRPxOqzZmNXdg/AAASP4YBAAAAAAAAAX0AAABGAAAAIFo+uHmZjD9bu9Gp3CTZPwBAEz+VAQAAAAAAAAF+AAAARgAAAJAP0z5mwoY/gQ9t3fff2T8AQBQ/lQEAAAAAAAABfwAAAEYAAADAvs7xNpuBP0drRsWIeto/AEAVP6UBAAAAAAAAAYAAAABGAAAAAMnJzrv3ej/FTE70sfzaPwDAFj+lAQAAAAAAAAGBAAAARgAAANAHxBLSGHQ/CfP8s4Rq2z8AABk/pQEAAAAAAAABggAAAEYAAABgdBhfYTNtPwMf2rrvv9s/AEAaP7UBAAAAAAAAAYMAAABGAAAAIMBESq/0ZD/DD15SBAHcPwDAGj+1AQAAAAAAAAGEAAAARgAAAADlGc4b614/UwQBxNMx3D8AQBo/xAEAAAAAAAABhQAAAEYAAADA5do/VtVgP5l+0nw7Stw/AAAZP8QBAAAAAAAAAYYAAABGAAAAYLMSo3dUZj+v/MIPXlLcPwBAFz/kAQAAAAAAAAGHAAAARgAAAGAnwTRdqXA/r/zCD15S3D8AwBU/5AEAAAAAAAABiAAAAEYAAACw7l/EYth2P707O1lvVtw/AMAUP+QBAAAAAAAAAYkAAABGAAAA8JyaBfnGfz8DtgwS127cPwDAFT/zAQAAAAAAAAGKAAAARgAAAJClaqPHWoQ/hWs3OpWb3D8AABg/8wEAAAAAAAABiwAAAEYAAACQeTvaBCqJP7GT9WZFAd0/AEAaPwMCAAAAAAAAAYwAAABGAAAAGMSmUxgBjz9fcd67s5PdPwCAHD8DAgAAAAAAAAGNAAAARgAAALjFovEOmJI/t8FaFRRf3j8AAB4/EgIAAAAAAAABjgAAAEYAAAAAa1iumIOVP2HLIHHtRt8/AMAfPxICAAAAAAAAAY8AAABGAAAA1FH0XylDmD+EanNmYxfgPwBAHz8iAgAAAAAAAAGQAAAARgAAADx6dgbB1po/3o4SuViN4D8AwB4/IgIAAAAAAAABkQAAAEYAAADQJcWWZhKdP7KT9WZFAeE/AEAePzICAAAAAAAAAZIAAABGAAAAwI8tMgV6nz9k2284/mjhPwAAHj8yAgAAAAAAAAGTAAAARgAAAOD8yubR8KA/doU90ovG4T8AQB0/QQIAAAAAAAABlAAAAEYAAAAWEQy6nTqiP4ovC2wZJOI/AIAcP0ECAAAAAAAAAZUAAABGAAAAuuNmmGKwoz96HHApc3XiPwBAHD9RAgAAAAAAAAGWAAAARgAAAKLxDpgSqqU/7iiRi9XI4j8AgBw/UQIAAAAAAAABlwAAAEYAAABmfOqttPunPz54SREEEOM/AMAdP1UCAAAAAAAAAZgAAABGAAAAZOZSSVNjqj/yKVVfB03jPwAAID9VAgAAAAAAAAGZAAAARgAAAJIvSGru4Kw/Bj60dd9/4z8AwCI/VQIAAAAAAAABmgAAAEYAAAAStIqsdOKvPwTUIvmUquM/AEAmP2QCAAAAAAAAAZsAAABGAAAAe3vz/PmHsT9YjWz7DcfjPwAAKD9kAgAAAAAAAAGcAAAARgAAAO+coaO5HrM/DKkJxlvZ4z8AwCg/dAIAAAAAAAABnQAAAEYAAAAp38LEfJ+0P6pGtv2G4+M/AEAoP3QCAAAAAAAAAZ4AAABGAAAAA5GqKD4rtj8yZnKij+XjPwAAKD+DAgAAAAAAAAGfAAAARgAAAGdWmDMPVLc/uIUuR5jn4z8AwCY/gwIAAAAAAAABoAAAAEYAAAAB+xLE3JK4PzJmcqKP5eM/AEAlP5MCAAAAAAAAAaEAAABGAAAAWZIggbaEuT8yZnKij+XjPwBAIj+TAgAAAAAAAAGiAAAARgAAAA+Mh62aNLo/uIUuR5jn4z8AgB4/owIAAAAAAAABowAAAEYAAADrCLvDjIy6P8LEppCp6+M/AIABP6MCAAAAAAAAAaQAAABGAAAAFbpn+5Fruj8yZnKij+XjPwCAsj6yAgAAAAAAAAGlAAAARgAAAAVep1+j/bk/WI1s+w3H4z8AAFc+sgIAAAAAAAABpgAAAEYAAABvQq4EAhblPxhg2qtkzOg/AACgPAAAAAAAAAAAAacAAABGAAAAb0KuBAIW5T+QQB4HXMroPwAA4DwQAAAAAAAAAAGoAAAARgAAAG9CrgQCFuU/GGDaq2TM6D8AAAA9EAAAAAAAAAABqQAAAEYAAAB8dFU8ohTlPyKfUvV10Og/AAAwPRAAAAAAAAAAAaoAAABGAAAAfHRVPKIU5T8in1L1ddDoPwAAgD0gAAAAAAAAAAGrAAAARgAAAHx0VTyiFOU/Lt7KPofU6D8AAJQ9IAAAAAAAAAABrAAAAEYAAAB8dFU8ohTlPzodQ4iY2Og/AACcPSAAAAAAAAAAAa0AAABGAAAAfHRVPKIU5T9GXLvRqdzoPwAAsD0gAAAAAAAAAAGuAAAARgAAAIim/HNCE+U/XtqrZMzk6D8AAM49IAAAAAAAAAABrwAAAEYAAACV2KOr4hHlP+L5ZwnV5ug/AAADPj8AAAAAAAAAAbAAAABGAAAAldijq+IR5T92WJz37uzoPwAAJT4/AAAAAAAAAAGxAAAARgAAAKEKS+OCEOU//HdYnPfu6D8AAE4+PwAAAAAAAAABsgAAAEYAAAC6bplSww3lP/x3WJz37ug/AAB7Pj8AAAAAAAAAAbMAAABGAAAA09LnwQML5T/8d1ic9+7oPwCAjz4/AAAAAAAAAAG0AAAARgAAAOw2NjFECOU//HdYnPfu6D8AgKA+PwAAAAAAAAABtQAAAEYAAAAGm4SghAXlP3ZYnPfu7Og/AACqPl4AAAAAAAAAAbYAAABGAAAAKzF6R2UB5T92WJz37uzoPwCAsD5eAAAAAAAAAAG3AAAARgAAAF75Fibm++Q/ahkkrt3o6D8AALM+bgAAAAAAAAABuAAAAEYAAACc81o8B/XkP2oZJK7d6Og/AICyPn0AAAAAAAAAAbkAAABGAAAA2+2eUiju5D9qGSSu3ejoPwAAsj59AAAAAAAAAAG6AAAARgAAABvo4mhJ5+Q/ahkkrt3o6D8AALI+fQAAAAAAAAABuwAAAEYAAABZ4iZ/auDkP2oZJK7d6Og/AACzPo0AAAAAAAAAAbwAAABGAAAAmdxqlYvZ5D9qGSSu3ejoPwCAsz6NAAAAAAAAAAG9AAAARgAAAOQIVuNM0eQ/ahkkrt3o6D8AgLM+nQAAAAAAAAABvgAAAEYAAAAuNUExDsnkP2oZJK7d6Og/AAC0PqwAAAAAAAAAAb8AAABGAAAAbi+FRy/C5D9qGSSu3ejoPwAAtD6sAAAAAAAAAAHAAAAARgAAAK4pyV1Qu+Q/ahkkrt3o6D8AALQ+rAAAAAAAAAABwQAAAEYAAADsIw10cbTkP3ZYnPfu7Og/AAC0PrwAAAAAAAAAAcIAAABGAAAAH+ypUvKu5D92WJz37uzoPwAAuD68AAAAAAAAAAHDAAAARgAAAESCn/nSquQ//HdYnPfu6D8AgL8+zAAAAAAAAAABxAAAAEYAAABqGJWgs6bkP4SXFEEA8eg/AADKPswAAAAAAAAAAcUAAABGAAAAg3zjD/Sj5D+O1oyKEfXoPwCA1j7bAAAAAAAAAAHGAAAARgAAAJzgMX80oeQ/jtaMihH16D8AgN4+2wAAAAAAAAABxwAAAEYAAACpEtm21J/kPxT2SC8a9+g/AIDlPtsAAAAAAAAAAcgAAABGAAAAqRLZttSf5D8U9kgvGvfoPwCA6z7bAAAAAAAAAAHJAAAARgAAAI+uikeUouQ/FPZILxr36D8AgPE+2wAAAAAAAAABygAAAEYAAABqGJWgs6bkPxT2SC8a9+g/AID1PusAAAAAAAAAAcsAAABGAAAAN1D4wTKs5D+O1oyKEfXoPwCA+T76AAAAAAAAAAHMAAAARgAAAAWIW+OxseQ/hJcUQQDx6D8AAPw+CgEAAAAAAAABzQAAAEYAAADFjRfNkLjkP3ZYnPfu7Og/AID/PgoBAAAAAAAAAc4AAABGAAAAiJPTtm+/5D9qGSSu3ejoPwAAAT8aAQAAAAAAAAHPAAAARgAAAEiZj6BOxuQ/XtqrZMzk6D8AQAI/GgEAAAAAAAAB0AAAAEYAAAD+bKRSjc7kP1SbMxu74Og/AEADPykBAAAAAAAAAdEAAABGAAAApQ4SzSvY5D9GXLvRqdzoPwBABD8pAQAAAAAAAAHSAAAARgAAAEywf0fK4eQ/Oh1DiJjY6D8AQAU/OQEAAAAAAAAB0wAAAEYAAAD1Ue3BaOvkPy7eyj6H1Og/AEAGPzkBAAAAAAAAAdQAAABGAAAAnPNaPAf15D8u3so+h9ToPwBABz9JAQAAAAAAAAHVAAAARgAAAESVyLal/uQ/Ip9S9XXQ6D8AQAg/SQEAAAAAAAAB1gAAAEYAAAD5aN1o5AblP55/llBtzug/AMAIP1gBAAAAAAAAAdcAAABGAAAArjzyGiMP5T8YYNqrZMzoPwDACD9YAQAAAAAAAAHYAAAARgAAAFXeX5XBGOU/GGDaq2TM6D8AAAk/aAEAAAAAAAAB2QAAAEYAAAALsnRHACHlP5BAHgdcyug/AIAJP2gBAAAAAAAAAdoAAABGAAAA2OnXaH8m5T8KIWJiU8joPwBACT93AQAAAAAAAAHbAAAARgAAAKUhO4r+K+U/hAGmvUrG6D8AgAg/dwEAAAAAAAAB3AAAAEYAAACAi0XjHTDlPwDi6RhCxOg/AEAIP4cBAAAAAAAAAd0AAABGAAAAmO+TUl4t5T94wi10OcLoPwCABz+HAQAAAAAAAAHeAAAARgAAAMu3MDHfJ+U/8qJxzzDA6D8AAAc/hwEAAAAAAAAB3wAAAEYAAAALsnRHACHlP/Kicc8wwOg/AIAGP6YBAAAAAAAAAeAAAABGAAAAYhAHzWEX5T94wi10OcLoPwCABT+mAQAAAAAAAAHhAAAARgAAAMegQIpjDOU/hAGmvUrG6D8AgAQ/tgEAAAAAAAAB4gAAAEYAAAArMXpHZQHlPxhg2qtkzOg/AIADP8YBAAAAAAAAAeMAAABGAAAAnPNaPAf15D8u3so+h9ToPwAA7T7GAQAAAAAAAAHkAAAARgAAAA62OzGp6OQ/VJszG7vg6D8AAMg+1QEAAAAAAAAB5QAAAEYAAACMqsNd69rkP47WjIoR9eg/AACHPtUBAAAAAAAAAeYAAABGAAAAKzF6R2UB5T8evKQIAojrPwAAuD0AAAAAAAAAAAHnAAAARgAAAB7/0g/FAuU/mJzoY/mF6z8AAP49EAAAAAAAAAAB6AAAAEYAAAATzSvYJATlPx68pAgCiOs/AAAQPhAAAAAAAAAAAekAAABGAAAA+WjdaOQG5T8evKQIAojrPwAADT4QAAAAAAAAAAHqAAAARgAAAPlo3WjkBuU/HrykCAKI6z8AABA+IAAAAAAAAAAB6wAAAEYAAAD5aN1o5AblPx68pAgCiOs/AAANPiAAAAAAAAAAAewAAABGAAAA7DY2MUQI5T8evKQIAojrPwAADD4gAAAAAAAAAAHtAAAARgAAAN8Ej/mjCeU/HrykCAKI6z8AAB0+IAAAAAAAAAAB7gAAAEYAAADT0ufBAwvlP5ic6GP5hes/AAA3Pi8AAAAAAAAAAe8AAABGAAAA09LnwQML5T+YnOhj+YXrPwAAVT4vAAAAAAAAAAHwAAAARgAAANPS58EDC+U/BD60dd9/6z8AAHU+LwAAAAAAAAAB8QAAAEYAAADT0ufBAwvlP4Ae+NDWfes/AICJPi8AAAAAAAAAAfIAAABGAAAA3wSP+aMJ5T/uv8PivHfrPwAAmD4/AAAAAAAAAAHzAAAARgAAAPlo3WjkBuU/4oBLmatz6z8AgJ4+TwAAAAAAAAAB9AAAAEYAAAATzSvYJATlP1AiF6uRbes/AIClPk8AAAAAAAAAAfUAAABGAAAAOGMhfwUA5T84pCYYb2XrPwCArD5sAAAAAAAAAAH2AAAARgAAAGsrvl2G+uQ/soRqc2Zj6z8AALQ+bAAAAAAAAAAB9wAAAEYAAACoJQJ0p/PkPx4mNoVMXes/AIC9PnwAAAAAAAAAAfgAAABGAAAA6B9Gisjs5D+aBnrgQ1vrPwAAyD58AAAAAAAAAAH5AAAARgAAADRMMdiJ5OQ/CKhF8ilV6z8AgNQ+iwAAAAAAAAAB+gAAAEYAAACMqsNd69rkP4KIiU0hU+s/AADfPosAAAAAAAAAAfsAAABGAAAA5AhW40zR5D/yKVVfB03rPwAA6D6bAAAAAAAAAAH8AAAARgAAAEiZj6BOxuQ/Xssgce1G6z8AAO4+qwAAAAAAAAAB/QAAAEYAAACh9yEmsLzkP9qrZMzkROs/AADzPqsAAAAAAAAAAf4AAABGAAAA+FW0qxGz5D9SjKgn3ELrPwAA9j66AAAAAAAAAAH/AAAARgAAAESCn/nSquQ/SE0w3so+6z8AgPk+ugAAAAAAAAABAAEAAEYAAACDfOMP9KPkP8AtdDnCPOs/AAD9ProAAAAAAAAAAQEBAABGAAAAtESA7nSe5D/ALXQ5wjzrPwAAAT/KAAAAAAAAAAECAQAARgAAANvadZVVmuQ/wC10OcI86z8AwAM/ygAAAAAAAAABAwEAAEYAAADoDB3N9ZjkP8AtdDnCPOs/AMAGP9oAAAAAAAAAAQQBAABGAAAA6AwdzfWY5D/ALXQ5wjzrPwDACT/aAAAAAAAAAAEFAQAARgAAAM6ozl21m+Q/SE0w3so+6z8AwAw/2gAAAAAAAAABBgEAAEYAAACpEtm21J/kP1KMqCfcQus/AAANP9oAAAAAAAAAAQcBAABGAAAAahiVoLOm5D/aq2TM5ETrPwAADD/5AAAAAAAAAAEIAQAARgAAAB/sqVLyruQ/2qtkzORE6z8AgAw/+QAAAAAAAAABCQEAAEYAAADSv74EMbfkP17LIHHtRus/AEAOPwgBAAAAAAAAAQoBAABGAAAAiJPTtm+/5D/yKVVfB03rPwDADz8IAQAAAAAAAAELAQAARgAAAC41QTEOyeQ/8ilVXwdN6z8AABE/GAEAAAAAAAABDAEAAEYAAADX1q6rrNLkP/IpVV8HTes/AAARPxgBAAAAAAAAAQ0BAABGAAAAf3gcJkvc5D/yKVVfB03rPwAAET8oAQAAAAAAAAEOAQAARgAAACgaiqDp5eQ/8ilVXwdN6z8AgBE/KAEAAAAAAAABDwEAAEYAAADPu/caiO/kP/IpVV8HTes/AEASPygBAAAAAAAAARABAABGAAAAeF1llSb55D/yKVVfB03rPwCAET83AQAAAAAAAAERAQAARgAAACsxekdlAeU/8ilVXwdN6z8AwBA/NwEAAAAAAAABEgEAAEYAAADsNjYxRAjlP3hJEQQQT+s/AMAQP0cBAAAAAAAAARMBAABGAAAArjzyGiMP5T+CiIlNIVPrPwBAET9HAQAAAAAAAAEUAQAARgAAAHx0VTyiFOU/goiJTSFT6z8AABE/VwEAAAAAAAABFQEAAEYAAABV3l+VwRjlPwioRfIpVes/AAARP1cBAAAAAAAAARYBAABGAAAAPHoRJoEb5T8IqEXyKVXrPwDADz9mAQAAAAAAAAEXAQAARgAAADx6ESaBG+U/CKhF8ilV6z8AQA4/ZgEAAAAAAAABGAEAAEYAAABJrLhdIRrlP47HAZcyV+s/AIANP2YBAAAAAAAAARkBAABGAAAAb0KuBAIW5T8eJjaFTF3rPwCADT9mAQAAAAAAAAEaAQAARgAAAKEKS+OCEOU/pkXyKVVf6z8AQA0/dgEAAAAAAAABGwEAAEYAAADfBI/5ownlP7KEanNmY+s/AAANP4UBAAAAAAAAARwBAABGAAAAOGMhfwUA5T+yhGpzZmPrPwCADD+VAQAAAAAAAAEdAQAARgAAAJDBswRn9uQ/pkXyKVVf6z8AAAw/lQEAAAAAAAABHgEAAEYAAADoH0aKyOzkPx4mNoVMXes/AIALP6UBAAAAAAAAAR8BAABGAAAATLB/R8rh5D8eJjaFTF3rPwAACz+0AQAAAAAAAAEgAQAARgAAALFAuQTM1uQ/pkXyKVVf6z8AgP0+tAEAAAAAAAABIQEAAEYAAAAW0fLBzcvkP7KEanNmY+s/AIDaPsQBAAAAAAAAASIBAABGAAAAe2Esf8/A5D9QIherkW3rPwAAlT7EAQAAAAAAAAEjAQAARgAAAIim/HNCE+U/dDqGEDGx7T8AABA+AAAAAAAAAAABJAEAAEYAAACIpvxzQhPlP2r7Dccfre0/AABHPhAAAAAAAAAAASUBAABGAAAAiKb8c0IT5T9q+w3HH63tPwAAYD4QAAAAAAAAAAEmAQAARgAAAIim/HNCE+U/avsNxx+t7T8AAF4+EAAAAAAAAAABJwEAAEYAAACIpvxzQhPlP2r7Dccfre0/AABlPhAAAAAAAAAAASgBAABGAAAAiKb8c0IT5T/+WUK1ObPtPwAAaT4gAAAAAAAAAAEpAQAARgAAAIim/HNCE+U/jrh2o1O57T8AAG8+IAAAAAAAAAABKgEAAEYAAACV2KOr4hHlP5r37uxkve0/AAB7Pi8AAAAAAAAAASsBAABGAAAArjzyGiMP5T+mNmc2dsHtPwCAhT4vAAAAAAAAAAEsAQAARgAAANPS58EDC+U/tHXff4fF7T8AgIk+LwAAAAAAAAABLQEAAEYAAAD5aN1o5AblP760V8mYye0/AACTPj8AAAAAAAAAAS4BAABGAAAAHv/SD8UC5T/K888Sqs3tPwCAnj4/AAAAAAAAAAEvAQAARgAAAF75Fibm++Q/1jJIXLvR7T8AgKg+PwAAAAAAAAABMAEAAEYAAACc81o8B/XkP+JxwKXM1e0/AACyPk4AAAAAAAAAATEBAABGAAAA2+2eUiju5D/usDjv3dntPwAAuT5OAAAAAAAAAAEyAQAARgAAAA62OzGp6OQ/+O+wOO/d7T8AgL8+XgAAAAAAAAABMwEAAEYAAABAftgPKuPkPwYvKYIA4u0/AIDCPl4AAAAAAAAAATQBAABGAAAAckZ17qrd5D+MTuUmCeTtPwCAxD5uAAAAAAAAAAE1AQAARgAAAJncapWL2eQ/Em6hyxHm7T8AgMU+bgAAAAAAAAABNgEAAEYAAAC+cmA8bNXkPxJuocsR5u0/AIDFPm4AAAAAAAAAATcBAABGAAAA5AhW40zR5D8erRkVI+rtPwAAxz59AAAAAAAAAAE4AQAARgAAAP5spFKNzuQ/Hq0ZFSPq7T8AgMg+fQAAAAAAAAABOQEAAEYAAAAW0fLBzcvkPx6tGRUj6u0/AIDMPn0AAAAAAAAAAToBAABGAAAAIwOa+W3K5D8erRkVI+rtPwAA0z6NAAAAAAAAAAE7AQAARgAAAC41QTEOyeQ/Em6hyxHm7T8AANk+jQAAAAAAAAABPAEAAEYAAAAuNUExDsnkPxJuocsR5u0/AIDfPo0AAAAAAAAAAT0BAABGAAAAIwOa+W3K5D8GLymCAOLtPwCA4j6NAAAAAAAAAAE+AQAARgAAAAmfS4otzeQ/+O+wOO/d7T8AgOQ+nQAAAAAAAAABPwEAAEYAAADxOv0a7c/kP+6wOO/d2e0/AIDlPp0AAAAAAAAAAUABAABGAAAAsUC5BMzW5D9cUgQBxNPtPwAA5z68AAAAAAAAAAFBAQAARgAAAHJGde6q3eQ/yvPPEqrN7T8AgOc+ywAAAAAAAAABQgEAAEYAAAAoGoqg6eXkP8rzzxKqze0/AADpPssAAAAAAAAAAUMBAABGAAAA2+2eUiju5D9E1BNuocvtPwCA6T7bAAAAAAAAAAFEAQAARgAAAJDBswRn9uQ/vrRXyZjJ7T8AgOk+2wAAAAAAAAABRQEAAEYAAABElci2pf7kP760V8mYye0/AADsPusAAAAAAAAAAUYBAABGAAAABpuEoIQF5T++tFfJmMntPwCA8D7rAAAAAAAAAAFHAQAARgAAAMegQIpjDOU/vrRXyZjJ7T8AgPM++gAAAAAAAAABSAEAAEYAAAChCkvjghDlP760V8mYye0/AAD2PgoBAAAAAAAAAUkBAABGAAAAiKb8c0IT5T9E1BNuocvtPwAA9j4KAQAAAAAAAAFKAQAARgAAAIim/HNCE+U/RNQTbqHL7T8AAPU+CgEAAAAAAAABSwEAAEYAAACIpvxzQhPlP8rzzxKqze0/AADzPhoBAAAAAAAAAUwBAABGAAAAldijq+IR5T/WMkhcu9HtPwCA8j4aAQAAAAAAAAFNAQAARgAAALpumVLDDeU/XFIEAcTT7T8AAPI+KQEAAAAAAAABTgEAAEYAAADsNjYxRAjlP1xSBAHE0+0/AADyPikBAAAAAAAAAU8BAABGAAAAKzF6R2UB5T9cUgQBxNPtPwAA8j45AQAAAAAAAAFQAQAARgAAAHhdZZUm+eQ/1jJIXLvR7T8AAPI+OQEAAAAAAAABUQEAAEYAAADCiVDj5/DkP8rzzxKqze0/AADpPkgBAAAAAAAAAVIBAABGAAAAG+jiaEnn5D/K888Sqs3tPwCA3T5IAQAAAAAAAAFTAQAARgAAAGYUzrYK3+Q/RNQTbqHL7T8AgKo+SAEAAAAAAAABVAEAAEYAAAC+cmA8bNXkP8rzzxKqze0/AAAxPmgBAAAAAAAAAVUBAABGAAAA/mykUo3O5D/WMkhcu9HtPwAAlD1oAQAAAAAAAAFWAQAARgAAAEmsuF0hGuU/oLyG8hrK7z8AAAw+AAAAAAAAAAABVwEAAEYAAAAvSGru4BzlPyTcQpcjzO8/AABAPhAAAAAAAAAAAVgBAABGAAAAFeQbf6Af5T8k3EKXI8zvPwAAWD4QAAAAAAAAAAFZAQAARgAAAAuydEcAIeU/JNxClyPM7z8AAG4+EAAAAAAAAAABWgEAAEYAAAD+f80PYCLlP6z7/jsszu8/AACMPhAAAAAAAAAAAVsBAABGAAAA/n/ND2Ai5T+s+/47LM7vPwCAmz4gAAAAAAAAAAFcAQAARgAAAPFNJti/I+U/Mhu74DTQ7z8AAKk+IAAAAAAAAAABXQEAAEYAAADxTSbYvyPlPzIbu+A00O8/AACwPiAAAAAAAAAAAV4BAABGAAAA8U0m2L8j5T8yG7vgNNDvPwAAtT4gAAAAAAAAAAFfAQAARgAAAP5/zQ9gIuU/Mhu74DTQ7z8AALc+LwAAAAAAAAABYAEAAEYAAAAV5Bt/oB/lP7g6d4U90u8/AAC7Pi8AAAAAAAAAAWEBAABGAAAAPHoRJoEb5T8+WjMqRtTvPwAAwT4vAAAAAAAAAAFiAQAARgAAAG9CrgQCFuU/PlozKkbU7z8AAMc+PwAAAAAAAAABYwEAAEYAAACuPPIaIw/lPz5aMypG1O8/AIDNPk8AAAAAAAAAAWQBAABGAAAABpuEoIQF5T8+WjMqRtTvPwCA0z5PAAAAAAAAAAFlAQAARgAAAF75Fibm++Q/rPv+OyzO7z8AgNo+XgAAAAAAAAABZgEAAEYAAAC1V6mrR/LkP6C8hvIayu8/AADgPl4AAAAAAAAAAWcBAABGAAAAG+jiaEnn5D+GPpZf+MHvPwAA5T5uAAAAAAAAAAFoAQAARgAAAH94HCZL3OQ/6qDpJ8237z8AAOg+fQAAAAAAAAABaQEAAEYAAADkCFbjTNHkP1hCtTmzse8/AIDrPn0AAAAAAAAAAWoBAABGAAAASJmPoE7G5D/G44BLmavvPwAA7j6NAAAAAAAAAAFrAQAARgAAAK4pyV1Qu+Q/uqQIAoin7z8AgPA+jQAAAAAAAAABbAEAAEYAAAAFiFvjsbHkP65lkLh2o+8/AADwPp0AAAAAAAAAAW0BAABGAAAAUbRGMXOp5D8oRtQTbqHvPwAA8D6dAAAAAAAAAAFuAQAARgAAAI+uikeUouQ/KEbUE26h7z8AAPE+rAAAAAAAAAABbwEAAEYAAADBdicmFZ3kP6AmGG9ln+8/AIDyPqwAAAAAAAAAAXABAABGAAAA6AwdzfWY5D+gJhhvZZ/vPwCA9D6sAAAAAAAAAAFxAQAARgAAAPQ+xASWl+Q/oCYYb2Wf7z8AgPc+rAAAAAAAAAABcgEAAEYAAAD0PsQElpfkP6AmGG9ln+8/AAD8PrwAAAAAAAAAAXMBAABGAAAAzqjOXbWb5D+gJhhvZZ/vPwDAAD+8AAAAAAAAAAF0AQAARgAAAI+uikeUouQ/oCYYb2Wf7z8AwAI/vAAAAAAAAAABdQEAAEYAAABEgp/50qrkP5bnnyVUm+8/AAAEP8wAAAAAAAAAAXYBAABGAAAA+FW0qxGz5D+W558lVJvvPwDABD/bAAAAAAAAAAF3AQAARgAAALpbcJXwueQ/KEbUE26h7z8AwAQ/2wAAAAAAAAABeAEAAEYAAAB7YSx/z8DkP8bjgEuZq+8/AAAGP+sAAAAAAAAAAXkBAABGAAAAO2foaK7H5D/SIvmUqq/vPwCABz/rAAAAAAAAAAF6AQAARgAAAAmfS4otzeQ/6qDpJ8237z8AwAc/+gAAAAAAAAABewEAAEYAAADX1q6rrNLkPwIf2rrvv+8/AAAIP/oAAAAAAAAAAXwBAABGAAAApQ4SzSvY5D8MXlIEAcTvPwAACD8KAQAAAAAAAAF9AQAARgAAAIyqw13r2uQ/oLyG8hrK7z8AAAg/CgEAAAAAAAABfgEAAEYAAAByRnXuqt3kPzIbu+A00O8/AEAHPxoBAAAAAAAAAX8BAABGAAAAZhTOtgrf5D/Cee/OTtbvPwAABz8aAQAAAAAAAAGAAQAARgAAAHJGde6q3eQ/VNgjvWjc7z8AAAc/KQEAAAAAAAABgQEAAEYAAAB/eBwmS9zkP+g2WKuC4u8/AAAHPykBAAAAAAAAAYIBAABGAAAAmdxqlYvZ5D9uVhRQi+TvPwCAAj8pAQAAAAAAAAGDAQAARgAAAMukB3QM1OQ/blYUUIvk7z8AgPk+OQEAAAAAAAABhAEAAEYAAAAjA5r5bcrkP+g2WKuC4u8/AADMPkkBAAAAAAAAAYUBAABGAAAAiJPTtm+/5D9KmatzV9jvPwCAjz5oAQAAAAAAAAGGAQAARgAAAC+qDneta7M/agnV5szGzj8AANA9AAAAAAAAAAABhwEAAEYAAACPOkg0r2CzP06L5FOqvs4/AAAOPhAAAAAAAAAAAYgBAABGAAAAJXwuKbY0sz8ejwMuZa7OPwAAID4QAAAAAAAAAAGJAQAARgAAALW9FB69CLM/7pIiCCCezj8AAB0+EAAAAAAAAAABigEAAEYAAADlbsFVwueyP76WQeLajc4/AAAgPh8AAAAAAAAAAYsBAABGAAAAFSBujcfGsj++lkHi2o3OPwAAID4fAAAAAAAAAAGMAQAARgAAAEHRGsXMpbI/phhRT7iFzj8AACY+HwAAAAAAAAABjQEAAEYAAADVEgG603myP6YYUU+4hc4/AAAyPj4AAAAAAAAAAY4BAABGAAAAAcSt8dhYsj++lkHi2o3OPwAAST4+AAAAAAAAAAGPAQAARgAAADF1WineN7I/vpZB4tqNzj8AAGY+PgAAAAAAAAABkAEAAEYAAABbJgdh4xayP+6SIgggns4/AICDPk4AAAAAAAAAAZEBAABGAAAAJUd62+YAsj/ukiIIIJ7OPwCAlT5OAAAAAAAAAAGSAQAARgAAAPFn7VXq6rE/ChETm0Kmzj8AgJ4+TgAAAAAAAAABkwEAAEYAAAC7iGDQ7dSxPx6PAy5lrs4/AICkPl4AAAAAAAAAAZQBAABGAAAAganTSvG+sT8ejwMuZa7OPwAApz5eAAAAAAAAAAGVAQAARgAAAEvKRsX0qLE/Ho8DLmWuzj8AgKc+bQAAAAAAAAABlgEAAEYAAACxWoCC9p2xPx6PAy5lrs4/AACoPm0AAAAAAAAAAZcBAABGAAAAF+u5P/iSsT8ejwMuZa7OPwAAqD5tAAAAAAAAAAGYAQAARgAAABfruT/4krE/Ho8DLmWuzj8AAKk+fQAAAAAAAAABmQEAAEYAAAB7e/P8+YexPx6PAy5lrs4/AICrPn0AAAAAAAAAAZoBAABGAAAAe3vz/PmHsT8ejwMuZa7OPwAArz59AAAAAAAAAAGbAQAARgAAAHt78/z5h7E/Ho8DLmWuzj8AgLY+jQAAAAAAAAABnAEAAEYAAAB7e/P8+YexPx6PAy5lrs4/AADAPo0AAAAAAAAAAZ0BAABGAAAAe3vz/PmHsT8ejwMuZa7OPwCAyj6NAAAAAAAAAAGeAQAARgAAAHt78/z5h7E/Ho8DLmWuzj8AgNQ+jQAAAAAAAAABnwEAAEYAAAAX67k/+JKxP06L5FOqvs4/AIDbPpwAAAAAAAAAAaABAABGAAAAF+u5P/iSsT+Ch8V5787OPwCA4D6cAAAAAAAAAAGhAQAARgAAALFagIL2nbE/roOmnzTfzj8AgOE+nAAAAAAAAAABogEAAEYAAACxWoCC9p2xP95/h8V5784/AADiPpwAAAAAAAAAAaMBAABGAAAAsVqAgvadsT/ef4fFee/OPwAA4j6sAAAAAAAAAAGkAQAARgAAALFagIL2nbE/JvpYfuEHzz8AAOM+uwAAAAAAAAABpQEAAEYAAACxWoCC9p2xP5pwC12OMM8/AIDjPssAAAAAAAAAAaYBAABGAAAAsVqAgvadsT9eYY/0onHPPwAA5T76AAAAAAAAAAGnAQAARgAAALFagIL2nbE/GlITjLeyzz8AgOY++gAAAAAAAAABqAEAAEYAAACxWoCC9p2xP4UfvKQIAtA/AIDoPhkBAAAAAAAAAakBAABGAAAAsVqAgvadsT/xVvY5pCbQPwCA6T4ZAQAAAAAAAAGqAQAARgAAABfruT/4krE/mcmJPpZf0D8AgOk+GQEAAAAAAAABqwEAAEYAAAB7e/P8+YexPz88HUOImNA/AADrPikBAAAAAAAAAawBAABGAAAAQZxmd/1xsT8tKYIA4unQPwCA7D4pAQAAAAAAAAGtAQAARgAAAA292fEAXLE/KVVfB00/0T8AgO0+OAEAAAAAAAABrgEAAEYAAADX3UxsBEaxPwHE0zGEiNE/AADvPjgBAAAAAAAAAa8BAABGAAAAof6/5gcwsT/ZMkhcu9HRPwCA7z5IAQAAAAAAAAGwAQAARgAAAGcfM2ELGrE/o2JEPeEW0j8AgO8+SAEAAAAAAAABsQEAAEYAAADLr2weDQ+xP2FTyNT1V9I/AADwPlgBAAAAAAAAAbIBAABGAAAAMUCm2w4EsT8VBdQi+ZTSPwAA8T5YAQAAAAAAAAGzAQAARgAAADFAptsOBLE/sTjv3dnJ0j8AgPI+ZwEAAAAAAAABtAEAAEYAAAAxQKbbDgSxPzXuGQaY9tI/AID1PmcBAAAAAAAAAbUBAABGAAAAMUCm2w4EsT+rZMzkRB/TPwAA+T53AQAAAAAAAAG2AQAARgAAADFAptsOBLE/F5wGeuBD0z8AAP4+dwEAAAAAAAABtwEAAEYAAAAxQKbbDgSxP18W2DJIXNM/AMABP3cBAAAAAAAAAbgBAABGAAAAMUCm2w4EsT+D00APfGjTPwDABD+HAQAAAAAAAAG5AQAARgAAADFAptsOBLE/g9NAD3xo0z8AQAg/hwEAAAAAAAABugEAAEYAAAAxQKbbDgSxP3eUyMVqZNM/AMAMP4cBAAAAAAAAAbsBAABGAAAAMUCm2w4EsT9HmOefJVTTPwBADz+HAQAAAAAAAAG8AQAARgAAADFAptsOBLE/896dnaw30z8AABE/lgEAAAAAAAABvQEAAEYAAAAxQKbbDgSxP4mnYwgRE9M/AEASP6YBAAAAAAAAAb4BAABGAAAAMUCm2w4EsT8F8jjgUubSPwBAEz+1AQAAAAAAAAG/AQAARgAAADFAptsOBLE/ab4dJXKx0j8AABM/tQEAAAAAAAABwAEAAEYAAADLr2weDQ+xP6nNmY1dcNI/AAATP8UBAAAAAAAAAcEBAABGAAAAZx8zYQsasT/r3BX2SC/SPwAAEz/FAQAAAAAAAAHCAQAARgAAAAeP+aMJJbE/LeyRXjTu0T8AgBM/1QEAAAAAAAABwwEAAEYAAAA9boYpBjuxP1+8lX0OqdE/AEATP9UBAAAAAAAAAcQBAABGAAAAcU0TrwJRsT+hyxHm+WfRPwAAEz/kAQAAAAAAAAHFAQAARgAAAKcsoDT/ZrE/4dqNTuUm0T8AgBM/5AEAAAAAAAABxgEAAEYAAADhCy26+3yxP1Pm6twV9tA/AEAUP/QBAAAAAAAAAccBAABGAAAAF+u5P/iSsT+3ss8hNcHQPwAAFD/0AQAAAAAAAAHIAQAARgAAALFagIL2nbE/M/2k+XaU0D8AABQ/BAIAAAAAAAAByQEAAEYAAABLykbF9KixP9ME463sc9A/AAAUPwQCAAAAAAAAAcoBAABGAAAA5zkNCPOzsT91DCFiYlPQPwAAFD8TAgAAAAAAAAHLAQAARgAAAOc5DQjzs7E/OdHH8gs/0D8AABQ/EwIAAAAAAAABzAEAAEYAAADnOQ0I87OxP/FW9jmkJtA/AIAUPyMCAAAAAAAAAc0BAABGAAAAganTSvG+sT/jF37wkiLQPwBAFD8jAgAAAAAAAAHOAQAARgAAAIGp00rxvrE/4xd+8JIi0D8AABQ/IwIAAAAAAAABzwEAAEYAAAAhGZqN78mxPxUUXxbYMtA/AIATPyMCAAAAAAAAAdABAABGAAAAIRmaje/JsT9FEEA8HUPQPwCAEj8jAgAAAAAAAAHRAQAARgAAACEZmo3vybE/f0uZq3NX0D8AQBI/MgIAAAAAAAAB0gEAAEYAAAAhGZqN78mxP+FDW/f9d9A/AAASP0ICAAAAAAAAAdMBAABGAAAAIRmaje/JsT9Xug3WqqDQPwAAEj9SAgAAAAAAAAHUAQAARgAAAIGp00rxvrE/566wR3rR0D8AABI/UgIAAAAAAAAB1QEAAEYAAADnOQ0I87OxP5lgvJV9DtE/AAASP2ECAAAAAAAAAdYBAABGAAAAsVqAgvadsT9lkLh2o1PRPwCAEj9hAgAAAAAAAAHXAQAARgAAAOELLbr7fLE/JYE8DriU0T8AQBI/cQIAAAAAAAAB2AEAAEYAAAANvdnxAFyxP9kySFy70dE/AAASP3ECAAAAAAAAAdkBAABGAAAAPW6GKQY7sT9xZmMXnAbSPwAAEj+BAgAAAAAAAAHaAQAARgAAAGcfM2ELGrE/G9n2G44/0j8AgBI/gQIAAAAAAAAB2wEAAEYAAAAxQKbbDgSxP5FPqfo6aNI/AMASP5ACAAAAAAAAAdwBAABGAAAA+2AZVhLusD8VBdQi+ZTSPwCAEz+QAgAAAAAAAAHdAQAARgAAAGPxUhMU47A/c/2VboO10j8AQBQ/oAIAAAAAAAAB3gEAAEYAAADHgYzQFdiwP8m233D80dI/AEAVP6ACAAAAAAAAAd8BAABGAAAAJxLGjRfNsD8F8jjgUubSPwBAFj+vAgAAAAAAAAHgAQAARgAAACcSxo0XzbA/Ne4ZBpj20j8AQBc/rwIAAAAAAAAB4QEAAEYAAAAnEsaNF82wP2Pq+ivdBtM/AMAYP68CAAAAAAAAAeIBAABGAAAAjaL/ShnCsD9j6vor3QbTPwAAGz+/AgAAAAAAAAHjAQAARgAAAPEyOQgbt7A/V6uC4ssC0z8AQBw/vwIAAAAAAAAB5AEAAEYAAABXw3LFHKywPxtwKXN17tI/AEAdP78CAAAAAAAAAeUBAABGAAAAvVOsgh6hsD/Jtt9w/NHSPwDAHT/PAgAAAAAAAAHmAQAARgAAACHk5T8glrA/RQG1SD6l0j8AgB4/3gIAAAAAAAAB5wEAAEYAAACHdB/9IYuwP4cQMbEpZNI/AMAeP94CAAAAAAAAAegBAABGAAAAh3Qf/SGLsD+jYkQ94RbSPwCAHz/uAgAAAAAAAAHpAQAARgAAAO0EWbojgLA/v7RXyZjJ0T8AQB8/7gIAAAAAAAAB6gEAAEYAAADtBFm6I4CwP9HH8gs/eNE/AAAfP/4CAAAAAAAAAesBAABGAAAA7QRZuiOAsD/h2o1O5SbRPwCAHz/+AgAAAAAAAAHsAQAARgAAAO0EWbojgLA//yyh2pzZ0D8AwCA/HQMAAAAAAAAB7QEAAEYAAADtBFm6I4CwPzP9pPl2lNA/AEAgPx0DAAAAAAAAAe4BAABGAAAA7QRZuiOAsD9/S5mrc1fQPwDAHz8dAwAAAAAAAAHvAQAARgAAAO0EWbojgLA/8Vb2OaQm0D8AwB8/HQMAAAAAAAAB8AEAAEYAAACHdB/9IYuwP52drDcrCtA/AEAgPywDAAAAAAAAAfEBAABGAAAAh3Qf/SGLsD96StXXQdPPPwAAID8sAwAAAAAAAAHyAQAARgAAACHk5T8glrA/GlITjLeyzz8AACA/PAMAAAAAAAAB8wEAAEYAAAC9U6yCHqGwP+5VMmZyos8/AIAfPzwDAAAAAAAAAfQBAABGAAAAvVOsgh6hsD/uVTJmcqLPPwAAHz88AwAAAAAAAAH1AQAARgAAAFfDcsUcrLA/GlITjLeyzz8AgB4/PAMAAAAAAAAB9gEAAEYAAACNov9KGcKwP8bEppCp688/AAAeP0wDAAAAAAAAAfcBAABGAAAAx4GM0BXYsD+3G53KTRLQPwAAHj9bAwAAAAAAAAH4AQAARgAAAGPxUhMU47A/OdHH8gs/0D8AAB4/awMAAAAAAAAB+QEAAEYAAAD7YBlWEu6wP+FDW/f9d9A/AEAdP2sDAAAAAAAAAfoBAABGAAAA+2AZVhLusD+fNN+OErnQPwAAHT97AwAAAAAAAAH7AQAARgAAAPtgGVYS7rA/d6NTuUkC0T8AgB0/ewMAAAAAAAAB/AEAAEYAAAD7YBlWEu6wP1lRQC2ST9E/AEAeP4oDAAAAAAAAAf0BAABGAAAA+2AZVhLusD8xwLRXyZjRPwDAHj+KAwAAAAAAAAH+AQAARgAAAPtgGVYS7rA/+++wOO/d0T8AwB4/mgMAAAAAAAAB/wEAAEYAAAD7YBlWEu6wP6NiRD3hFtI/AAAfP5oDAAAAAAAAAQACAABGAAAAY/FSExTjsD9J1ddB00/SPwAAHz+pAwAAAAAAAAEBAgAARgAAAGPxUhMU47A/28l6s6KA0j8AQB4/qQMAAAAAAAABAgIAAEYAAABj8VITFOOwP0UBtUg+pdI/AIAdP6kDAAAAAAAAAQMCAABGAAAAY/FSExTjsD+j+XaUyMXSPwBAHj+5AwAAAAAAAAEEAgAARgAAAGPxUhMU47A/3zTQAx/a0j8AwB8/uQMAAAAAAAABBQIAAEYAAABj8VITFOOwPw8xsSlk6tI/AAAhP8kDAAAAAAAAAQYCAABGAAAA+2AZVhLusD8nr6G8hvLSPwBAIj/JAwAAAAAAAAEHAgAARgAAAJfQ35gQ+bA/DzGxKWTq0j8AwCI/yQMAAAAAAAABCAIAAEYAAAAxQKbbDgSxP9800AMf2tI/AIAjP8kDAAAAAAAAAQkCAABGAAAAy69sHg0PsT+9d2cn683SPwBAIz/YAwAAAAAAAAEKAgAARgAAAAeP+aMJJbE/OcI8/yyh0j8AACM/6AMAAAAAAAABCwIAAEYAAAA9boYpBjuxP3nRuGcYYNI/AAAjP/gDAAAAAAAAAQwCAABGAAAAcU0TrwJRsT+XI8zzzxLSPwAAIz/4AwAAAAAAAAENAgAARgAAAKcsoDT/ZrE/qTZnNnbB0T8AACM/FwQAAAAAAAABDgIAAEYAAADhCy26+3yxP7lJAnkccNE/AIAjPxcEAAAAAAAAAQ8CAABGAAAA4Qstuvt8sT/VmxUF1CLRPwBAIz8XBAAAAAAAAAEQAgAARgAAAHt78/z5h7E/C2wZJK7d0D8AgCI/FwQAAAAAAAABEQIAAEYAAAAX67k/+JKxP284/mjNqNA/AMAiPyYEAAAAAAAAARICAABGAAAAF+u5P/iSsT8DAcTTMYTQPwDAIz8mBAAAAAAAAAETAgAARgAAALFagIL2nbE/r0d60bhn0D8AACQ/NgQAAAAAAAABFAIAAEYAAACxWoCC9p2xP39LmatzV9A/AAAkPzYEAAAAAAAAARUCAABGAAAAsVqAgvadsT9/S5mrc1fQPwDAIj82BAAAAAAAAAEWAgAARgAAALFagIL2nbE/pQgCiKdj0D8AwCE/RgQAAAAAAAABFwIAAEYAAACxWoCC9p2xP+FDW/f9d9A/AMAhP0YEAAAAAAAAARgCAABGAAAAsVqAgvadsT8/PB1DiJjQPwBAIj9VBAAAAAAAAAEZAgAARgAAAEvKRsX0qLE/zzDAtFfJ0D8AACI/ZQQAAAAAAAABGgIAAEYAAADnOQ0I87OxP6efNN+OEtE/AIAhP2UEAAAAAAAAARsCAABGAAAAIRmaje/JsT+VjJmc6GPRPwDAIT91BAAAAAAAAAEcAgAARgAAAFX4JhPs37E/bfsNxx+t0T8AQCI/dQQAAAAAAAABHQIAAEYAAACL17OY6PWxP0+p+jpo+tE/AAAiP3UEAAAAAAAAAR4CAABGAAAAJUd62+YAsj/1G44/WjPSPwAAIj+EBAAAAAAAAAEfAgAARgAAACVHetvmALI/m44hRExs0j8AwBk/hAQAAAAAAAABIAIAAEYAAADxZ+1V6uqxPx9ETGwKmdI/AMANP5QEAAAAAAAAASECAABGAAAAIRmaje/JsT9RQC2ST6nSPwCAxj6UBAAAAAAAAAEiAgAARgAAAChEPiT4me8/xrbfcPzR5j8AAGA9AAAAAAAAAAABIwIAAEYAAAACrkh9F57vPx7auu+/w+Y/AACgPQ8AAAAAAAAAASQCAABGAAAAAq5IfRee7z+Me4YBpr3mPwAAuD0PAAAAAAAAAAElAgAARgAAAAKuSH0Xnu8/7t3ZyXqz5j8AALA9DwAAAAAAAAABJgIAAEYAAAD0e6FFd5/vP2i+HSVyseY/AACsPQ8AAAAAAAAAAScCAABGAAAA6En6Ddeg7z9cf6XbYK3mPwAArj0vAAAAAAAAAAEoAgAARgAAANoXU9Y2ou8/1l/pNlir5j8AALY9LwAAAAAAAAABKQIAAEYAAADCswRn9qTvP1BALZJPqeY/AAC8PS8AAAAAAAAAASoCAABGAAAAwrMEZ/ak7z9QQC2ST6nmPwAAwj0vAAAAAAAAAAErAgAARgAAAKhPtve1p+8/UEAtkk+p5j8AAOg9LwAAAAAAAAABLAIAAEYAAACQ62eIdarvP9Zf6TZYq+Y/AAAPPi8AAAAAAAAAAS0CAABGAAAAgrnAUNWr7z9cf6XbYK3mPwAAKz4vAAAAAAAAAAEuAgAARgAAAHaHGRk1re8/aL4dJXKx5j8AAEo+LwAAAAAAAAABLwIAAEYAAABqVXLhlK7vP/ocUhOMt+Y/AABlPj4AAAAAAAAAATACAABGAAAAalVy4ZSu7z8GXMpcnbvmPwAAfj4+AAAAAAAAAAExAgAARgAAAGpVcuGUru8/EJtCpq6/5j8AgIs+TgAAAAAAAAABMgIAAEYAAABqVXLhlK7vPx7auu+/w+Y/AICXPl4AAAAAAAAAATMCAABGAAAAalVy4ZSu7z+uOO/d2cnmPwAAnT5eAAAAAAAAAAE0AgAARgAAAGpVcuGUru8/QpcjzPPP5j8AgKM+bQAAAAAAAAABNQIAAEYAAABeI8up9K/vP+A00AMf2uY/AICrPn0AAAAAAAAAATYCAABGAAAAUPEjclSx7z8E8jjgUubmPwAAtT59AAAAAAAAAAE3AgAARgAAADiN1QIUtO8/oo/lF37w5j8AAL8+jAAAAAAAAAABOAIAAEYAAAAeKYeT07bvP9CLxj3DAOc/AIDFPowAAAAAAAAAATkCAABGAAAABsU4JJO57z/2SC8a9wznPwAAzD6cAAAAAAAAAAE6AgAARgAAAOAuQ32yve8/JEUQQDwd5z8AgM8+nAAAAAAAAAABOwIAAEYAAADGyvQNcsDvP84hNcF4K+c/AADSPqwAAAAAAAAAATwCAABGAAAAojT/ZpHE7z+EPdKLxj3nPwCA1D67AAAAAAAAAAE9AgAARgAAAHyeCcCwyO8/tDmzsQtO5z8AgNY+uwAAAAAAAAABPgIAAEYAAABiOrtQcMvvP2pVUHxZYOc/AIDXPrsAAAAAAAAAAT8CAABGAAAALnIecu/Q7z+aUTGinnDnPwAA2T7LAAAAAAAAAAFAAgAARgAAAPypgZNu1u8/WqxGtv2G5z8AgNk+ywAAAAAAAAABQQIAAEYAAAC+rz19Td3vP6QmGG9ln+c/AIDZPtsAAAAAAAAAAUICAABGAAAAjOegnszi7z9kgS2DxLXnPwAA2j7bAAAAAAAAAAFDAgAARgAAAGZRq/fr5u8/Mhu74DTQ5z8AANo+6gAAAAAAAAABRAIAAEYAAABAu7VQC+vvPwC1SD6l6uc/AADbPuoAAAAAAAAAAUUCAABGAAAAKFdn4crt7z/OTtabFQXoPwCA3D76AAAAAAAAAAFGAgAARgAAAChXZ+HK7e8/CIovC2wZ6D8AgN4++gAAAAAAAAABRwIAAEYAAAAoV2fhyu3vP0TFiHrCLeg/AIDgPgkBAAAAAAAAAUgCAABGAAAANIkOGWvs7z90wWmgBz7oPwAA4D4JAQAAAAAAAAFJAgAARgAAADSJDhlr7O8/mH7SfDtK6D8AAOA+GQEAAAAAAAABSgIAAEYAAAA0iQ4Za+zvP7D8wg9eUug/AADhPhkBAAAAAAAAAUsCAABGAAAANIkOGWvs7z9CW/f9d1joPwCA4z4ZAQAAAAAAAAFMAgAARgAAADSJDhlr7O8/1rkr7JFe6D8AAOY+GQEAAAAAAAABTQIAAEYAAAA0iQ4Za+zvP9a5K+yRXug/AIDoPhkBAAAAAAAAAU4CAABGAAAAHCXAqSrv7z/WuSvskV7oPwCA6j4oAQAAAAAAAAFPAgAARgAAAChXZ+HK7e8/1rkr7JFe6D8AgO0+KAEAAAAAAAABUAIAAEYAAAAcJcCpKu/vP9a5K+yRXug/AADuPjgBAAAAAAAAAVECAABGAAAAKFdn4crt7z/WuSvskV7oPwAA7j44AQAAAAAAAAFSAgAARgAAAA7zGHKK8O8/1rkr7JFe6D8AAO0+OAEAAAAAAAABUwIAAEYAAAAcJcCpKu/vP1rZ55CaYOg/AADrPjgBAAAAAAAAAVQCAABGAAAAHCXAqSrv7z9a2eeQmmDoPwAA2j44AQAAAAAAAAFVAgAARgAAABwlwKkq7+8/WtnnkJpg6D8AgME+SAEAAAAAAAABVgIAAEYAAAAoV2fhyu3vP1rZ55CaYOg/AAA7PkgBAAAAAAAAAVcCAABGAAAAKFdn4crt7z80HH+0ZlToPwAAoj1IAQAAAAAAAAFYAgAARgAAAOAuQ32yve8/XEN5DeU16D8AAEA9AAAAAAAAAAABWQIAAEYAAADGyvQNcsDvPyxHmOefJeg/AACGPRAAAAAAAAAAAVoCAABGAAAArmamnjHD7z8iCCCejiHoPwAAmD0QAAAAAAAAAAFbAgAARgAAAKI0/2aRxO8/FMmnVH0d6D8AAKI9EAAAAAAAAAABXAIAAEYAAACiNP9mkcTvPxTJp1R9Heg/AAC8PRAAAAAAAAAAAV0CAABGAAAAojT/ZpHE7z8UyadUfR3oPwAA4j0fAAAAAAAAAAFeAgAARgAAAKI0/2aRxO8/FMmnVH0d6D8AAAc+HwAAAAAAAAABXwIAAEYAAACiNP9mkcTvPxTJp1R9Heg/AAAUPh8AAAAAAAAAAWACAABGAAAAojT/ZpHE7z8UyadUfR3oPwAAHD4fAAAAAAAAAAFhAgAARgAAAK5mpp4xw+8/FMmnVH0d6D8AACw+LwAAAAAAAAABYgIAAEYAAADGyvQNcsDvPxTJp1R9Heg/AABCPi8AAAAAAAAAAWMCAABGAAAA4C5DfbK97z8UyadUfR3oPwAAWj4vAAAAAAAAAAFkAgAARgAAAPiSkezyuu8/FMmnVH0d6D8AAHU+LwAAAAAAAAABZQIAAEYAAAAeKYeT07bvPxTJp1R9Heg/AACGPj4AAAAAAAAAAWYCAABGAAAARL98OrSy7z8UyadUfR3oPwCAkT5OAAAAAAAAAAFnAgAARgAAAGpVcuGUru8/muhj+YUf6D8AAJc+XgAAAAAAAAABaAIAAEYAAACcHQ/AFanvPyIIIJ6OIeg/AICdPl4AAAAAAAAAAWkCAABGAAAA2hdT1jai7z8sR5jnnyXoPwCApT5tAAAAAAAAAAFqAgAARgAAABoSl+xXm+8/tGZUjKgn6D8AAK8+bQAAAAAAAAABawIAAEYAAABYDNsCeZTvP0TFiHrCLeg/AAC5Pn0AAAAAAAAAAWwCAABGAAAAmAYfGZqN7z9SBAHE0zHoPwAAwz59AAAAAAAAAAFtAgAARgAAAOQyCmdbhe8/4mI1su036D8AAM0+jQAAAAAAAAABbgIAAEYAAAA6kZzsvHvvP/rgJUUQQOg/AIDSPo0AAAAAAAAAAW8CAABGAAAAlO8uch5y7z+MP1ozKkboPwAA1j6NAAAAAAAAAAFwAgAARgAAAPh/aC8gZ+8/Hp6OIURM6D8AgNc+rAAAAAAAAAABcQIAAEYAAABcEKLsIVzvP7D8wg9eUug/AADZPqwAAAAAAAAAAXICAABGAAAAtm40coNS7z+8OztZb1boPwCA2T6sAAAAAAAAAAFzAgAARgAAABr/bS+FR+8/yHqzooBa6D8AgNk+uwAAAAAAAAABdAIAAEYAAAByXQC15j3vP1rZ55CaYOg/AADaPrsAAAAAAAAAAXUCAABGAAAA4h/hqYgx7z9mGGDaq2ToPwAA2j7LAAAAAAAAAAF2AgAARgAAAC5MzPdJKe8/6jccf7Rm6D8AANs+ywAAAAAAAAABdwIAAEYAAABuRhAOayLvP3JX2CO9aOg/AIDcPtsAAAAAAAAAAXgCAABGAAAAoA6t7Osc7z9yV9gjvWjoPwAA2z7bAAAAAAAAAAF5AgAARgAAAMakopPMGO8/clfYI71o6D8AgNk+2wAAAAAAAAABegIAAEYAAADqOpg6rRTvP3JX2CO9aOg/AADIPuoAAAAAAAAAAXsCAABGAAAABJ/mqe0R7z9yV9gjvWjoPwCAsD7qAAAAAAAAAAF8AgAARgAAAB4DNRkuD+8/6jccf7Rm6D8AAIY++gAAAAAAAAABfQIAAEYAAAA4Z4OIbgzvP+D4ozWjYug/AAAPPvoAAAAAAAAAAX4CAABGAAAARJkqwA4L7z9CW/f9d1joPwAAcD0pAQAAAAAAAAF/AgAARgAAAH6Pp+yGPO8/NIVMXX+l5z8AAGg+AAAAAAAAAAABgAIAAEYAAAA+lWPWZUPvPxwHXMpcnec/AACgPhAAAAAAAAAAAYECAABGAAAAMmO8nsVE7z+KqCfcQpfnPwAAtD4QAAAAAAAAAAGCAgAARgAAACYxFWclRu8/BolrNzqV5z8AALM+EAAAAAAAAAABgwIAAEYAAAAmMRVnJUbvPwaJazc6lec/AIC6PhAAAAAAAAAAAYQCAABGAAAAJjEVZyVG7z8GiWs3OpXnPwCAuz4fAAAAAAAAAAGFAgAARgAAACYxFWclRu8/iqgn3EKX5z8AALs+HwAAAAAAAAABhgIAAEYAAAAyY7yexUTvPxwHXMpcnec/AIC6Ph8AAAAAAAAAAYcCAABGAAAASscKDgZC7z80hUxdf6XnPwAAuj4fAAAAAAAAAAGIAgAARgAAAGQrWX1GP+8/0iL5lKqv5z8AALo+LwAAAAAAAAABiQIAAEYAAACKwU4kJzvvP3z/HRbnvec/AAC6Pj8AAAAAAAAAAYoCAABGAAAA1u05cugy7z+evIbyGsrnPwAAuz4/AAAAAAAAAAGLAgAARgAAAC5MzPdJKe8/Spmrc1fY5z8AgLo+PwAAAAAAAAABjAIAAEYAAACGql59qx/vP3qVjJmc6Oc/AAC5Pk4AAAAAAAAAAY0CAABGAAAA0tZJy2wX7z+okW2/4fjnPwCAuT5OAAAAAAAAAAGOAgAARgAAAB4DNRkuD+8/5szGLjgN6D8AgLo+XgAAAAAAAAABjwIAAEYAAABc/XgvTwjvPxTJp1R9Heg/AIC7Pl4AAAAAAAAAAZACAABGAAAAnPe8RXAB7z9ExYh6wi3oPwCAuz5uAAAAAAAAAAGRAgAARgAAAM6/WSTx++4/4mI1su036D8AAL4+bgAAAAAAAAABkgIAAEYAAAD0VU/L0ffuPwggno4hROg/AIDCPnwAAAAAAAAAAZMCAABGAAAAGOxEcrLz7j+mvUrGTE7oPwAAzD58AAAAAAAAAAGUAgAARgAAAD6COhmT7+4/vDs7WW9W6D8AgNg+mwAAAAAAAAABlQIAAEYAAABY5oiI0+zuP9a5K+yRXug/AADoPpsAAAAAAAAAAZYCAABGAAAAZBgwwHPr7j9mGGDaq2ToPwCA8D6bAAAAAAAAAAGXAgAARgAAAGQYMMBz6+4/fJZQbc5s6D8AgPY+qwAAAAAAAAABmAIAAEYAAABY5oiI0+zuP5YUQQDxdOg/AAD7PqsAAAAAAAAAAZkCAABGAAAAPoI6GZPv7j+iU7lJAnnoPwAAAD+rAAAAAAAAAAGaAgAARgAAAPRVT8vR9+4/uNGp3CSB6D8AwAE/uwAAAAAAAAABmwIAAEYAAACOxRUO0ALvP8YQIiY2heg/AAADP8oAAAAAAAAAAZwCAABGAAAAHgM1GS4P7z9MMN7KPofoPwBABT/aAAAAAAAAAAGdAgAARgAAAKAOrezrHO8/xhAiJjaF6D8AAAg/2gAAAAAAAAABngIAAEYAAAAU6H2ICSzvP7jRqdwkgeg/AEAJP9oAAAAAAAAAAZ8CAABGAAAAfo+n7IY87z+ukjGTE33oPwDACT/qAAAAAAAAAAGgAgAARgAAAACbH8BESu8/olO5SQJ56D8AQAk/6gAAAAAAAAABoQIAAEYAAACcCuYCQ1XvPxo0/aT5dug/AAAJP/kAAAAAAAAAAaICAABGAAAAOHqsRUFg7z80su03HH/oPwDABz/5AAAAAAAAAAGjAgAARgAAAN4bGsDfae8/3o4SuViN6D8AwAY/CQEAAAAAAAABpAIAAEYAAACIvYc6fnPvP5Sqr4Omn+g/AAD7PgkBAAAAAAAAAaUCAABGAAAAOpGc7Lx77z9UBcWXBbboPwAA4j4YAQAAAAAAAAGmAgAARgAAAPBksZ77g+8/Lt7KPofU6D8AgJ0+GAEAAAAAAAABpwIAAEYAAACBqdNK8b6xP+NTqr4OmtY/AAAoPgAAAAAAAAAAAagCAABGAAAAu4hg0O3UsT/ZFDJ1/ZXWPwAAaj4QAAAAAAAAAAGpAgAARgAAACEZmo3vybE/y9W5K+yR1j8AAIQ+EAAAAAAAAAABqgIAAEYAAADnOQ0I87OxP7+WQeLajdY/AICDPhAAAAAAAAAAAasCAABGAAAAS8pGxfSosT+nGFFPuIXWPwAAiT4QAAAAAAAAAAGsAgAARgAAABfruT/4krE/ndnYBaeB1j8AAIs+HwAAAAAAAAABrQIAAEYAAABBnGZ3/XGxP4Vb6HKEedY/AICLPh8AAAAAAAAAAa4CAABGAAAAcU0TrwJRsT9r3fffYXHWPwAAjT4fAAAAAAAAAAGvAgAARgAAAKH+v+YHMLE/VV8HTT9p1j8AgI4+LwAAAAAAAAABsAIAAEYAAADLr2weDQ+xPzvhFrocYdY/AICPPi8AAAAAAAAAAbECAABGAAAAx4GM0BXYsD8ZJK7d6FTWPwCAlz4/AAAAAAAAAAGyAgAARgAAAId0H/0hi7A/Aaa9SsZM1j8AAKQ+PwAAAAAAAAABswIAAEYAAADj1nhsLEmwP93oVG6SQNY/AICuPj8AAAAAAAAAAbQCAABGAAAAQpMXMnH4rz/FamTbbzjWPwAAuT5OAAAAAAAAAAG1AgAARgAAAI6ZsAWNSK8/lW6DtSoo1j8AAMI+XgAAAAAAAAABtgIAAEYAAACewLxTrIKuP3OxGtn2G9Y/AADLPl4AAAAAAAAAAbcCAABGAAAAggg8HM+mrT9N9LH8wg/WPwCA0T5eAAAAAAAAAAG4AgAARgAAAOqRodn4nqw/B3rgQ1v31T8AANg+bQAAAAAAAAABuQIAAEYAAADyXO2LKWurP9d9/x0W59U/AIDaPm0AAAAAAAAAAboCAABGAAAAKgfGw1ZNqj+xwJZB4trVPwCA3D59AAAAAAAAAAG7AgAARgAAAC7SEXaHGak/m0Kmrr/S1T8AgN0+jQAAAAAAAAABvAIAAEYAAABmfOqttPunP40DLmWuztU/AADfPo0AAAAAAAAAAb0CAABGAAAAZkc2YOXHpj+DxLUbncrVPwCA3z6cAAAAAAAAAAG+AgAARgAAANjQmx0PwKU/jQMuZa7O1T8AgN8+nAAAAAAAAAABvwIAAEYAAAB+OY5gNc6kP5tCpq6/0tU/AADgPpwAAAAAAAAAAcACAABGAAAAlGCarlQIpD+ngR740NbVPwAA4D6sAAAAAAAAAAHBAgAARgAAAOBmM4JwWKM/p4Ee+NDW1T8AAOE+rAAAAAAAAAABwgIAAEYAAACUK+ZghdSiP6eBHvjQ1tU/AIDiPrwAAAAAAAAAAcMCAABGAAAAhM8lxZZmoj+ngR740NbVPwCA4z68AAAAAAAAAAHEAgAARgAAAKpS8q6kDqI/p4Ee+NDW1T8AgOM+ywAAAAAAAAABxQIAAEYAAABuc2UpqPihP40DLmWuztU/AADwPssAAAAAAAAAAcYCAABGAAAAqlLyrqQOoj9rRsWIesLVPwCA9z7LAAAAAAAAAAHHAgAARgAAALquskqTfKI/XwdNP2m+1T8AAP8+ywAAAAAAAAAByAIAAEYAAAA4yYzxehajP1PI1PVXutU/AEABP+oAAAAAAAAAAckCAABGAAAAJKKAo1vcoz9TyNT1V7rVPwBAAj/6AAAAAAAAAAHKAgAARgAAALIYG+Yx5KQ/a0bFiHrC1T8AQAM/+gAAAAAAAAABywIAAEYAAADoLFy5/S2mP40DLmWuztU/AEAEPwoBAAAAAAAAAcwCAABGAAAAwt5DHb+5pz+9/w6L897VPwBABj8KAQAAAAAAAAHNAgAARgAAAGSxnvuDL6k/7/vvsDjv1T8AgAk/GQEAAAAAAAABzgIAAEYAAAAEhPnZSKWqPx340NZ9/9U/AIALPxkBAAAAAAAAAc8CAABGAAAAplZUuA0brD9bMypG1BPWPwAADT8pAQAAAAAAAAHQAgAARgAAANpqlYvZZK0/iS8LbBkk1j8AwA0/KQEAAAAAAAAB0QIAAEYAAACewLxTrIKuP6/sc0hNMNY/AMANPzkBAAAAAAAAAdICAABGAAAA+lfKEIZ0rz/RqdwkgTzWPwAADj85AQAAAAAAAAHTAgAARgAAAHEYX2EzHbA/6SfNt6NE1j8AAA4/RwEAAAAAAAAB1AIAAEYAAACzJcw0J2qwPw3lNZTXUNY/AAAOP0cBAAAAAAAAAdUCAABGAAAAvVOsgh6hsD8ZJK7d6FTWPwCADj9HAQAAAAAAAAHWAgAARgAAAPEyOQgbt7A/DeU1lNdQ1j8AABE/VwEAAAAAAAAB1wIAAEYAAADxMjkIG7ewPwGmvUrGTNY/AEAUP1cBAAAAAAAAAdgCAABGAAAAh3Qf/SGLsD/pJ823o0TWPwAAFz9XAQAAAAAAAAHZAgAARgAAAEdnsikuPrA/0ancJIE81j8AABo/ZgEAAAAAAAAB2gIAAEYAAABmFuQbf6CvP7kr7JFeNNY/AEAcP3YBAAAAAAAAAdsCAABGAAAA2p9J2aiYrj+hrfv+OyzWPwAAHz92AQAAAAAAAAHcAgAARgAAANpqlYvZZK0/iS8LbBkk1j8AwB8/hgEAAAAAAAAB3QIAAEYAAAA2mDqtFO+rP33wkiIIINY/AAAgP4YBAAAAAAAAAd4CAABGAAAAckIT5UHRqj9zsRrZ9hvWPwAAIT+VAQAAAAAAAAHfAgAARgAAAM5vuAZ9W6k/ZXKij+UX1j8AgCI/lQEAAAAAAAAB4AIAAEYAAADC3kMdv7mnP2Vyoo/lF9Y/AIAjP6UBAAAAAAAAAeECAABGAAAA6Cxcuf0tpj9lcqKP5RfWPwBAJD+lAQAAAAAAAAHiAgAARgAAAH45jmA1zqQ/ZXKij+UX1j8AQCQ/tQEAAAAAAAAB4wIAAEYAAABIJU2NaYSjP2Vyoo/lF9Y/AAAkP7UBAAAAAAAAAeQCAABGAAAASvCYP5pQoj9lcqKP5RfWPwAAJD/EAQAAAAAAAAHlAgAARgAAALp5/vzDSKE/ZXKij+UX1j8AgCQ/xAEAAAAAAAAB5gIAAEYAAABi4vA/6lagP2Vyoo/lF9Y/AEAlP9QBAAAAAAAAAecCAABGAAAA7BL6GxMinz9lcqKP5RfWPwDAJj/UAQAAAAAAAAHoAgAARgAAABhhErhRlp0/WzMqRtQT1j8AgCg/4wEAAAAAAAAB6QIAAEYAAAAcLF5qgmKcP030sfzCD9Y/AAArP+MBAAAAAAAAAeoCAABGAAAA8HPdMqWGmz9N9LH8wg/WPwDALT/jAQAAAAAAAAHrAgAARgAAABj3qRyzLps/KzdJII8D1j8AQDE/4wEAAAAAAAAB7AIAAEYAAAAY96kcsy6bPys3SSCPA9Y/AAA0PwMCAAAAAAAAAe0CAABGAAAA8HPdMqWGmz8rN0kgjwPWPwBANT8DAgAAAAAAAAHuAgAARgAAABwsXmqCYpw/KzdJII8D1j8AQDY/AwIAAAAAAAAB7wIAAEYAAAAYYRK4UZadPys3SSCPA9Y/AMA3PxICAAAAAAAAAfACAABGAAAAgFTgEBr2nj9BtTmzsQvWPwCAOT8iAgAAAAAAAAHxAgAARgAAAJzBfcXmbKA/TfSx/MIP1j8AwDg/IgIAAAAAAAAB8gIAAEYAAAD0WIuCwF6hP2Vyoo/lF9Y/AMA2PzICAAAAAAAAAfMCAABGAAAASvCYP5pQoj+JLwtsGSTWPwDANT8yAgAAAAAAAAH0AgAARgAAAKSHpvxzQqM/r+xzSE0w1j8AADU/QQIAAAAAAAAB9QIAAEYAAAD+HrS5TTSkP9Gp3CSBPNY/AAA1P0ECAAAAAAAAAfYCAABGAAAAWLbBdicmpT8Bpr1KxkzWPwCANT9RAgAAAAAAAAH3AgAARgAAALJNzzMBGKY/I2MmJ/pY1j8AQDU/UQIAAAAAAAAB+AIAAEYAAACgJsPl4d2mP0kgjwMuZdY/AAA1P2ACAAAAAAAAAfkCAABGAAAAjP+2l8Kjpz9fnn+WUG3WPwAANT9gAgAAAAAAAAH6AgAARgAAAAoakT6qPag/dxxwKXN11j8AADU/cAIAAAAAAAAB+wIAAEYAAAAadlHamKuoP4+aYLyVfdY/AAA1P3ACAAAAAAAAAfwCAABGAAAALtIRdocZqT+d2dgFp4HWPwAANT+AAgAAAAAAAAH9AgAARgAAAApPRYx5cak/pxhRT7iF1j8AQDQ/gAIAAAAAAAAB/gIAAEYAAACo7Oscb7OpP6cYUU+4hdY/AAA0P48CAAAAAAAAAf8CAABGAAAAGqsFKGjfqT+/lkHi2o3WPwAAND+PAgAAAAAAAAEAAwAARgAAABqrBSho36k/v5ZB4tqN1j8AADQ/nwIAAAAAAAABAQMAAEYAAAAaqwUoaN+pP7+WQeLajdY/AEAzP58CAAAAAAAAAQIDAABGAAAAGqsFKGjfqT/L1bkr7JHWPwCAMj+fAgAAAAAAAAEDAwAARgAAAKjs6xxvs6k/2RQydf2V1j8AgDE/vgIAAAAAAAABBAMAAEYAAAAKT0WMeXGpP+NTqr4OmtY/AEAxP74CAAAAAAAAAQUDAABGAAAALtIRdocZqT/jU6q+DprWPwCAMD++AgAAAAAAAAEGAwAARgAAAFBV3l+Vwag/41Oqvg6a1j8AgC8/zgIAAAAAAAABBwMAAEYAAAB22KpJo2moP++SIgggntY/AAAuP84CAAAAAAAAAQgDAABGAAAA1joEua0nqD/vkiIIIJ7WPwDALD/OAgAAAAAAAAEJAwAARgAAADCdXSi45ac/+9GaUTGi1j8AgCo/zgIAAAAAAAABCgMAAEYAAADC3kMdv7mnP/vRmlExotY/AIAoP+0CAAAAAAAAAQsDAABGAAAAViAqEsaNpz8JERObQqbWPwDAID/tAgAAAAAAAAEMAwAARgAAAOZhEAfNYac/CRETm0Km1j8AQBc/7QIAAAAAAAABDQMAAEYAAACwgoOB0EunPwkRE5tCptY/AAD0Pv0CAAAAAAAAAQ4DAABGAAAA5mEQB81hpz/70ZpRMaLWPwCAqD79AgAAAAAAAAEPAwAARgAAAGZ86q20+6c/pxhRT7iF1j8AAEw+/QIAAAAAAAABEAMAAEYAAACmiwgG3U6tP897d3ay3tQ/AAAwPQAAAAAAAAAAAREDAABGAAAAAu5hdecMrT+df5ZQbc7UPwAAcD0QAAAAAAAAAAESAwAARgAAAF5Qu+Txyqw/P4fUBOOt1D8AAIg9EAAAAAAAAAABEwMAAEYAAABO9PpIA12sPw+L896dndQ/AACEPRAAAAAAAAAAARQDAABGAAAA3jXhPQoxrD/pzYoCapHUPwAAiD0fAAAAAAAAAAEVAwAARgAAAHJ3xzIRBaw/xxAiJjaF1D8AAJg9HwAAAAAAAAABFgMAAEYAAAACua0nGNmrP5cUQQDxdNQ/AAC2PR8AAAAAAAAAARcDAABGAAAAlvqTHB+tqz9zV9gjvWjUPwAABD4vAAAAAAAAAAEYAwAARgAAAF4bB5cil6s/W9nnkJpg1D8AADo+LwAAAAAAAAABGQMAAEYAAAAmPHoRJoGrP0Nb9/13WNQ/AAB1Pi8AAAAAAAAAARoDAABGAAAAJjx6ESaBqz8p3QZrVVDUPwAAmj49AAAAAAAAAAEbAwAARgAAAF4bB5cil6s/H56OIURM1D8AgK8+PQAAAAAAAAABHAMAAEYAAAACua0nGNmrPx+ejiFETNQ/AADCPkwAAAAAAAAAAR0DAABGAAAA3jXhPQoxrD8fno4hREzUPwAAyj5MAAAAAAAAAAEeAwAARgAAAOqRodn4nqw/Q1v3/XdY1D8AgNI+XAAAAAAAAAABHwMAAEYAAAAC7mF15wytP2kYYNqrZNQ/AIDbPmwAAAAAAAAAASADAABGAAAAggg8HM+mrT+jU7lJAnnUPwCA4T5sAAAAAAAAAAEhAwAARgAAAG7hL86vbK4/9wwDTHuV1D8AAOg+ewAAAAAAAAABIgMAAEYAAACOmbAFjUivP0vGTE70sdQ/AIDsPnsAAAAAAAAAASMDAABGAAAA16iYHjUSsD+1/Ybjj9bUPwAA8T6LAAAAAAAAAAEkAwAARgAAAO0EWbojgLA/ITXBeCv71D8AAPY+iwAAAAAAAAABJQMAAEYAAAD7YBlWEu6wP5erc1fYI9U/AAD9PpoAAAAAAAAAASYDAABGAAAADb3Z8QBcsT8bYZ5/llDVPwCAAD+aAAAAAAAAAAEnAwAARgAAACEZmo3vybE/nxbJp1R91T8AAAI/mgAAAAAAAAABKAMAAEYAAACXBZTm3yyyPyPM888SqtU/AMACP6oAAAAAAAAAASkDAABGAAAA1RIButN5sj+ngR740NbVPwCAAz+qAAAAAAAAAAEqAwAARgAAANtA4QfLsLI/HfjQ1n3/1T8AQAQ/ugAAAAAAAAABKwMAAEYAAAAVIG6Nx8ayP6Gt+/47LNY/AEAFP7oAAAAAAAAAASwDAABGAAAA20DhB8uwsj8xop5wC13WPwDABz/JAAAAAAAAAAEtAwAARgAAAAvyjT/Qj7I/v5ZB4tqN1j8AwAs/yQAAAAAAAAABLgMAAEYAAAABxK3x2FiyP2cJ1ebMxtY/AEAPP9kAAAAAAAAAAS8DAABGAAAAwbZAHuULsj8l+lh+4QfXPwBAEz/ZAAAAAAAAAAEwAwAARgAAAEvKRsX0qLE/y2zsgtNA1z8AgBY/6QAAAAAAAAABMQMAAEYAAACh/r/mBzCxP11hj/Sicdc/AEAaP+kAAAAAAAAAATIDAABGAAAAvVOsgh6hsD/T10HTT5rXPwCAHT/4AAAAAAAAAAEzAwAARgAAAD050ts2B7A/NdADH9q61z8AwCA/+AAAAAAAAAABNAMAAEYAAABGXmPkocSuP5PIxWpk29c/AMAiPwgBAAAAAAAAATUDAABGAAAAposIBt1OrT/PAx/auu/XPwDAJD8IAQAAAAAAAAE2AwAARgAAAHJ3xzIRBaw//f//////1z8AACU/FwEAAAAAAAABNwMAAEYAAAA+Y4ZfRbuqPyO9aNwzDNg/AAAlPxcBAAAAAAAAATgDAABGAAAAqOzrHG+zqT9HetG4ZxjYPwBAHD8nAQAAAAAAAAE5AwAARgAAAFBV3l+Vwag/UblJAnkc2D8AQA8/JwEAAAAAAAAL"/>
</p:tagLst>
</file>

<file path=ppt/tags/tag83.xml><?xml version="1.0" encoding="utf-8"?>
<p:tagLst xmlns:a="http://schemas.openxmlformats.org/drawingml/2006/main" xmlns:r="http://schemas.openxmlformats.org/officeDocument/2006/relationships" xmlns:p="http://schemas.openxmlformats.org/presentationml/2006/main">
  <p:tag name="ATHENA.MIXSHAPE" val="|streamable=true|audioOnly=true|recordStart=110285|recordEnd=166524|recordLength=228066|start=110285|end=166524|audioFormat={00001610-0000-0010-8000-00AA00389B71}|audioRate=44100|muted=false|volume=0.8|fadeIn=0|fadeOut=0|videoFormat={34363248-0000-0010-8000-00AA00389B71}|videoRate=15|videoWidth=256|videoHeight=256"/>
</p:tagLst>
</file>

<file path=ppt/tags/tag84.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8AAAAQAAAABwMAAAAAAQAAABAAAAAECUlua0F0b21WMQIAAAAJBAAAAAkFAAAACQYAAAAJBwAAAAkIAAAACQkAAAAJCgAAAAkLAAAACQwAAAAJDQAAAAkOAAAACQ8AAAAJEAAAAAkRAAAACRIAAAAKBQQAAAALUGVuU3Ryb2tlVjEEAAAACkF0dHJpYnV0ZXMFVHJhY2UJU3RhcnRUaW1lBFR5cGUEBAAED1BlbkF0dHJpYnV0ZXNWMQIAAAAKSW5rVHJhY2VWMQIAAAAQDEFjdGlvblR5cGVWMQIAAAACAAAACRMAAAAJFAAAAGcnAAAAAAAABev///8MQWN0aW9uVHlwZVYxAQAAAAd2YWx1ZV9fAAgCAAAAAAAAAAEFAAAABAAAAAkWAAAACRcAAAC7TQAAAAAAAAHo////6////wAAAAABBgAAAAQAAAAJGQAAAAkaAAAAwlcAAAAAAAAB5f///+v///8AAAAAAQcAAAAEAAAACRwAAAAJHQAAAGBpAAAAAAAAAeL////r////AAAAAAEIAAAABAAAAAkfAAAACSAAAACnawAAAAAAAAHf////6////wAAAAABCQAAAAQAAAAJIgAAAAkjAAAAE3MAAAAAAAAB3P///+v///8AAAAAAQoAAAAEAAAACSUAAAAJJgAAAIl1AAAAAAAAAdn////r////AAAAAAELAAAABAAAAAkoAAAACSkAAABCeAAAAAAAAAHW////6////wAAAAABDAAAAAQAAAAJKwAAAAksAAAAOH8AAAAAAAAB0////+v///8AAAAAAQ0AAAAEAAAACS4AAAAJLwAAAPyQAAAAAAAAAdD////r////AAAAAAEOAAAABAAAAAkxAAAACTIAAACNqwAAAAAAAAHN////6////wAAAAABDwAAAAQAAAAJNAAAAAk1AAAAza4AAAAAAAAByv///+v///8AAAAAARAAAAAEAAAACTcAAAAJOAAAAMiyAAAAAAAAAcf////r////AAAAAAERAAAABAAAAAk6AAAACTsAAADnsgAAAAAAAAHE////6////wAAAAABEgAAAAQAAAAJPQAAAAk+AAAAQbkAAAAAAAABwf///+v///8AAAAABRMAAAAPUGVuQXR0cmlidXRlc1YxCgAAAAdfY29sb3JBB19jb2xvclIHX2NvbG9yRwdfY29sb3JCCkZpdFRvQ3VydmUGSGVpZ2h0Dklnbm9yZVByZXNzdXJlDUlzSGlnaGxpZ2h0ZXIFU2hhcGUFV2lkdGgAAAAAAAAAAAQAAgICAgEGAQEMQnJ1c2hTaGFwZVYxAgAAAAYCAAAA/wAAAAAAAAAAAAAIQAAABcD///8MQnJ1c2hTaGFwZVYxAQAAAAd2YWx1ZV9fAAgCAAAAAQAAAAAAAAAAAAhABRQAAAAKSW5rVHJhY2VWMQMAAAANTGlzdGAxK19pdGVtcwxMaXN0YDErX3NpemUPTGlzdGAxK192ZXJzaW9uBAAAGFNoYXJlZC5JbmtpbmcuSW5rUG9pbnRbXQIAAAAICAIAAAAJQQAAAH8AAAB/AAAAARYAAAATAAAA/wAAAAAAAAAAAAAIQAAAAb7////A////AQAAAAAAAAAAAAhAARcAAAAUAAAACUMAAABiAAAAYgAAAAEZAAAAEwAAAP8AAAAAAAAAAAAACEAAAAG8////wP///wEAAAAAAAAAAAAIQAEaAAAAFAAAAAlFAAAAeQAAAHkAAAABHAAAABMAAAD/AAAAAAAAAAAAAAhAAAABuv///8D///8BAAAAAAAAAAAACEABHQAAABQAAAAJRwAAACcAAAAnAAAAAR8AAAATAAAA/wAAAAAAAAAAAAAIQAAAAbj////A////AQAAAAAAAAAAAAhAASAAAAAUAAAACUkAAAArAAAAKwAAAAEiAAAAEwAAAP8AAAAAAAAAAAAACEAAAAG2////wP///wEAAAAAAAAAAAAIQAEjAAAAFAAAAAlLAAAAIwAAACMAAAABJQAAABMAAAD/AAAAAAAAAAAAAAhAAAABtP///8D///8BAAAAAAAAAAAACEABJgAAABQAAAAJTQAAACMAAAAjAAAAASgAAAATAAAA/wAAAAAAAAAAAAAIQAAAAbL////A////AQAAAAAAAAAAAAhAASkAAAAUAAAACU8AAAAeAAAAHgAAAAErAAAAEwAAAP8AAAAAAAAAAAAACEAAAAGw////wP///wEAAAAAAAAAAAAIQAEsAAAAFAAAAAlRAAAAggAAAIIAAAABLgAAABMAAAD/AAAAAAAAAAAAAAhAAAABrv///8D///8BAAAAAAAAAAAACEABLwAAABQAAAAJUwAAAIAAAACAAAAAATEAAAATAAAA/wAAAAAAAAAAAAAIQAAAAaz////A////AQAAAAAAAAAAAAhAATIAAAAUAAAACVUAAABEAAAARAAAAAE0AAAAEwAAAP8AAAAAAAAAAAAACEAAAAGq////wP///wEAAAAAAAAAAAAIQAE1AAAAFAAAAAlXAAAAXgAAAF4AAAABNwAAABMAAAD/AAAAAAAAAAAAAAhAAAABqP///8D///8BAAAAAAAAAAAACEABOAAAABQAAAAJWQAAAAUAAAAFAAAAAToAAAATAAAA/wAAAAAAAAAAAAAIQAAAAab////A////AQAAAAAAAAAAAAhAATsAAAAUAAAACVsAAAA2AAAANgAAAAE9AAAAEwAAAP8AAAAAAAAAAAAACEAAAAGk////wP///wEAAAAAAAAAAAAIQAE+AAAAFAAAAAldAAAAVgAAAFYAAAAHQQAAAAABAAAAgAAAAAQKSW5rUG9pbnRWMQI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oHQwAAAAABAAAAgAAAAAQKSW5rUG9pbnRWMQI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AQAADR4HRQAAAAABAAAAgAAAAAQKSW5rUG9pbnRWMQIA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0HB0cAAAAAAQAAAEAAAAAECklua1BvaW50VjECAAAACbgBAAAJuQEAAAm6AQAACbsBAAAJvAEAAAm9AQAACb4BAAAJvwEAAAnAAQAACcEBAAAJwgEAAAnDAQAACcQBAAAJxQEAAAnGAQAACccBAAAJyAEAAAnJAQAACcoBAAAJywEAAAnMAQAACc0BAAAJzgEAAAnPAQAACdABAAAJ0QEAAAnSAQAACdMBAAAJ1AEAAAnVAQAACdYBAAAJ1wEAAAnYAQAACdkBAAAJ2gEAAAnbAQAACdwBAAAJ3QEAAAneAQAADRkHSQAAAAABAAAAQAAAAAQKSW5rUG9pbnRWMQIA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0VB0sAAAAAAQAAAEAAAAAECklua1BvaW50VjECAAAACQoCAAAJCwIAAAkMAgAACQ0CAAAJDgIAAAkPAgAACRACAAAJEQIAAAkSAgAACRMCAAAJFAIAAAkVAgAACRYCAAAJFwIAAAkYAgAACRkCAAAJGgIAAAkbAgAACRwCAAAJHQIAAAkeAgAACR8CAAAJIAIAAAkhAgAACSICAAAJIwIAAAkkAgAACSUCAAAJJgIAAAknAgAACSgCAAAJKQIAAAkqAgAACSsCAAAJLAIAAA0dB00AAAAAAQAAAEAAAAAECklua1BvaW50VjECAAAACS0CAAAJLgIAAAkvAgAACTACAAAJMQIAAAkyAgAACTMCAAAJNAIAAAk1AgAACTYCAAAJNwIAAAk4AgAACTkCAAAJOgIAAAk7AgAACTwCAAAJPQIAAAk+AgAACT8CAAAJQAIAAAlBAgAACUICAAAJQwIAAAlEAgAACUUCAAAJRgIAAAlHAgAACUgCAAAJSQIAAAlKAgAACUsCAAAJTAIAAAlNAgAACU4CAAAJTwIAAA0dB08AAAAAAQAAACAAAAAECklua1BvaW50VjECAAAACVACAAAJUQIAAAlSAgAACVMCAAAJVAIAAAlVAgAACVYCAAAJVwIAAAlYAgAACVkCAAAJWgIAAAlbAgAACVwCAAAJXQIAAAleAgAACV8CAAAJYAIAAAlhAgAACWICAAAJYwIAAAlkAgAACWUCAAAJZgIAAAlnAgAACWgCAAAJaQIAAAlqAgAACWsCAAAJbAIAAAltAgAADQIHUQAAAAABAAAAAAEAAAQKSW5rUG9pbnRWMQIAAAAJbgIAAAlvAgAACXACAAAJcQIAAAlyAgAACXMCAAAJdAIAAAl1AgAACXYCAAAJdwIAAAl4AgAACXkCAAAJegIAAAl7AgAACXwCAAAJfQIAAAl+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1+B1MAAAAAAQAAAIAAAAAECklua1BvaW50VjECAAAACfACAAAJ8QIAAAnyAgAACfMCAAAJ9AIAAAn1AgAACfYCAAAJ9wIAAAn4AgAACfkCAAAJ+gIAAAn7AgAACfwCAAAJ/QIAAAn+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dVAAAAAAEAAACAAAAABApJbmtQb2ludFYxAgAAAAlwAwAACXEDAAAJcgMAAAlzAwAACXQDAAAJdQMAAAl2AwAACXcDAAAJeAMAAAl5AwAACXoDAAAJewMAAAl8AwAACX0DAAAJfgMAAAl/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NPAdXAAAAAAEAAACAAAAABApJbmtQb2ludFYxAgAAAAm0AwAACbUDAAAJtgMAAAm3AwAACbgDAAAJuQMAAAm6AwAACbsDAAAJvAMAAAm9AwAACb4DAAAJvwMAAAnAAwAACcEDAAAJwgMAAAnDAwAACcQDAAAJxQMAAAnGAwAACccDAAAJyAMAAAnJAwAACcoDAAAJywMAAAnMAwAACc0DAAAJzgMAAAnPAwAACdADAAAJ0QMAAAnSAwAACdMDAAAJ1AMAAAnVAwAACdYDAAAJ1wMAAAnYAwAACdkDAAAJ2gMAAAnbAwAACdwDAAAJ3QMAAAneAwAACd8DAAAJ4AMAAAnhAwAACeIDAAAJ4wMAAAnkAwAACeUDAAAJ5gMAAAnnAwAACegDAAAJ6QMAAAnqAwAACesDAAAJ7AMAAAntAwAACe4DAAAJ7wMAAAnwAwAACfEDAAAJ8gMAAAnzAwAACfQDAAAJ9QMAAAn2AwAACfcDAAAJ+AMAAAn5AwAACfoDAAAJ+wMAAAn8AwAACf0DAAAJ/gMAAAn/AwAACQAEAAAJAQQAAAkCBAAACQMEAAAJBAQAAAkFBAAACQYEAAAJBwQAAAkIBAAACQkEAAAJCgQAAAkLBAAACQwEAAAJDQQAAAkOBAAACQ8EAAAJEAQAAAkRBAAADSIHWQAAAAABAAAACAAAAAQKSW5rUG9pbnRWMQIAAAAJEgQAAAkTBAAACRQEAAAJFQQAAAkWBAAADQMHWwAAAAABAAAAQAAAAAQKSW5rUG9pbnRWMQIAAAAJFwQAAAkYBAAACRkEAAAJGgQAAAkbBAAACRwEAAAJHQQAAAkeBAAACR8EAAAJIAQAAAkhBAAACSIEAAAJIwQAAAkkBAAACSUEAAAJJgQAAAknBAAACSgEAAAJKQQAAAkqBAAACSsEAAAJLAQAAAktBAAACS4EAAAJLwQAAAkwBAAACTEEAAAJMgQAAAkzBAAACTQEAAAJNQQAAAk2BAAACTcEAAAJOAQAAAk5BAAACToEAAAJOwQAAAk8BAAACT0EAAAJPgQAAAk/BAAACUAEAAAJQQQAAAlCBAAACUMEAAAJRAQAAAlFBAAACUYEAAAJRwQAAAlIBAAACUkEAAAJSgQAAAlLBAAACUwEAAANCgddAAAAAAEAAACAAAAABApJbmtQb2ludFYxAgA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NKgVeAAAACklua1BvaW50VjEEAAAAAVgBWQ5QcmVzc3VyZUZhY3RvcglUaW1lU3RhbXAAAAAABgYLEAIAAADyuzOpmBjjP8C2qGDP5p4/AADoPQAAAAAAAAAAAV8AAABeAAAABJ3V59YV4z+AzPeVAGObPwAAID4QAAAAAAAAAAFgAAAAXgAAABV+dyYVE+M/wPqEyQjNmj8AADQ+EAAAAAAAAAABYQAAAF4AAAA7QLujkQ3jP0BXnzAZoZk/AAA3PhAAAAAAAAAAAWIAAABeAAAATSFd4s8K4z/AHPN9JcCYPwAARj4QAAAAAAAAAAFjAAAAXgAAAE0hXeLPCuM/AEuAsS0qmD8AAFU+HwAAAAAAAAABZAAAAF4AAABNIV3izwrjP4AQ1P45SZc/AABkPh8AAAAAAAAAAWUAAABeAAAATSFd4s8K4z/APmEyQrOWPwAAdz4fAAAAAAAAAAFmAAAAXgAAADtAu6ORDeM/AG3uZUodlj8AAIY+HwAAAAAAAAABZwAAAF4AAAAoXxllUxDjPyAEtX9O0pU/AACLPi8AAAAAAAAAAWgAAABeAAAABJ3V59YV4z9Am3uZUoeVPwCAkT4vAAAAAAAAAAFpAAAAXgAAAN/akWpaG+M/YDJCs1Y8lT8AgJk+PwAAAAAAAAABagAAAF4AAAC6GE7t3SDjP4DJCM1a8ZQ/AACiPj8AAAAAAAAAAWsAAABeAAAApzesrp8j4z/AYM/mXqaUPwAAqz4/AAAAAAAAAAFsAAAAXgAAAJZWCnBhJuM/4PeVAGNblD8AgLE+TgAAAAAAAAABbQAAAF4AAACWVgpwYSbjPwCPXBpnEJQ/AAC4Pk4AAAAAAAAAAW4AAABeAAAApzesrp8j4z8AJiM0a8WTPwCAuz5OAAAAAAAAAAFvAAAAXgAAAN/akWpaG+M/QL3pTW96kz8AAL4+TgAAAAAAAAABcAAAAF4AAAAoXxllUxDjP6CCPZt7mZI/AIDBPl4AAAAAAAAAAXEAAABeAAAAhMRCnooC4z/AGQS1f06SPwAAxT59AAAAAAAAAAFyAAAAXgAAAAXsr1Q+7+I/ALHKzoMDkj8AAMk+fQAAAAAAAAABcwAAAF4AAAC7tgLHrNPiPwBIkeiHuJE/AADNPo0AAAAAAAAAAXQAAABeAAAAhWL3d1m14j8ASJHoh7iRPwAAzz6cAAAAAAAAAAF1AAAAXgAAAHLQL6aCkeI/AEiR6Ie4kT8AgNA+nAAAAAAAAAABdgAAAF4AAACEAKxRKGjiP0DfVwKMbZE/AIDSPpwAAAAAAAAAAXcAAABeAAAAqRHKOww84j+ADeU1lNeQPwCA1D68AAAAAAAAAAF4AAAAXgAAACqIEV8nAuI/gKVxBkHtjz8AgNY+vAAAAAAAAAABeQAAAF4AAAC93/rAgMXhP0BfptRhlY0/AIDYPrwAAAAAAAAAAXoAAABeAAAAYhiGYRiG4T8AGNuigj2LPwCA2T68AAAAAAAAAAF7AAAAXgAAAPVvb8NxSeE/AKOCPZt7iT8AgNk+ywAAAAAAAAABfAAAAF4AAABjBRWoThLhP4D/nKSrT4g/AADaPssAAAAAAAAAAX0AAABeAAAArNh2D6/g4D+ALSrYs7mHPwAA2j7bAAAAAAAAAAF+AAAAXgAAANHplPmStOA/gC0q2LO5hz8AANo+2wAAAAAAAAABfwAAAF4AAADSOG9m+o3gP4AtKtizuYc/AADaPuoAAAAAAAAAAYAAAABeAAAAnORjF6dv4D+ALSrYs7mHPwAA2j7qAAAAAAAAAAGBAAAAXgAAAEDOFEvXVuA/gP+cpKtPiD8AANo++gAAAAAAAAABggAAAF4AAADT1iNAyUDgP4D/nKSrT4g/AADaPvoAAAAAAAAAAYMAAABeAAAAQR3vtz4w4D+A/5ykq0+IPwAA2j4KAQAAAAAAAAGEAAAAXgAAAJyCGPF1IuA/gP+cpKtPiD8AANs+CgEAAAAAAAABhQAAAF4AAADTJf6sMBrgP4AtKtizuYc/AIDdPhkBAAAAAAAAAYYAAABeAAAA9+dBKq0U4D9AXLcLvCOHPwAA4D4ZAQAAAAAAAAGHAAAAXgAAAAnJ42jrEeA/QIpEP8SNhj8AgOI+KQEAAAAAAAABiAAAAF4AAAAJyeNo6xHgPwAV7Nncy4Q/AIDjPikBAAAAAAAAAYkAAABeAAAA5Qag624X4D8AoJN09QmDPwCA4z4pAQAAAAAAAAGKAAAAXgAAAK5jui+0H+A/gPyt2wXegT8AAOc+KQEAAAAAAAABiwAAAF4AAABBHe+3PjDgP0BZyEIWsoA/AADtPjkBAAAAAAAAAYwAAABeAAAArhTgwkxG4D9Ah1V2HhyAPwAA8D5MAQAAAAAAAAGNAAAAXgAAANGHSdNhZ+A/AGvFU00Mfz8AgPE+XAEAAAAAAAABjgAAAF4AAADSOG9m+o3gPwAk+iFutHw/AADyPlwBAAAAAAAAAY8AAABeAAAAvwjzulS34D8AJPohbrR8PwAA8z5rAQAAAAAAAAGQAAAAXgAAAJr31NBw4+A/AIEUiX6Iez8AgPM+awEAAAAAAAABkQAAAF4AAAB25rbmjA/hP4CWY76vBHg/AAD1PnsBAAAAAAAAAZIAAABeAAAAZLY6O+c44T+AlmO+rwR4PwCA9D57AQAAAAAAAAGTAAAAXgAAAFCGvo9BYuE/APN9JcDYdj8AAPQ+iwEAAAAAAAABlAAAAF4AAAA+VkLkm4vhPwAJzVrxVHM/AAD0PosBAAAAAAAAAZUAAABeAAAALCbGOPa04T8AZefBASlyPwAA9D6LAQAAAAAAAAGWAAAAXgAAAAYVqE4S4eE/AMIBKRL9cD8AAPQ+mgEAAAAAAAABlwAAAF4AAADhA4pkLg3iPwA8OCBFom8/AAD0PpoBAAAAAAAAAZgAAABeAAAAvPJreko54j8AwgEpEv1wPwCA8j6qAQAAAAAAAAGZAAAAXgAAALyjkQ3jX+I/AGXnwQEpcj8AAPI+qgEAAAAAAAABmgAAAF4AAADONVnfuYPiPwAJzVrxVHM/AADyProBAAAAAAAAAZsAAABeAAAABIpkLg2i4j+AlmO+rwR4PwAA8z66AQAAAAAAAAGcAAAAXgAAAF+gs/rcuuI/AIEUiX6Iez8AgPM+yQEAAAAAAAABnQAAAF4AAADNl6QF69DiPwBrxVNNDH8/AAD1PskBAAAAAAAAAZ4AAABeAAAAYFHZjXXh4j9AWchCFrKAPwAA8z7ZAQAAAAAAAAGfAAAAXgAAAAXsr1Q+7+I/AKCTdPUJgz8AgPE+2QEAAAAAAAABoAAAAF4AAADNSMqYg/fiP8DmXqbUYYU/AIDxPugBAAAAAAAAAaEAAABeAAAAzUjKmIP34j9AXLcLvCOHPwCA8j7oAQAAAAAAAAGiAAAAXgAAAPIKDhYA8uI/gP+cpKtPiD8AAPI++AEAAAAAAAABowAAAF4AAAA6j5UQ+ebiPwCjgj2be4k/AADyPvgBAAAAAAAAAaQAAABeAAAA33hGRCnO4j/AdPUJkxGKPwAA8z4IAgAAAAAAAAGlAAAAXgAAAKkkO/XVr+I/ABjbooI9iz8AgPQ+CAIAAAAAAAABpgAAAF4AAACXknMj/4viP0BfptRhlY0/AAD0PhcCAAAAAAAAAacAAABeAAAAl+FNkGZl4j9A1P45SVePPwAA9D4XAgAAAAAAAAGoAAAAXgAAAKkRyjsMPOI/gA3lNZTXkD8AAPQ+JwIAAAAAAAABqQAAAF4AAADPIugl8A/iP8AZBLV/TpI/AAD0PicCAAAAAAAAAaoAAABeAAAA9DMGENTj4T8Aj1waZxCUPwAA9D4nAgAAAAAAAAGrAAAAXgAAACwmxjj2tOE/QJt7mVKHlT8AAPQ+RgIAAAAAAAABrAAAAF4AAABiGIZhGIbhP4Cnmhg+/pY/AAD0PkYCAAAAAAAAAa0AAABeAAAArOvnyHhU4T/gs7mXKXWYPwAA9D5GAgAAAAAAAAGuAAAAXgAAANH8BbNcKOE/QFefMBmhmT8AAPQ+RgIAAAAAAAABrwAAAF4AAADkLIJeAv/gPwApEv0QN5o/AAD0PlYCAAAAAAAAAbAAAABeAAAA0Zq6jCvb4D/AkUvjDIKaPwAA9T5WAgAAAAAAAAGxAAAAXgAAAJtGrz3YvOA/wPqEyQjNmj8AgPc+ZQIAAAAAAAABsgAAAF4AAABREQKwRqHgP8D6hMkIzZo/AAD5PmUCAAAAAAAAAbMAAABeAAAA5BkRpTiL4D/A+oTJCM2aPwCA+T51AgAAAAAAAAG0AAAAXgAAAGRBflvsd+A/wPqEyQjNmj8AAPs+dQIAAAAAAAABtQAAAF4AAACc5GMXp2/gP8D6hMkIzZo/AAAAP5QCAAAAAAAAAbYAAABeAAAArsUFVuVs4D/A+oTJCM2aPwDAAj+UAgAAAAAAAAG3AAAAXgAAAIkDwthocuA/wJFL4wyCmj8AwAQ/lAIAAAAAAAABuAAAAF4AAABRYNwcrnrgP0DA2BYV7Jk/AMAGP5QCAAAAAAAAAbkAAABeAAAA9vqy43aI4D9g7mVKHVaZPwAABz+kAgAAAAAAAAG6AAAAXgAAAFERArBGoeA/AEuAsS0qmD8AAAc/tAIAAAAAAAABuwAAAF4AAACJZQ3/mb/gP8A+YTJCs5Y/AIAGP7QCAAAAAAAAAbwAAABeAAAAmvfU0HDj4D9Am3uZUoeVPwAABj/DAgAAAAAAAAG9AAAAXgAAAJqo+mMJCuE/wGDP5l6mlD8AAAY/wwIAAAAAAAABvgAAAF4AAACZWSD3oTDhPwCPXBpnEJQ/AIAGP9MCAAAAAAAAAb8AAABeAAAAhymkS/xZ4T8AJiM0a8WTPwBABz/TAgAAAAAAAAHAAAAAXgAAAFA35CLaiOE/ACYjNGvFkz8AwAg/4gIAAAAAAAABwQAAAF4AAAD0guB8O73hP+D3lQBjW5Q/AAAJP+ICAAAAAAAAAcIAAABeAAAAhu06mF704T9gMkKzVjyVPwCACD/yAgAAAAAAAAHDAAAAXgAAAPSVUTYFMeI/wNUnTEZolj8AQAg/8gIAAAAAAAABxAAAAF4AAACEAKxRKGjiPwBLgLEtKpg/AIAIP/ICAAAAAAAAAcUAAABeAAAAPC1K6seZ4j9AV58wGaGZPwDACD8RAwAAAAAAAAHGAAAAXgAAACr9zT4iw+I/wPqEyQjNmj8AwAg/EQMAAAAAAAABxwAAAF4AAABNcDdPN+TiP2A1MXz8rZs/AAAJPxEDAAAAAAAAAcgAAABeAAAAl6Xk3Mj/4j8AB6RI9EOcPwCACT8RAwAAAAAAAAHJAAAAXgAAAASd1efWFeM/wNgWFezZnD8AwAk/MQMAAAAAAAABygAAAF4AAACnN6yunyPjP8DYFhXs2Zw/AMAJPzEDAAAAAAAAAcsAAABeAAAAcpTG8uQr4z8AB6RI9EOcPwDACD8xAwAAAAAAAAHMAAAAXgAAAIR1aDEjKeM/YDUxfPytmz8AwAc/QAMAAAAAAAABzQAAAF4AAADyuzOpmBjjP8D6hMkIzZo/AEAHP0ADAAAAAAAAAc4AAABeAAAAl6Xk3Mj/4j9AwNgWFeyZPwCABz9AAwAAAAAAAAHPAAAAXgAAAKnVYIhu1uI/YO5lSh1WmT8AwAg/UAMAAAAAAAAB0AAAAF4AAADgxyCxkKfiP+CzuZcpdZg/AIAKP1ADAAAAAAAAAdEAAABeAAAAPHwkVy9z4j8AS4CxLSqYPwAADD9fAwAAAAAAAAHSAAAAXgAAAJcwKP3NPuI/gBDU/jlJlz8AQA0/XwMAAAAAAAAB0wAAAF4AAAA8abOdZf/hP4AQ1P45SZc/AMANP28DAAAAAAAAAdQAAABeAAAAz8Cc/77C4T+AENT+OUmXPwDADT9vAwAAAAAAAAHVAAAAXgAAAGIYhmEYhuE/gBDU/jlJlz8AAA4/fwMAAAAAAAAB1gAAAF4AAADijs2EM0zhP4AQ1P45SZc/AIAOP38DAAAAAAAAAdcAAABeAAAAPkPRKtIX4T+AENT+OUmXPwDADj+OAwAAAAAAAAHYAAAAXgAAAGRU7xS26+A/AEuAsS0qmD8AwA4/jgMAAAAAAAAB2QAAAF4AAAB2hGvAW8LgP+CzuZcpdZg/AIAPP54DAAAAAAAAAdoAAABeAAAAZPKj7oSe4D/gs7mXKXWYPwDAED+eAwAAAAAAAAHbAAAAXgAAAC6emJ8xgOA/4LO5lyl1mD8AwAo/ngMAAAAAAAAB3AAAAF4AAADkaOsRoGTgP+CzuZcpdZg/AIABP80DAAAAAAAAAd0AAABeAAAA8T2u5TRswD+gSPRD3GipPwAAUD0AAAAAAAAAAAHeAAAAXgAAAKm5Jus7d8A/YCueamL4qD8AAJQ9DwAAAAAAAAAB3wAAAF4AAABgNZ/wQoLAPyAOSJHoh6g/AACoPQ8AAAAAAAAAAeAAAABeAAAAYDWf8EKCwD9QPNXE8PGnPwAAyD0PAAAAAAAAAAHhAAAAXgAAAGA1n/BCgsA/4Ie40XLMpz8AAP49HwAAAAAAAAAB4gAAAF4AAABgNZ/wQoLAPzC2RQV7Nqc/AAAmPh8AAAAAAAAAAeMAAABeAAAAFrEX9kmNwD/gmO8rAcamPwAAUz4fAAAAAAAAAAHkAAAAXgAAAMwskPtQmMA/oHuZUodVpj8AAHs+MgAAAAAAAAAB5QAAAF4AAAA7JIEGX67AP1BeQ3kN5aU/AACRPjIAAAAAAAAAAeYAAABeAAAAphtyEW3EwD/AI5fGGQSlPwAAnz5CAAAAAAAAAAHnAAAAXgAAABYTYxx72sA/kJ0HB6RIpD8AgKs+QgAAAAAAAAAB6AAAAF4AAADMjtshguXAP+DLlDqssqM/AACxPlIAAAAAAAAAAekAAABeAAAAgQpUJ4nwwD+grj5hMkKjPwAAsj5SAAAAAAAAAAHqAAAAXgAAAF+X6hZ0z8A/AHSSrj5hoj8AALI+YQAAAAAAAAAB6wAAAF4AAAAWsRf2SY3AP0CiH+JGy6E/AACyPmEAAAAAAAAAAewAAABeAAAAhORxtPUIwD8gHJAi0Q+hPwCAsD5xAAAAAAAAAAHtAAAAXgAAAJ5JxcQYx74/IC3HfF8JoD8AAK8+gQAAAAAAAAAB7gAAAF4AAAA0yqYgRny9P0B8/K3bBZ4/AICvPoEAAAAAAAAAAe8AAABeAAAAfmS1W0nvuz9gNTF8/K2bPwCAsT6QAAAAAAAAAAHwAAAAXgAAAF4H04s+TLo/QMDYFhXsmT8AALQ+oAAAAAAAAAAB8QAAAF4AAADzwx2bCWe4PwBLgLEtKpg/AIC2PqAAAAAAAAAAAfIAAABeAAAAQ5qViao/tj+Ap5oYPv6WPwCAtz6gAAAAAAAAAAHzAAAAXgAAAJBwDXhLGLQ/gKeaGD7+lj8AgLc+rwAAAAAAAAAB9AAAAF4AAABvT5Rb3tqxP4AQ1P45SZc/AAC4Pq8AAAAAAAAAAfUAAABeAAAAMCncvza/rz/AHPN9JcCYPwAAuD6vAAAAAAAAAAH2AAAAXgAAAICzj8iwyKs/gMz3lQBjmz8AALg+vwAAAAAAAAAB9wAAAF4AAACsLCXnRv6nP8C2qGDP5p4/AAC5Pr8AAAAAAAAAAfgAAABeAAAArpScG/lfpD9gOeb7SoChPwCAuD7PAAAAAAAAAAH5AAAAXgAAAAAfUCRzaaA/UICxLSrYoz8AALg+zwAAAAAAAAAB+gAAAF4AAAAvp9o0856aPwAwtkUFe6Y/AAC4Pt4AAAAAAAAAAfsAAABeAAAA0cuceHAblT/A37pd4B2pPwAAuT7eAAAAAAAAAAH8AAAAXgAAAJmJqj+WoJA/4KwVTzUxrD8AgLk+7gAAAAAAAAAB/QAAAF4AAADqwAcUyVyKPwAAAAAAALA/AIC5Pu4AAAAAAAAAAf4AAABeAAAA7qBRr7aJhT/IgwNSJPqxPwCAuD7+AAAAAAAAAAH/AAAAXgAAAKJuuqhleIM/ELwjl8YZtD8AALg+/gAAAAAAAAABAAEAAF4AAACO5clXRtmEP0j0Q9xoObY/AAC4Pg0BAAAAAAAAAQEBAABeAAAArjcXw6m9iz8oOw8OSJG4PwAAuT4NAQAAAAAAAAECAQAAXgAAAK0i9sI+qZE/6OoTJiM0uz8AgLo+HQEAAAAAAAABAwEAAF4AAACnQqwnUXyWP3BAikQ/xL0/AIC8Ph0BAAAAAAAAAQQBAABeAAAAyfutDwxYnD/8SoCxLSrAPwCAvT4sAQAAAAAAAAEFAQAAXgAAACi4m6cbcqE/xHW7wDtywT8AgL0+LAEAAAAAAAABBgEAAF4AAACulJwb+V+kP1BGaNaKp8I/AADAPjwBAAAAAAAAAQcBAABeAAAAQHGdj9ZNpz+gvIbyGsrDPwAAwz48AQAAAAAAAAEIAQAAXgAAABZw2td746k/FGBsiwr2xD8AAMU+PAEAAAAAAAABCQEAAF4AAADsbhcgIXmsPyx8/K3bBcY/AIDFPkwBAAAAAAAAAQoBAABeAAAA4n5yUqrirj9wxVNNDB/HPwCAxD5MAQAAAAAAAAELAQAAXgAAAG/HZsIZprA/pA6r7Dw4yD8AAMQ+WwEAAAAAAAABDAEAAF4AAAAlacE6tJixP4zQrBVPNck/AADEPlsBAAAAAAAAAQ0BAABeAAAAbxMrqEB1sj+s7Dw4IEXKPwAAxT5rAQAAAAAAAAEOAQAAXgAAAEbGowq/O7M/BGNbVLBnyz8AgMg+awEAAAAAAAABDwEAAF4AAABFijpXIdazP1jZeXBAisw/AADPPnsBAAAAAAAAARABAABeAAAAZ1/vjWdEtD/oqSaGj7/NPwAA1T57AQAAAAAAAAERAQAAXgAAAB49s7mfnLQ/UE0MH3/rzj8AgNs+igEAAAAAAAABEgEAAF4AAAD7K5XPu8i0P/COXBpnENA/AIDfPooBAAAAAAAAARMBAABeAAAAZyOG2snetD9wUcGezb3QPwCA4z6aAQAAAAAAAAEUAQAAXgAAAGcjhtrJ3rQ/7hMmIzRr0T8AgOo+mgEAAAAAAAABFQEAAF4AAABnI4bayd60PxaateKpJtI/AADzPqkBAAAAAAAAARYBAABeAAAAjjSkxK2ytD9yetOb3vTSPwCA+T6pAQAAAAAAAAEXAQAAXgAAAEVO0aODcLQ/BrV/TtLV0z8AAAA/uQEAAAAAAAABGAEAAF4AAAAjeRxtPQK0PyaGj791u9Q/AMABP7kBAAAAAAAAARkBAABeAAAARsajCr87sz9ihGateKrVPwDAAz/JAQAAAAAAAAEaAQAAXgAAALg1Z3wIHbI/2tzLlDqs1j8AAAQ/yQEAAAAAAAABGwEAAF4AAABMtkjYNdKwPxrbooI9m9c/AAAEP9gBAAAAAAAAARwBAABeAAAACJCQPI62rj8if+t2gXfYPwAABD/YAQAAAAAAAAEdAQAAXgAAAICzj8iwyKs/8silcQZB2T8AgAQ/6AEAAAAAAAABHgEAAF4AAADw1o5U09qoP/4hbrQc89k/AAAHP+gBAAAAAAAAAR8BAABeAAAAaPqN4PXspT/uTW9605vaPwDACj/4AQAAAAAAAAEgAQAAXgAAALAMb4I0K6M/Eol+iBst2z8AQA4/+AEAAAAAAAABIQEAAF4AAAAoMG4OVz2gP7ItKtizuds/AEASPwcCAAAAAAAAASIBAABeAAAA84SeYCv3mj/CO3JpnEHcPwCAFD8HAgAAAAAAAAEjAQAAXgAAAKdCrCdRfJY/0km6+oTJ3D8AgBY/FwIAAAAAAAABJAEAAF4AAAAh3n0ar1mSP3LuZUodVt0/AIAYPxcCAAAAAAAAASUBAABeAAAAWiU2IWt/jj8qwNgWFezdPwAAGz8XAgAAAAAAAAEmAQAAXgAAAP5J+GTo+4g/4pFL4wyC3j8AQBw/JgIAAAAAAAABJwEAAF4AAACO5clXRtmEP0Yn6eoTJt8/AMAcPyYCAAAAAAAAASgBAABeAAAA8ICbSqS2gD/C6U1vetPfPwDAGj82AgAAAAAAAAEpAQAAXgAAAMCv6SnliHo/OYOg9s9J4D8AgBc/NgIAAAAAAAABKgEAAF4AAAAkS7scQ2Z2P72vBBjbouA/AMAUP0YCAAAAAAAAASsBAABeAAAAyG99YMDicD//EDdajvngPwAAEz9GAgAAAAAAAAEsAQAAXgAAAAjy22K/A28/ZxDU/jlJ4T8AQBI/VQIAAAAAAAABLQEAAF4AAADIb31gwOJwP/2t2wXekeE/AIASP1UCAAAAAAAAAS4BAABeAAAAJEu7HENmdj+B2j8n6erhPwBAFD9lAgAAAAAAAAEvAQAAXgAAANz3qvmEF4I/YUN5DeU14j8AgBc/ZQIAAAAAAAABMAEAAF4AAACuNxfDqb2LPz2ssvPggOI/AAAZP3UCAAAAAAAAATEBAABeAAAA+1SNyY+6kz9tUcGezb3iPwBAGj91AgAAAAAAAAEyAQAAXgAAAC+n2jTznpo/FWBsiwr24j8AQBs/hAIAAAAAAAABMwEAAF4AAABs2td74xmhP51BUPvnJOM/AEAcP4QCAAAAAAAAATQBAABeAAAArhzKtL2UpT/fVwKMbVHjPwAAHD+UAgAAAAAAAAE1AQAAXgAAAKo8gBnQZ6o/B0Htn5N04z8AABw/lAIAAAAAAAABNgEAAF4AAADG5SbPAdqtP4VmrXiqieM/AIAdP6MCAAAAAAAAATcBAABeAAAAuXHQL6aCsT919QmTEZrjPwCAID+jAgAAAAAAAAE4AQAAXgAAANqSSUwTwLM/1+0C78il4z8AgCM/owIAAAAAAAABOQEAAF4AAAAcxeBSZNG1P2eEZq14quM/AMAmP8MCAAAAAAAAAToBAABeAAAA8/+GTqfMtz9nhGateKrjPwCAJz/DAgAAAAAAAAE7AQAAXgAAAPJLSzTOm7k/Z4RmrXiq4z8AgCc/wwIAAAAAAAABPAEAAF4AAACmsTz5yii7P61PmIzQrOM/AEAiP8MCAAAAAAAAAT0BAABeAAAAfihMqKuJvD+BsS0q2LPjPwDAGj/SAgAAAAAAAAE+AQAAXgAAAAy5iDZiqL0/yXxfCTC24z8AAN0+0gIAAAAAAAABPwEAAF4AAACoKQ9gBvS5P3QXeEcujcs/AAAwPQAAAAAAAAAAAUABAABeAAAAhRjxdSIguj90F3hHLo3LPwAAcD0QAAAAAAAAAAFBAQAAXgAAAPIP4oAwNro/dBd4Ry6Nyz8AAIg9EAAAAAAAAAABQgEAAF4AAABeB9OLPky6P3QXeEcujcs/AACEPRAAAAAAAAAAAUMBAABeAAAAyv7Dlkxiuj84velNb3rLPwAAjD0fAAAAAAAAAAFEAQAAXgAAADr2tKFaeLo/BGNbVLBnyz8AAJo9HwAAAAAAAAABRQEAAF4AAACo7aWsaI66P9AIzVrxVMs/AAC0PR8AAAAAAAAAAUYBAABeAAAAFOWWt3akuj+o2wXekUvLPwAA1j0fAAAAAAAAAAFHAQAAXgAAAH7ch8KEuro/XFSwZ3Mvyz8AAAQ+HwAAAAAAAAABSAEAAF4AAABey2nYoOa6P0gn6eoTJss/AAAiPh8AAAAAAAAAAUkBAABeAAAANrpL7rwSuz8o+iFutBzLPwAAPT4vAAAAAAAAAAFKAQAAXgAAAH6gHg/nVLs/7J+TdPUJyz8AAFk+LwAAAAAAAAABSwEAAF4AAABejwAlA4G7P+yfk3T1Ccs/AABpPj8AAAAAAAAAAUwBAABeAAAAfmS1W0nvuz+gGD7+1u3KPwAAdT5OAAAAAAAAAAFNAQAAXgAAAH4oTKiribw/oBg+/tbtyj8AAHc+XgAAAAAAAAABTgEAAF4AAAAS9fHp/w29P6AYPv7W7co/AAB4Pl4AAAAAAAAAAU8BAABeAAAAoMGXK1SSvT+gGD7+1u3KPwAAeD5tAAAAAAAAAAFQAQAAXgAAADSOPW2oFr4/ZL6vBBjbyj8AgIE+bQAAAAAAAAABUQEAAF4AAAAyUtS5CrG+Pxg3Wo75vso/AICJPn0AAAAAAAAAAVIBAABeAAAAng1cEXthvz/4CZMRmrXKPwCAjz59AAAAAAAAAAFTAQAAXgAAAJ7R8l3d+78/vK8EGNuiyj8AgJQ+nAAAAAAAAAABVAEAAF4AAAA6wjXgLWHAP6SCPZt7mco/AACaPpwAAAAAAAAAAVUBAABeAAAAhKgIAVijwD+MVXYeHJDKPwCAnz6cAAAAAAAAAAFWAQAAXgAAAIEKVCeJ8MA/cCivobyGyj8AgKU+nAAAAAAAAAABVwEAAF4AAADwY5BYyFPBP3Aor6G8hso/AICsPqwAAAAAAAAAAVgBAABeAAAAXL3MiQe3wT9Q++ckXX3KPwAAsj6sAAAAAAAAAAFZAQAAXgAAAMoWCbtGGsI/UPvnJF19yj8AALc+vAAAAAAAAAABWgEAAF4AAAA2cEXshX3CPzTOIKj9c8o/AIC3PrwAAAAAAAAAAVsBAABeAAAAo8mBHcXgwj80ziCo/XPKPwAAuD7LAAAAAAAAAAFcAQAAXgAAABEjvk4ERMM/NM4gqP1zyj8AALg+ywAAAAAAAAABXQEAAF4AAADrc+uKUb3DPzTOIKj9c8o/AAC5PtsAAAAAAAAAAV4BAABeAAAAfECRzKVBxD/8c5KuPmHKPwCAuT7bAAAAAAAAAAFfAQAAXgAAAFeRvgjzusQ//HOSrj5hyj8AgLk+6gAAAAAAAAABYAEAAF4AAAAx4utEQDTFP/xzkq4+Yco/AAC7PuoAAAAAAAAAAWEBAABeAAAADTMZgY2txT/8c5KuPmHKPwCAvD76AAAAAAAAAAFiAQAAXgAAAOeDRr3aJsY/6EbLMd9Xyj8AgL0++gAAAAAAAAABYwEAAF4AAADC1HP5J6DGP8gZBLV/Tso/AAC/PgoBAAAAAAAAAWQBAABeAAAA5KkoMG4Oxz+Uv3W7wDvKPwCAwD4KAQAAAAAAAAFlAQAAXgAAAL/6VWy7h8c/dJKuPmEyyj8AgMI+CgEAAAAAAAABZgEAAF4AAACZS4OoCAHIP1xl58EBKco/AIDDPhkBAAAAAAAAAWcBAABeAAAAviA4305vyD8gC1nIQhbKPwAAxT4ZAQAAAAAAAAFoAQAAXgAAAOP17BWV3cg/7LDKzoMDyj8AgMU+KQEAAAAAAAABaQEAAF4AAACZ07BBzTXJP7hWPNXE8Mk/AADHPikBAAAAAAAAAWoBAABeAAAATrF0bQWOyT+YKXVYZefJPwCAyD45AQAAAAAAAAFrAQAAXgAAAASPOJk95sk/fPyt2wXeyT8AgMo+OQEAAAAAAAABbAEAAF4AAAApZO3Pg1TKP0SiH+JGy8k/AIDLPkgBAAAAAAAAAW0BAABeAAAASjmiBsrCyj8QSJHoh7jJPwAAzT5IAQAAAAAAAAFuAQAAXgAAACaKz0IXPMs/8BrKayivyT8AgM4+WAEAAAAAAAABbwEAAF4AAACU4wt0Vp/LP9TtAu/Ipck/AIDRPlgBAAAAAAAAAXABAABeAAAA/zxIpZUCzD+8wDtyaZzJPwAA1T5nAQAAAAAAAAFxAQAAXgAAACQS/dvbcMw/iGateKqJyT8AANo+ZwEAAAAAAAABcgEAAF4AAABH57ESIt/MP2g55vtKgMk/AIDePncBAAAAAAAAAXMBAABeAAAAa7xmSWhNzT9MDB9/63bJPwAA4z53AQAAAAAAAAF0AQAAXgAAANcVo3qnsM0/NN9XAoxtyT8AAOU+hwEAAAAAAAABdQEAAF4AAABFb9+r5hPOPzTfVwKMbck/AIDlPocBAAAAAAAAAXYBAABeAAAAscgb3SV3zj9MDB9/63bJPwAA5j6WAQAAAAAAAAF3AQAAXgAAAB8iWA5l2s4/TAwff+t2yT8AAOY+lgEAAAAAAAABeAEAAF4AAACLe5Q/pD3PP0wMH3/rdsk/AIDkPpYBAAAAAAAAAXkBAABeAAAA99TQcOOgzz9MDB9/63bJPwAA5D62AQAAAAAAAAF6AQAAXgAAADGXBlERAtA/aDnm+0qAyT8AAOQ+tgEAAAAAAAABewEAAF4AAADqw6TpsDPQP2g55vtKgMk/AADkPrYBAAAAAAAAAXwBAABeAAAAVmy7h1dw0D9oOeb7SoDJPwAA5D7FAQAAAAAAAAF9AQAAXgAAAMUU0iX+rNA/aDnm+0qAyT8AAOQ+xQEAAAAAAAABfgEAAF4AAABVfyxBIeTQP2g55vtKgMk/AADkPsUBAAAAAAAAAX8BAABeAAAA5+mGXEQb0T9oOeb7SoDJPwAA5D7VAQAAAAAAAAGAAQAAXgAAAJwWJfXjTNE/iGateKqJyT8AAOQ+1QEAAAAAAAABgQEAAF4AAABVQ8ONg37RP6STdPUJk8k/AADkPuQBAAAAAAAAAYIBAABeAAAAC3BhJiOw0T+8wDtyaZzJPwCA4j7kAQAAAAAAAAGDAQAAXgAAAMGc/77C4dE/8BrKayivyT8AAOI+9AEAAAAAAAABhAEAAF4AAACci+HU3g3SPxBIkeiHuMk/AADhPvQBAAAAAAAAAYUBAABeAAAAmzwHaHc00j8sdVhl58HJPwAA4D4EAgAAAAAAAAGGAQAAXgAAAMGvcHiMVdI/RKIf4kbLyT8AAOA+BAIAAAAAAAABhwEAAF4AAADlItqIoXbSP3z8rdsF3sk/AADhPhMCAAAAAAAAAYgBAABeAAAALViHFjOS0j98/K3bBd7JPwCA4j4TAgAAAAAAAAGJAQAAXgAAAHaNNKTErdI/fPyt2wXeyT8AgOQ+IwIAAAAAAAABigEAAF4AAADihCWv0sPSP3z8rdsF3sk/AADkPiMCAAAAAAAAAYsBAABeAAAALLrSPGTf0j9Eoh/iRsvJPwAA5D5CAgAAAAAAAAGMAQAAXgAAAHbvf8r1+tI/EEiR6Ie4yT8AAOU+QgIAAAAAAAABjQEAAF4AAAC9JC1YhxbTP9TtAu/Ipck/AIDlPkICAAAAAAAAAY4BAABeAAAALBweY5Us0z+8wDtyaZzJPwCA5T5SAgAAAAAAAAGPAQAAXgAAAJoTD26jQtM/pJN09QmTyT8AAOY+UgIAAAAAAAABkAEAAF4AAAAHCwB5sVjTP4hmrXiqick/AADmPmECAAAAAAAAAZEBAABeAAAAmMQ0ATxp0z+IZq14qonJPwCA5D5hAgAAAAAAAAGSAQAAXgAAAAa8JQxKf9M/iGateKqJyT8AAOM+YQIAAAAAAAABkwEAAF4AAACZdVqU1I/TP4hmrXiqick/AIDjPnECAAAAAAAAAZQBAABeAAAALC+PHF+g0z9oOeb7SoDJPwCA5D5xAgAAAAAAAAGVAQAAXgAAAL3ow6TpsNM/aDnm+0qAyT8AgOU+cQIAAAAAAAABlgEAAF4AAABQovgsdMHTP2g55vtKgMk/AIDlPn4CAAAAAAAAAZcBAABeAAAABx5xMnvM0z9oOeb7SoDJPwCA5D5+AgAAAAAAAAGYAQAAXgAAAL2Z6TeC19M/TAwff+t2yT8AAOQ+nQIAAAAAAAABmQEAAF4AAABzFWI9ieLTP0wMH3/rdsk/AADkPp0CAAAAAAAAAZoBAABeAAAAK5HaQpDt0z8031cCjG3JPwAA5T6dAgAAAAAAAAGbAQAAXgAAAOIMU0iX+NM/FLKQhSxkyT8AgOU+nQIAAAAAAAABnAEAAF4AAACYiMtNngPUPwCFyQjNWsk/AIDlPq0CAAAAAAAAAZ0BAABeAAAATQREU6UO1D8AhckIzVrJPwCA5D6tAgAAAAAAAAGeAQAAXgAAAOK9eNsvH9Q/AIXJCM1ayT8AAOQ+rQIAAAAAAAABnwEAAF4AAAAs8yVpwTrUPwCFyQjNWsk/AADkPrwCAAAAAAAAAaABAABeAAAATmaPedZb1D8AhckIzVrJPwAA5T7MAgAAAAAAAAGhAQAAXgAAAHLZ+InrfNQ/FLKQhSxkyT8AgOQ+zAIAAAAAAAABogEAAF4AAACXTGKaAJ7UPzTfVwKMbck/AADkPtsCAAAAAAAAAaMBAABeAAAA4YEPKJK51D9oOeb7SoDJPwAA5D7bAgAAAAAAAAGkAQAAXgAAAAT1eDin2tQ/pJN09QmTyT8AAOQ+6wIAAAAAAAABpQEAAF4AAABOKibGOPbUP9TtAu/Ipck/AADlPusCAAAAAAAAAaYBAABeAAAAl1/TU8oR1T8QSJHoh7jJPwCA5j77AgAAAAAAAAGnAQAAXgAAAN6UgOFbLdU/RKIf4kbLyT8AAOY++wIAAAAAAAABqAEAAF4AAAAoyi1v7UjVP3z8rdsF3sk/AADmPgoDAAAAAAAAAakBAABeAAAAl8Eeevte1T+4VjzVxPDJPwAA5j4KAwAAAAAAAAGqAQAAXgAAAAK5D4UJddU/zIMDUiT6yT8AAOY+GgMAAAAAAAABqwEAAF4AAABysACQF4vVP+ywys6DA8o/AIDkPhoDAAAAAAAAAawBAABeAAAAA2o1GKKb1T8E3pFL4wzKPwAA5D4aAwAAAAAAAAGtAQAAXgAAAJQjaqAsrNU/IAtZyEIWyj8AAOU+KgMAAAAAAAABrgEAAF4AAABMn+KlM7fVP0A4IEWiH8o/AIDmPioDAAAAAAAAAa8BAABeAAAAAxtbqzrC1T9cZefBASnKPwAA5j4qAwAAAAAAAAGwAQAAXgAAAN5YFy6+x9U/XGXnwQEpyj8AAOU+OQMAAAAAAAABsQEAAF4AAAC4ltOwQc3VP1xl58EBKco/AIDkPjkDAAAAAAAAAbIBAABeAAAAuJbTsEHN1T9cZefBASnKPwAA5T5JAwAAAAAAAAGzAQAAXgAAALiW07BBzdU/XGXnwQEpyj8AgOQ+SQMAAAAAAAABtAEAAF4AAAC4ltOwQc3VP1xl58EBKco/AADkPkkDAAAAAAAAAbUBAABeAAAAuJbTsEHN1T9cZefBASnKPwAA2j5JAwAAAAAAAAG2AQAAXgAAAN5YFy6+x9U/XGXnwQEpyj8AgMs+WAMAAAAAAAABtwEAAF4AAABMn+KlM7fVP3SSrj5hMso/AICPPlgDAAAAAAAAAbgBAABeAAAA2I5U09oY2T8COklXnzDdPwAAUD0AAAAAAAAAAAG5AQAAXgAAALTMEFZeHtk/AjpJV58w3T8AAI49EAAAAAAAAAABugEAAF4AAACPCs3Y4SPZP47QrBVPNd0/AACgPRAAAAAAAAAAAbsBAABeAAAAjwrN2OEj2T8aZxDU/jndPwAAmD0QAAAAAAAAAAG8AQAAXgAAAI8KzdjhI9k/GmcQ1P453T8AAJg9EAAAAAAAAAABvQEAAF4AAACPCs3Y4SPZP679c5KuPt0/AACUPR8AAAAAAAAAAb4BAABeAAAAjwrN2OEj2T82lNdQXkPdPwAAkD0fAAAAAAAAAAG/AQAAXgAAALTMEFZeHtk/xio7Dw5I3T8AAJQ9LwAAAAAAAAABwAEAAF4AAAD9UJhQVxPZP8YqOw8OSN0/AACePS8AAAAAAAAAAcEBAABeAAAAapdjyMwC2T/GKjsPDkjdPwAAxj0vAAAAAAAAAAHCAQAAXgAAAP2fcr2+7Ng/NpTXUF5D3T8AAPw9PwAAAAAAAAABwwEAAF4AAACzasUvLdHYP679c5KuPt0/AAAZPj8AAAAAAAAAAcQBAABeAAAAajUYopu12D+u/XOSrj7dPwAANT5OAAAAAAAAAAHFAQAAXgAAAGmE8g4Dj9g/rv1zkq4+3T8AAEw+TgAAAAAAAAABxgEAAF4AAAC0V1R2Y13YP679c5KuPt0/AABhPl4AAAAAAAAAAccBAABeAAAA/iq23cMr2D+u/XOSrj7dPwAAcT5tAAAAAAAAAAHIAQAAXgAAAEj+F0Uk+tc/rv1zkq4+3T8AAH8+bQAAAAAAAAAByQEAAF4AAAC0k70pAcPXPzaU11BeQ90/AICEPn0AAAAAAAAAAcoBAABeAAAAJCljDt6L1z/GKjsPDkjdPwAAiT59AAAAAAAAAAHLAQAAXgAAAG38xHU+Wtc/xio7Dw5I3T8AAIs+fQAAAAAAAAABzAEAAF4AAADckWpaGyPXP8YqOw8OSN0/AICMPo0AAAAAAAAAAc0BAABeAAAAJGXMwXvx1j/GKjsPDkjdPwCAjz6NAAAAAAAAAAHOAQAAXgAAAEl26qtfxdY/UsGezb1M3T8AAJM+jQAAAAAAAAABzwEAAF4AAABvhwiWQ5nWP3LuZUodVt0/AACYPpwAAAAAAAAAAdABAABeAAAAbtbiAqty1j/+hMkIzVrdPwCAmj6cAAAAAAAAAAHRAQAAXgAAAG4lvW8STNY/ihstx3xf3T8AgJw+rAAAAAAAAAAB0gEAAF4AAABMslNf/SrWPxaykIUsZN0/AICgPqwAAAAAAAAAAdMBAABeAAAAAn2m0WsP1j+qSPRD3GjdPwAApj7LAAAAAAAAAAHUAQAAXgAAAJOFtcZd+dU/qkj0Q9xo3T8AgKg+ywAAAAAAAAAB1QEAAF4AAAAnjsS7T+PVPzbfVwKMbd0/AICpPssAAAAAAAAAAdYBAABeAAAAlNSPM8XS1T8231cCjG3dPwCAqD7LAAAAAAAAAAHXAQAAXgAAAAMbW6s6wtU/Nt9XAoxt3T8AAKg+2wAAAAAAAAAB2AEAAF4AAAByYSYjsLHVPzbfVwKMbd0/AIChPtsAAAAAAAAAAdkBAABeAAAAueWtHamm1T8231cCjG3dPwCAmD7bAAAAAAAAAAHaAQAAXgAAAN2n8ZolodU/Nt9XAoxt3T8AgIg+6gAAAAAAAAAB2wEAAF4AAADdp/GaJaHVPzbfVwKMbd0/AABpPuoAAAAAAAAAAdwBAABeAAAA3afxmiWh1T8231cCjG3dPwAAID76AAAAAAAAAAHdAQAAXgAAALnlrR2pptU/qkj0Q9xo3T8AAI49+gAAAAAAAAAB3gEAAF4AAACUI2qgLKzVP6pI9EPcaN0/AADoPCkBAAAAAAAAAd8BAABeAAAAH9dyGjao2T8231cCjG3dPwAAsD0AAAAAAAAAAAHgAQAAXgAAAB/Xcho2qNk/ihstx3xf3T8AAPY9DwAAAAAAAAAB4QEAAF4AAAAf13IaNqjZP/6EyQjNWt0/AAAMPg8AAAAAAAAAAeIBAABeAAAAH9dyGjao2T9SwZ7NvUzdPwAAHz4PAAAAAAAAAAHjAQAAXgAAAB/Xcho2qNk/UsGezb1M3T8AAEQ+HwAAAAAAAAAB5AEAAF4AAAAf13IaNqjZP8YqOw8OSN0/AABiPh8AAAAAAAAAAeUBAABeAAAAH9dyGjao2T82lNdQXkPdPwAAgT4fAAAAAAAAAAHmAQAAXgAAAGlb+hQvndk/rv1zkq4+3T8AAIo+HwAAAAAAAAAB5wEAAF4AAACz34EPKJLZP679c5KuPt0/AACOPj4AAAAAAAAAAegBAABeAAAA+2MJCiGH2T+u/XOSrj7dPwAAkz4+AAAAAAAAAAHpAQAAXgAAAGqq1IGWdtk/rv1zkq4+3T8AAJk+PgAAAAAAAAAB6gEAAF4AAAAgdSf0BFvZP679c5KuPt0/AACePk4AAAAAAAAAAesBAABeAAAA+gG+4+852T82lNdQXkPdPwAApD5OAAAAAAAAAAHsAQAAXgAAAP1QmFBXE9k/NpTXUF5D3T8AgKk+XgAAAAAAAAAB7QEAAF4AAAAgYrY6O+fYP679c5KuPt0/AICwPm0AAAAAAAAAAe4BAABeAAAA/j0nl42f2D8aZxDU/jndPwAAtz5tAAAAAAAAAAHvAQAAXgAAALRXVHZjXdg/AjpJV58w3T8AgL4+fQAAAAAAAAAB8AEAAF4AAABtcYFVORvYP+YMgto/J90/AIDGPn0AAAAAAAAAAfEBAABeAAAAI4uuNA/Z1z/K37pd4B3dPwAAzj6MAAAAAAAAAAHyAQAAXgAAALXil5ZonNc/HhyQItEP3T8AANQ+jAAAAAAAAAAB8wEAAF4AAAAkeD17RWXXP+bBASkS/dw/AADaPpwAAAAAAAAAAfQBAABeAAAAkw3jXyIu1z/OlDqssvPcPwCA3T6cAAAAAAAAAAH1AQAAXgAAAN3gRMeC/NY/Qv7W7QLv3D8AAOA+nAAAAAAAAAAB9gEAAF4AAAAC8mKxZtDWP7Zncy9T6tw/AADgPqwAAAAAAAAAAfcBAABeAAAAJAOBm0qk1j8i0Q9xo+XcPwAA3z6sAAAAAAAAAAH4AQAAXgAAACdSWwiyfdY/ItEPcaPl3D8AgN4+uwAAAAAAAAAB+QEAAF4AAAAD3/H3nFzWPyLRD3Gj5dw/AADePrsAAAAAAAAAAfoBAABeAAAAualEagtB1j8i0Q9xo+XcPwAA3j7LAAAAAAAAAAH7AQAAXgAAAEyyU1/9KtY/ItEPcaPl3D8AAN4+ywAAAAAAAAAB/AEAAF4AAAC5+B7XchrWPyLRD3Gj5dw/AADgPtsAAAAAAAAAAf0BAABeAAAAKD/qTugJ1j8i0Q9xo+XcPwCA5D7bAAAAAAAAAAH+AQAAXgAAAG/DcUnh/tU/ItEPcaPl3D8AgOg+6gAAAAAAAAAB/wEAAF4AAAC4R/lD2vPVPyLRD3Gj5dw/AADtPuoAAAAAAAAAAQACAABeAAAA3gk9wVbu1T8i0Q9xo+XcPwAA8j7qAAAAAAAAAAEBAgAAXgAAAN4JPcFW7tU/ItEPcaPl3D8AAPk+6gAAAAAAAAABAgIAAF4AAADeCT3BVu7VPyLRD3Gj5dw/AAD8PvoAAAAAAAAAAQMCAABeAAAA3gk9wVbu1T8i0Q9xo+XcPwCA/T76AAAAAAAAAAEEAgAAXgAAAN4JPcFW7tU/ItEPcaPl3D8AAP4+CQEAAAAAAAABBQIAAF4AAADeCT3BVu7VPyLRD3Gj5dw/AAD+PgkBAAAAAAAAAQYCAABeAAAA3gk9wVbu1T8i0Q9xo+XcPwAA9z4JAQAAAAAAAAEHAgAAXgAAAN4JPcFW7tU/ItEPcaPl3D8AgO0+CQEAAAAAAAABCAIAAF4AAADeCT3BVu7VPyLRD3Gj5dw/AIDGPhkBAAAAAAAAAQkCAABeAAAA3gk9wVbu1T8i0Q9xo+XcPwAAlD4ZAQAAAAAAAAEKAgAAXgAAAI1/ibjc5Nk/1GGVnQcHzD8AALA9AAAAAAAAAAABCwIAAF4AAACwQc01Wd/ZP9RhlZ0HB8w/AADyPRAAAAAAAAAAAQwCAABeAAAA1QMRs9XZ2T/UYZWdBwfMPwAACD4QAAAAAAAAAAENAgAAXgAAAERK3CpLydk/CLwjl8YZzD8AAAw+EAAAAAAAAAABDgIAAF4AAABEStwqS8nZP2RDeQ3lNcw/AAAaPhAAAAAAAAAAAQ8CAABeAAAAaQwgqMfD2T+QnQcHpEjMPwAAJD4QAAAAAAAAAAEQAgAAXgAAAI7OYyVEvtk/7CRdfcJkzD8AADA+IAAAAAAAAAABEQIAAF4AAADWUusfPbPZPzissvPggMw/AAA5PiAAAAAAAAAAARICAABeAAAARJm2l7Ki2T+MMwhq/5zMPwAAQj4vAAAAAAAAAAETAgAAXgAAALPfgQ8oktk/4Lpd4B25zD8AAFM+LwAAAAAAAAABFAIAAF4AAABE6JAEGnzZPzRCs1Y81cw/AABqPi8AAAAAAAAAARUCAABeAAAA+rLjdohg2T9onEFQ++fMPwAAgj4/AAAAAAAAAAEWAgAAXgAAANg/emZzP9k/iMkIzVrxzD8AAJE+PwAAAAAAAAABFwIAAF4AAAC0zBBWXh7ZP4jJCM1a8cw/AICePk8AAAAAAAAAARgCAABeAAAAtBvrwsX32D+IyQjNWvHMPwAAqz5PAAAAAAAAAAEZAgAAXgAAANksCa2py9g/iMkIzVrxzD8AALE+XgAAAAAAAAABGgIAAF4AAAAiAGsUCprYP2icQVD758w/AIC1Pm4AAAAAAAAAARsCAABeAAAAj5UQ+eZi2D9Qb3rTm97MPwCAuj5uAAAAAAAAAAEcAgAAXgAAAP4qtt3DK9g/UG9605vezD8AgLw+bgAAAAAAAAABHQIAAF4AAABtwFvCoPTXP1BvetOb3sw/AIC9Pn0AAAAAAAAAAR4CAABeAAAA2lUBp3291z9Qb3rTm97MPwAAvj59AAAAAAAAAAEfAgAAXgAAACQpYw7ei9c/UG9605vezD8AAL4+jQAAAAAAAAABIAIAAF4AAABIOoH4wV/XP1BvetOb3sw/AAC+Po0AAAAAAAAAASECAABeAAAAkw3jXyIu1z9Qb3rTm97MPwAAvz6dAAAAAAAAAAEiAgAAXgAAALgeAUoGAtc/aJxBUPvnzD8AgME+nQAAAAAAAAABIwIAAF4AAAC3bdu2bdvWP4jJCM1a8cw/AADFPp0AAAAAAAAAASQCAABeAAAAk/pxpli61j+k9s9JuvrMPwAAyD6sAAAAAAAAAAElAgAAXgAAAEnFxBjHntY/vCOXxhkEzT8AgMs+rAAAAAAAAAABJgIAAF4AAADdzdMNuYjWP9xQXkN5Dc0/AADMPswAAAAAAAAAAScCAABeAAAAbtbiAqty1j8Qq+w8OCDNPwAAzD7MAAAAAAAAAAEoAgAAXgAAAN0crnogYtY/TAV7NvcyzT8AAMw+zAAAAAAAAAABKQIAAF4AAABKY3nylVHWP3xfCTC2Rc0/AADNPswAAAAAAAAAASoCAABeAAAAualEagtB1j/U5l6m1GHNPwAAwD7bAAAAAAAAAAErAgAAXgAAAAIuzGQENtY/7BMmIzRrzT8AgK4+2wAAAAAAAAABLAIAAF4AAABMslNf/SrWPwxB7Z+TdM0/AABzPtsAAAAAAAAAAS0CAABeAAAAjlmnRUn92D9mENT+OUnTPwAAgDsAAAAAAAAAAAEuAgAAXgAAALQb68LF99g/2nlwQIpE0z8AABA8EAAAAAAAAAABLwIAAF4AAADZ3S5AQvLYP2YQ1P45SdM/AABAPBAAAAAAAAAAATACAABeAAAA/Z9yvb7s2D/2pje96U3TPwAAUDwQAAAAAAAAAAExAgAAXgAAAP2fcr2+7Ng/gj2be5lS0z8AAIg8EAAAAAAAAAABMgIAAF4AAAAgYrY6O+fYP4I9m3uZUtM/AAAYPR8AAAAAAAAAATMCAABeAAAAj6iBsrDW2D8S1P45SVfTPwAAjD0fAAAAAAAAAAE0AgAAXgAAANksCa2py9g/EtT+OUlX0z8AANQ9HwAAAAAAAAABNQIAAF4AAABFc9QkH7vYPxLU/jlJV9M/AAAOPi8AAAAAAAAAATYCAABeAAAA2XvjGRGl2D+CPZt7mVLTPwAAKj4vAAAAAAAAAAE3AgAAXgAAAGmE8g4Dj9g/gj2be5lS0z8AAEM+PwAAAAAAAAABOAIAAF4AAABHEYn+7W3YP4I9m3uZUtM/AABZPj8AAAAAAAAAATkCAABeAAAAaiKn6NFB2D+CPZt7mVLTPwAAcD5OAAAAAAAAAAE6AgAAXgAAAI8zxdK1Fdg/gj2be5lS0z8AgII+XgAAAAAAAAABOwIAAF4AAADaBic6FuTXP4I9m3uZUtM/AACOPl4AAAAAAAAAATwCAABeAAAAI9qIoXay1z+CPZt7mVLTPwAAkz5eAAAAAAAAAAE9AgAAXgAAAJJvLoZTe9c/gj2be5lS0z8AgJc+bQAAAAAAAAABPgIAAF4AAAD+BNRqMETXP4I9m3uZUtM/AACbPm0AAAAAAAAAAT8CAABeAAAAbpp5Tw0N1z+CPZt7mVLTPwAAnj5tAAAAAAAAAAFAAgAAXgAAALdt27Zt29Y/EtT+OUlX0z8AgKA+fQAAAAAAAAABQQIAAF4AAAACQT0ezqnWPy4BxraoYNM/AIChPn0AAAAAAAAAAUICAABeAAAASRSfhS541j+6lyl1WGXTPwCAoT6NAAAAAAAAAAFDAgAAXgAAAJPnAO2ORtY/Ri6NMwhq0z8AAKM+jQAAAAAAAAABRAIAAF4AAAC5+B7XchrWP9bE8PG3btM/AIClPpwAAAAAAAAAAUUCAABeAAAA3gk9wVbu1T9mW1SwZ3PTPwAApz6cAAAAAAAAAAFGAgAAXgAAAN5YFy6+x9U/ZltUsGdz0z8AgKc+rAAAAAAAAAABRwIAAF4AAADdp/GaJaHVP/Lxt24XeNM/AACpPqwAAAAAAAAAAUgCAABeAAAAuTSIihCA1T9+iBstx3zTPwCAqj68AAAAAAAAAAFJAgAAXgAAAHH/2vx+ZNU/mrXiqSaG0z8AAKo+vAAAAAAAAAABSgIAAF4AAAADCOrxcE7VP5q14qkmhtM/AACpPssAAAAAAAAAAUsCAABeAAAAck61aeY91T8qTEZo1orTPwCAoT7LAAAAAAAAAAFMAgAAXgAAALzSPGTfMtU/tuKpJoaP0z8AAJk+ywAAAAAAAAABTQIAAF4AAAADV8Re2CfVP0J5DeU1lNM/AABpPtsAAAAAAAAAAU4CAABeAAAAKBkI3FQi1T9CeQ3lNZTTPwAA8j3bAAAAAAAAAAFPAgAAXgAAAANXxF7YJ9U/tuKpJoaP0z8AAEw92wAAAAAAAAABUAIAAF4AAACPqIGysNbYP15DeQ3lNdg/AAAMPgAAAAAAAAAAAVECAABeAAAA2SwJranL2D+aUodVdh7YPwAAQD4PAAAAAAAAAAFSAgAAXgAAANksCa2py9g/Drwjl8YZ2D8AAFg+DwAAAAAAAAABUwIAAF4AAAD97kwqJsbYP/KOXBpnENg/AABjPg8AAAAAAAAAAVQCAABeAAAA/e5MKibG2D/WYZWdBwfYPwAAfT4PAAAAAAAAAAFVAgAAXgAAAP3uTComxtg/Sssx31cC2D8AgIU+HwAAAAAAAAABVgIAAF4AAAAisZCnosDYP7o0ziCo/dc/AACLPh8AAAAAAAAAAVcCAABeAAAAajUYopu12D8unmpi+PjXPwAAjT4fAAAAAAAAAAFYAgAAXgAAANl74xkRpdg/ngcHpEj01z8AgI4+HwAAAAAAAAABWQIAAF4AAABphPIOA4/YPxJxo+WY79c/AICPPi4AAAAAAAAAAVoCAABeAAAARxGJ/u1t2D+G2j8n6erXPwAAkj4+AAAAAAAAAAFbAgAAXgAAAGoip+jRQdg/hto/J+nq1z8AgJY+PgAAAAAAAAABXAIAAF4AAACPM8XStRXYP4baPyfp6tc/AICbPk4AAAAAAAAAAV0CAABeAAAA/shqt5Le1z+eBwekSPTXPwCAoj5OAAAAAAAAAAFeAgAAXgAAAEiczB7zrNc/ujTOIKj91z8AgKo+XQAAAAAAAAABXwIAAF4AAAC3MXID0HXXP9ZhlZ0HB9g/AACyPl0AAAAAAAAAAWACAABeAAAAJMcX6Kw+1z9+JcDYFhXYPwAAuj5tAAAAAAAAAAFhAgAAXgAAAJJcvcyJB9c/Drwjl8YZ2D8AAMI+bQAAAAAAAAABYgIAAF4AAAAC8mKxZtDWP5pSh1V2Htg/AADIPn0AAAAAAAAAAWMCAABeAAAAb4cIlkOZ1j8u6eoTJiPYPwAAzT59AAAAAAAAAAFkAgAAXgAAAAPf8fecXNY/tn9O0tUn2D8AAM8+jAAAAAAAAAABZQIAAF4AAACTNttZ9h/WP0IWspCFLNg/AIDPPpwAAAAAAAAAAWYCAABeAAAAAsyAPtPo1T/OrBVPNTHYPwAA0D6cAAAAAAAAAAFnAgAAXgAAAHJhJiOwsdU/XkN5DeU12D8AANA+nAAAAAAAAAABaAIAAF4AAADe9ssHjXrVP/LZ3MuUOtg/AADQPqsAAAAAAAAAAWkCAABeAAAAAwjq8XBO1T9+cECKRD/YPwAA0D6rAAAAAAAAAAFqAgAAXgAAAHKdj9ZNF9U/BgekSPRD2D8AANA+uwAAAAAAAAABawIAAF4AAABy7GlDtfDUP5KdBwekSNg/AADRPrsAAAAAAAAAAWwCAABeAAAATXkAM6DP1D+SnQcHpEjYPwCAxz67AAAAAAAAAAFtAgAAXgAAAAREU6UOtNQ/kp0HB6RI2D8AgLk+6gAAAAAAAAABbgIAAF4AAABp+a7u/U/ZP+TBASkS/cg/AADQPQAAAAAAAAAAAW8CAABeAAAAafmu7v1P2T/kwQEpEv3IPwAADj4QAAAAAAAAAAFwAgAAXgAAAEQ3a3GBVdk/0JQ6rLLzyD8AACA+EAAAAAAAAAABcQIAAF4AAAAgdSf0BFvZP9CUOqyy88g/AAAhPhAAAAAAAAAAAXICAABeAAAAIHUn9ARb2T/QlDqssvPIPwAALT4gAAAAAAAAAAFzAgAAXgAAACB1J/QEW9k/0JQ6rLLzyD8AADM+IAAAAAAAAAABdAIAAF4AAAAgdSf0BFvZP9CUOqyy88g/AAA4Pj0AAAAAAAAAAXUCAABeAAAA+rLjdohg2T/kwQEpEv3IPwAAQT49AAAAAAAAAAF2AgAAXgAAANnwn/kLZtk/BO/IpXEGyT8AAEw+PQAAAAAAAAABdwIAAF4AAADZ8J/5C2bZPwTvyKVxBsk/AABVPj0AAAAAAAAAAXgCAABeAAAA2fCf+Qtm2T84SVefMBnJPwAAXj5NAAAAAAAAAAF5AgAAXgAAANnwn/kLZtk/OElXnzAZyT8AAG8+TQAAAAAAAAABegIAAF4AAADZ8J/5C2bZP3Sj5ZjvK8k/AACCPl0AAAAAAAAAAXsCAABeAAAA+rLjdohg2T/AKjsPDkjJPwAAhz5dAAAAAAAAAAF8AgAAXgAAACB1J/QEW9k/FLKQhSxkyT8AgIs+XQAAAAAAAAABfQIAAF4AAABEN2txgVXZP2g55vtKgMk/AACPPmwAAAAAAAAAAX4CAABeAAAAafmu7v1P2T/wGsprKK/JPwCAjz5sAAAAAAAAAAF/AgAAXgAAAI+78mt6Stk/fPyt2wXeyT8AAJA+iwAAAAAAAAABgAIAAF4AAACzfTbp9kTZP3SSrj5hMso/AACSPosAAAAAAAAAAYECAABeAAAA2D96ZnM/2T9wKK+hvIbKPwAAkj6bAAAAAAAAAAGCAgAAXgAAAPoBvuPvOdk/TJHoh7jRyj8AAJI+mwAAAAAAAAABgwIAAF4AAAD6Ab7j7znZPyj6IW60HMs/AACSPqsAAAAAAAAAAYQCAABeAAAA+gG+4+852T/kNZTXUF7LPwAAkj6rAAAAAAAAAAGFAgAAXgAAAPoBvuPvOdk/xJ7NvUypyz8AAJM+ugAAAAAAAAABhgIAAF4AAADYP3pmcz/ZP2iteKqJ4cs/AICUProAAAAAAAAAAYcCAABeAAAAs3026fZE2T8IvCOXxhnMPwAAlD66AAAAAAAAAAGIAgAAXgAAAI+78mt6Stk/0PeVAGNbzD8AAJM+ygAAAAAAAAABiQIAAF4AAABp+a7u/U/ZP1jZeXBAisw/AICSPsoAAAAAAAAAAYoCAABeAAAARDdrcYFV2T/gul3gHbnMPwAAkj7aAAAAAAAAAAGLAgAAXgAAACB1J/QEW9k/aJxBUPvnzD8AAJM+2gAAAAAAAAABjAIAAF4AAAD6suN2iGDZP9xQXkN5Dc0/AICVPukAAAAAAAAAAY0CAABeAAAA2fCf+Qtm2T8s2LO5lynNPwAAlj7pAAAAAAAAAAGOAgAAXgAAALMuXHyPa9k/fF8JMLZFzT8AAJU++QAAAAAAAAABjwIAAF4AAACObBj/EnHZP9TmXqbUYc0/AICYPvkAAAAAAAAAAZACAABeAAAAaqrUgZZ22T8MQe2fk3TNPwCAnj75AAAAAAAAAAGRAgAAXgAAAETokAQafNk/QJt7mVKHzT8AAKM+CAEAAAAAAAABkgIAAF4AAABE6JAEGnzZP0Cbe5lSh80/AACmPggBAAAAAAAAAZMCAABeAAAA+2MJCiGH2T9cyEIWspDNPwCAqD4IAQAAAAAAAAGUAgAAXgAAALPfgQ8oktk/dPUJkxGazT8AgKs+CAEAAAAAAAABlQIAAF4AAACOHT6Sq5fZP3T1CZMRms0/AACuPggBAAAAAAAAAZYCAABeAAAAaVv6FC+d2T909QmTEZrNPwCAsD4YAQAAAAAAAAGXAgAAXgAAAB/Xcho2qNk/XMhCFrKQzT8AALA+GAEAAAAAAAABmAIAAF4AAADWUusfPbPZP1zIQhaykM0/AACwPjcBAAAAAAAAAZkCAABeAAAAaQwgqMfD2T9Am3uZUofNPwAAsD43AQAAAAAAAAGaAgAAXgAAAPrFVDBS1Nk/IG60HPN9zT8AALA+RwEAAAAAAAABmwIAAF4AAACwQc01Wd/ZPwxB7Z+TdM0/AACwPkcBAAAAAAAAAZwCAABeAAAARPsBvuPv2T/sEyYjNGvNPwAAsT5XAQAAAAAAAAGdAgAAXgAAANW0NkZuANo/7BMmIzRrzT8AgLE+VwEAAAAAAAABngIAAF4AAABErCdRfBbaP+wTJiM0a80/AICxPmYBAAAAAAAAAZ8CAABeAAAAsKMYXIos2j8MQe2fk3TNPwCAsD52AQAAAAAAAAGgAgAAXgAAAPrYxekbSNo/IG60HPN9zT8AALA+dgEAAAAAAAABoQIAAF4AAABp0Lb0KV7aP0Cbe5lSh80/AACvPoUBAAAAAAAAAaICAABeAAAAsAVkgrt52j9cyEIWspDNPwAArj6FAQAAAAAAAAGjAgAAXgAAAK+2iRVUoNo/dPUJkxGazT8AAK8+lQEAAAAAAAABpAIAAF4AAADVKfMlacHaP5Qi0Q9xo80/AICwPpUBAAAAAAAAAaUCAABeAAAA1NoYuQHo2j+sT5iM0KzNPwAAsD6lAQAAAAAAAAGmAgAAXgAAAPlNgskWCds/rE+YjNCszT8AALA+pQEAAAAAAAABpwIAAF4AAABAgy9XqCTbP6xPmIzQrM0/AACxPrQBAAAAAAAAAagCAABeAAAAirjc5DlA2z+sT5iM0KzNPwCAsz60AQAAAAAAAAGpAgAAXgAAANPtiXLLW9s/rE+YjNCszT8AALY+xAEAAAAAAAABqgIAAF4AAABA5Xp92XHbP6xPmIzQrM0/AIC5PsQBAAAAAAAAAasCAABeAAAAihooC2uN2z+UItEPcaPNPwAAuz7UAQAAAAAAAAGsAgAAXgAAANRP1Zj8qNs/lCLRD3GjzT8AgLs+1AEAAAAAAAABrQIAAF4AAAAbhYImjsTbP5Qi0Q9xo80/AAC8PuMBAAAAAAAAAa4CAABeAAAAZbovtB/g2z909QmTEZrNPwAAvD7jAQAAAAAAAAGvAgAAXgAAAK/v3EGx+9s/dPUJkxGazT8AALw+8wEAAAAAAAABsAIAAF4AAAD1JIrPQhfcP1zIQhaykM0/AAC9PvMBAAAAAAAAAbECAABeAAAAP1o3XdQy3D9Am3uZUofNPwCAvD7zAQAAAAAAAAGyAgAAXgAAAKxRKGjiSNw/IG60HPN9zT8AALw+AgIAAAAAAAABswIAAF4AAAAaSRlz8F7cPwxB7Z+TdM0/AAC8PgICAAAAAAAAAbQCAABeAAAAh0AKfv503D/sEyYjNGvNPwAAvD4SAgAAAAAAAAG1AgAAXgAAABr6PgaJhdw/mIzQrBVPzT8AALw+EgIAAAAAAAABtgIAAF4AAACrs3OOE5bcP3xfCTC2Rc0/AAC8PiICAAAAAAAAAbcCAABeAAAAZC/skxqh3D9kMkKzVjzNPwAAvD4iAgAAAAAAAAG4AgAAXgAAAPXoIBylsdw/LNizuZcpzT8AALw+MQIAAAAAAAABuQIAAF4AAACrZJkhrLzcP/B9JcDYFs0/AAC9PjECAAAAAAAAAboCAABeAAAAYuARJ7PH3D/cUF5DeQ3NPwCAvj4xAgAAAAAAAAG7AgAAXgAAABtciiy60tw/vCOXxhkEzT8AgMA+QQIAAAAAAAABvAIAAF4AAADQ1wIywd3cP6T2z0m6+sw/AIDCPkECAAAAAAAAAb0CAABeAAAAYZE3ukvu3D+IyQjNWvHMPwAAwj5RAgAAAAAAAAG+AgAAXgAAAPZKbELW/tw/aJxBUPvnzD8AAME+UQIAAAAAAAABvwIAAF4AAACrxuRH3QndP2icQVD758w/AIDAPmACAAAAAAAAAcACAABeAAAAPIAZ0Gca3T9onEFQ++fMPwAAwD5gAgAAAAAAAAHBAgAAXgAAAPX7kdVuJd0/aJxBUPvnzD8AAMA+cAIAAAAAAAABwgIAAF4AAACrdwrbdTDdP2icQVD758w/AADAPnACAAAAAAAAAcMCAABeAAAAYfOC4Hw73T9onEFQ++fMPwAAwD5/AgAAAAAAAAHEAgAAXgAAABpv++WDRt0/aJxBUPvnzD8AAMA+fwIAAAAAAAABxQIAAF4AAADP6nPrilHdP2icQVD758w/AADAPo8CAAAAAAAAAcYCAABeAAAAhmbs8JFc3T9onEFQ++fMPwAAwD6PAgAAAAAAAAHHAgAAXgAAADziZPaYZ90/aJxBUPvnzD8AAME+nwIAAAAAAAAByAIAAF4AAAD1Xd37n3LdP2icQVD758w/AIDCPp8CAAAAAAAAAckCAABeAAAAqtlVAad93T9onEFQ++fMPwAAwj6fAgAAAAAAAAHKAgAAXgAAAIYXEoQqg90/aJxBUPvnzD8AAMI+nwIAAAAAAAABywIAAF4AAAA7k4qJMY7dP2icQVD758w/AADCPq4CAAAAAAAAAcwCAABeAAAAO5OKiTGO3T9onEFQ++fMPwAAwz6uAgAAAAAAAAHNAgAAXgAAABfRRgy1k90/aJxBUPvnzD8AgMM+rgIAAAAAAAABzgIAAF4AAAD0DgOPOJndP2icQVD758w/AIDDPr4CAAAAAAAAAc8CAABeAAAA9A4DjziZ3T9onEFQ++fMPwCAwj6+AgAAAAAAAAHQAgAAXgAAAPQOA484md0/aJxBUPvnzD8AAME+vgIAAAAAAAAB0QIAAF4AAACrinuUP6TdP4jJCM1a8cw/AIDBPr4CAAAAAAAAAdICAABeAAAAq4p7lD+k3T+IyQjNWvHMPwCAwj7OAgAAAAAAAAHTAgAAXgAAAKuKe5Q/pN0/iMkIzVrxzD8AgMQ+zgIAAAAAAAAB1AIAAF4AAACFyDcXw6ndP4jJCM1a8cw/AIDGPt0CAAAAAAAAAdUCAABeAAAAhcg3F8Op3T+IyQjNWvHMPwCAyD7dAgAAAAAAAAHWAgAAXgAAAGEG9JlGr90/iMkIzVrxzD8AgMo+7QIAAAAAAAAB1wIAAF4AAAA8RLAcyrTdP2icQVD758w/AIDMPu0CAAAAAAAAAdgCAABeAAAAPESwHMq03T80QrNWPNXMPwCAzz78AgAAAAAAAAHZAgAAXgAAADxEsBzKtN0/4Lpd4B25zD8AANE+/AIAAAAAAAAB2gIAAF4AAAA8RLAcyrTdP4wzCGr/nMw/AIDRPvwCAAAAAAAAAdsCAABeAAAAPESwHMq03T84rLLz4IDMPwAA0j4rAwAAAAAAAAHcAgAAXgAAAGEG9JlGr90/0PeVAGNbzD8AANM+OwMAAAAAAAAB3QIAAF4AAACFyDcXw6ndP2RDeQ3lNcw/AIDUPjsDAAAAAAAAAd4CAABeAAAAq4p7lD+k3T/UYZWdBwfMPwCA1z5LAwAAAAAAAAHfAgAAXgAAANBMvxG8nt0/TICxLSrYyz8AANk+WgMAAAAAAAAB4AIAAF4AAAD0DgOPOJndP3QXeEcujcs/AIDZPloDAAAAAAAAAeECAABeAAAAF9FGDLWT3T/QCM1a8VTLPwAA2z5qAwAAAAAAAAHiAgAAXgAAADuTiokxjt0/CM1a8VQTyz8AgN0+agMAAAAAAAAB4wIAAF4AAABhVc4GrojdP0yR6Ie40co/AADgPmoDAAAAAAAAAeQCAABeAAAAhhcShCqD3T+MVXYeHJDKPwCA4z6JAwAAAAAAAAHlAgAAXgAAAKrZVQGnfd0/rOw8OCBFyj8AAOQ+iQMAAAAAAAAB5gIAAF4AAADQm5l+I3jdPwTekUvjDMo/AADjPokDAAAAAAAAAecCAABeAAAA0JuZfiN43T+YKXVYZefJPwCA4j6JAwAAAAAAAAHoAgAAXgAAANCbmX4jeN0/8BrKayivyT8AAOM+qAMAAAAAAAAB6QIAAF4AAADQm5l+I3jdP4hmrXiqick/AIDjPqgDAAAAAAAAAeoCAABeAAAA0JuZfiN43T8031cCjG3JPwAA5T6oAwAAAAAAAAHrAgAAXgAAANCbmX4jeN0/FLKQhSxkyT8AgOQ+qAMAAAAAAAAB7AIAAF4AAADQm5l+I3jdPxSykIUsZMk/AADkPqgDAAAAAAAAAe0CAABeAAAAhhcShCqD3T9oOeb7SoDJPwAAzT6oAwAAAAAAAAHuAgAAXgAAABfRRgy1k90/8BrKayivyT8AAKs+uAMAAAAAAAAB7wIAAF4AAACrinuUP6TdP0A4IEWiH8o/AABlPvYDAAAAAAAAAfACAABeAAAAkIdzqk0z7z+ncQZB7Z/hPwAAED0AAAAAAAAAAAHxAgAAXgAAAJCHc6pNM+8/p3EGQe2f4T8AAFA9DwAAAAAAAAAB8gIAAF4AAAB9ptFrDzbvP7fiqSaGj+E/AABwPQ8AAAAAAAAAAfMCAABeAAAAfabRaw827z/hgBSJfojhPwAAhj0PAAAAAAAAAAH0AgAAXgAAAH2m0WsPNu8/m7XiqSaG4T8AAKI9HwAAAAAAAAAB9QIAAF4AAAB9ptFrDzbvP8VTTQwff+E/AAC8PR8AAAAAAAAAAfYCAABeAAAAfabRaw827z85velNb3rhPwAA1j0fAAAAAAAAAAH3AgAAXgAAAH2m0WsPNu8/HZAi0Q9x4T8AAOY9LwAAAAAAAAAB+AIAAF4AAAB9ptFrDzbvP0cujTMIauE/AAD2PS8AAAAAAAAAAfkCAABeAAAAfabRaw827z8BY1tUsGfhPwAA/D0vAAAAAAAAAAH6AgAAXgAAAH2m0WsPNu8/dcz3lQBj4T8AAP49PgAAAAAAAAAB+wIAAF4AAAB9ptFrDzbvPy0BxraoYOE/AAAAPj4AAAAAAAAAAfwCAABeAAAAfabRaw827z/lNZTXUF7hPwAAEz4+AAAAAAAAAAH9AgAAXgAAAGvFLy3ROO8/dcz3lQBj4T8AADI+PgAAAAAAAAAB/gIAAF4AAABrxS8t0TjvPwFjW1SwZ+E/AABYPk4AAAAAAAAAAf8CAABeAAAAWOSN7pI77z+P+b4SYGzhPwAAgT5OAAAAAAAAAAEAAwAAXgAAAEkD7K9UPu8/Y1tUsGdz4T8AAJI+TgAAAAAAAAABAQMAAF4AAAAjQagy2EPvP3+IGy3HfOE/AICiPn0AAAAAAAAAAQIDAABeAAAA/35ktVtJ7z+bteKpJobhPwAAqj59AAAAAAAAAAEDAwAAXgAAANm8IDjfTu8/cRd4Ry6N4T8AgLA+jAAAAAAAAAABBAMAAF4AAAC1+ty6YlTvP/2t2wXekeE/AAC2PowAAAAAAAAAAQUDAABeAAAAoRk7fCRX7z8Z26KCPZvhPwCAuT6cAAAAAAAAAAEGAwAAXgAAAJE4mT3mWe8/p3EGQe2f4T8AALw+nAAAAAAAAAABBwMAAF4AAACROJk95lnvPzUIav+cpOE/AADEPpwAAAAAAAAAAQgDAABeAAAAoRk7fCRX7z/Bns29TKnhPwCAyD6cAAAAAAAAAAEJAwAAXgAAAMfbfvmgUe8/3cuUOqyy4T8AAM0+uwAAAAAAAAABCgMAAF4AAADtncJ2HUzvP21i+Phbt+E/AADRPrsAAAAAAAAAAQsDAABeAAAAI0GoMthD7z8/xI2WY77hPwAA1j67AAAAAAAAAAEMAwAAXgAAAGvFLy3ROO8/z1rxVBPD4T8AgNk+ywAAAAAAAAABDQMAAF4AAADs7JzjhCXvPxUmIzRrxeE/AIDdPtoAAAAAAAAAAQ4DAABeAAAAffWr2HYP7z9b8VQTw8fhPwAA3j7qAAAAAAAAAAEPAwAAXgAAACTfXAyn9u4/obyG8hrK4T8AAN4+6gAAAAAAAAABEAMAAF4AAADtilG9U9juP6G8hvIayuE/AADePvoAAAAAAAAAAREDAABeAAAAxxforD637j+hvIbyGsrhPwAA3z76AAAAAAAAAAESAwAAXgAAAOwoBpcii+4/W/FUE8PH4T8AgOE+CQEAAAAAAAABEwMAAF4AAAASOiSBBl/uP6G8hvIayuE/AADlPgkBAAAAAAAAARQDAABeAAAASSzkqSgw7j/rh7jRcszhPwAA6T4ZAQAAAAAAAAEVAwAAXgAAAJT/RRGJ/u0/A7V/TtLV4T8AAO0+GQEAAAAAAAABFgMAAF4AAADws0m3J8rtPyHiRssx3+E/AADwPikBAAAAAAAAARcDAABeAAAASmhNXcaV7T+B2j8n6erhPwCA8j4pAQAAAAAAAAEYAwAAXgAAALj98kGjXu0/j5Zjvq8E4j8AgPQ+OAEAAAAAAAABGQMAAF4AAAAWsvbnQSrtPw28I5fGGeI/AID3PjgBAAAAAAAAARoDAABeAAAAgkeczB7z7D9hQ3kN5TXiPwAA+z5IAQAAAAAAAAEbAwAAXgAAAMsa/jN/wew/P2EyQrNW4j8AAP8+SAEAAAAAAAABHAMAAF4AAAADDb5coZLsP9uzuZcpdeI/AAABP1cBAAAAAAAAAR0DAABeAAAAFj06CEdp7D8bymsor6HiPwBAAj9XAQAAAAAAAAEeAwAAXgAAADtOWPIqPew/patPmIzQ4j8AwAM/ZwEAAAAAAAABHwMAAF4AAAA8nTJfkhbsP1srnmpi+OI/AIAFP2cBAAAAAAAAASADAABeAAAAKQtrjbvy6z9Vdh4ckCLjPwCABj9nAQAAAAAAAAEhAwAAXgAAAAWYAX2m0es/JyM0a8VT4z8AQAc/dwEAAAAAAAABIgMAAF4AAADOQ/YtU7PrP4VmrXiqieM/AMAHP3cBAAAAAAAAASMDAABeAAAAhg5JoMGX6z/jqSaGj7/jPwDABz+GAQAAAAAAAAEkAwAAXgAAACr4+dPxfus/XRpnENT+4z8AgAg/hgEAAAAAAAABJQMAAF4AAAC+AAnJ42jrP/O3bhd4R+Q/AMAJP5YBAAAAAAAAASYDAABeAAAAPSh2f5dV6z8/ikQ/xI3kPwAACj+WAQAAAAAAAAEnAwAAXgAAAKtuQfcMRes/Zb6vBBjb5D8AAAo/pgEAAAAAAAABKAMAAF4AAAAYtQxvgjTrP4fyGsprKOU/AAAKP6YBAAAAAAAAASkDAABeAAAAcxo2qLkm6z9jW1SwZ3PlPwCACj+1AQAAAAAAAAEqAwAAXgAAAL2evaKyG+s/+fhbtwu85T8AwAo/tQEAAAAAAAABKwMAAF4AAAD0QaNebRPrPwMAAAAAAOY/AIALP8UBAAAAAAAAASwDAABeAAAAK+WIGigL6z/RrBVPNTHmPwDACz/FAQAAAAAAAAEtAwAAXgAAAFCnzJekBes/E8PH37pd5j8AgAw/1AEAAAAAAAABLgMAAF4AAACrDPbQ2/fqP4N35NI4g+Y/AEAMP9QBAAAAAAAAAS8DAABeAAAA9ZB9y9Ts6j8bymsor6HmPwAADD/kAQAAAAAAAAEwAwAAXgAAAHW46oGI2eo/J4aPv3W75j8AAAw/5AEAAAAAAAABMQMAAF4AAAD131c4PMbqP1/gHbk0zuY/AAAMPwMCAAAAAAAAATIDAABeAAAAdQfF7u+y6j95DeU1lNfmPwAADD8DAgAAAAAAAAEzAwAAXgAAAAcQ1OPhnOo/wdgWFezZ5j8AQAs/AwIAAAAAAAABNAMAAF4AAACIN0GalYnqP8HYFhXs2eY/AAALPxMCAAAAAAAAATUDAABeAAAACF+uUEl26j95DeU1lNfmPwCACz8TAgAAAAAAAAE2AwAAXgAAAIeGGwf9Yuo/patPmIzQ5j8AQAw/IwIAAAAAAAABNwMAAF4AAAAIroi9sE/qP4l+iBstx+Y/AMAMPyMCAAAAAAAAATgDAABeAAAAiNX1c2Q86j9Ds1Y81cTmPwCADT8yAgAAAAAAAAE5AwAAXgAAAPUbwevZK+o/b1HBns295j8AwA0/MgIAAAAAAAABOgMAAF4AAABAoEjm0iDqPyeGj791u+Y/AMANP0ICAAAAAAAAATsDAABeAAAAdUMuoo0Y6j8LWchCFrLmPwAADj9CAgAAAAAAAAE8AwAAXgAAAJsFch8KE+o/C1nIQhay5j8AgA4/QgIAAAAAAAABPQMAAF4AAACbBXIfChPqPwtZyEIWsuY/AEAOP0ICAAAAAAAAAT4DAABeAAAAdUMuoo0Y6j9VJPohbrTmPwAADj9CAgAAAAAAAAE/AwAAXgAAAC2/pqeUI+o/J4aPv3W75j8AgA4/UQIAAAAAAAABQAMAAF4AAADjOh+tmy7qP0OzVjzVxOY/AEAPP2ECAAAAAAAAAUEDAABeAAAAdvRTNSY/6j9f4B25NM7mPwDADz9hAgAAAAAAAAFCAwAAXgAAANEKowH2V+o/eQ3lNZTX5j8AgBA/cQIAAAAAAAABQwMAAF4AAAD1fQwSC3nqP2ucQVD75+Y/AEAQP4ACAAAAAAAAAUQDAABeAAAABxDU4+Gc6j/pwQEpEv3mPwAAED+AAgAAAAAAAAFFAwAAXgAAAAfB+XZ6w+o/O0lXnzAZ5z8AgA8/kAIAAAAAAAABRgMAAF4AAAAGch8KE+rqP2MyQrNWPOc/AAAPP5ACAAAAAAAAAUcDAABeAAAAGATn2+kN6z/tEyYjNGvnPwAADz+gAgAAAAAAAAFIAwAAXgAAABi1DG+CNOs/jyLRD3Gj5z8AAA8/oAIAAAAAAAABSQMAAF4AAAAqR9RAWVjrP8XH37pd4Oc/AEAOP68CAAAAAAAAAUoDAABeAAAAYJvfj6x26z/NzoMDUiToPwCADT+vAgAAAAAAAAFLAwAAXgAAAKrQjB0+kus/YWyLCvZs6D8AwA0/vwIAAAAAAAABTAMAAF4AAAAYyH0oTKjrP6HNvUypw+g/AEAOP78CAAAAAAAAAU0DAABeAAAAl6AQcpi76z/fLvCOXBrpPwCADT+/AgAAAAAAAAFOAwAAXgAAADs75zhhyes/Y1tUsGdz6T8AwAw/zgIAAAAAAAABTwMAAF4AAADztl8+aNTrPzFT6rDKzuk/AMAMP84CAAAAAAAAAVADAABeAAAAqTLYQ2/f6z/RrBVPNTHqPwDADT/uAgAAAAAAAAFRAwAAXgAAAIVwlMby5Os/KzsPDkiR6j8AAA4/7gIAAAAAAAABUgMAAF4AAABhrlBJdurrP82UOqyy8+o/AIANP+4CAAAAAAAAAVMDAABeAAAATs2uCjjt6z9t7mVKHVbrPwDADT/uAgAAAAAAAAFUAwAAXgAAAE7Nrgo47es/D0iR6Ie46z8AQA4//QIAAAAAAAABVQMAAF4AAABOza4KOO3rP2vWiqeaGOw/AAAOP/0CAAAAAAAAAVYDAABeAAAATs2uCjjt6z/vAu/IpXHsPwAADj8NAwAAAAAAAAFXAwAAXgAAAE7Nrgo47es/55jvKwHG7D8AgA4/DQMAAAAAAAABWAMAAF4AAABOza4KOO3rP8MBKRL9EO0/AMAPPx0DAAAAAAAAAVkDAABeAAAAO+wMzPnv6z8R1P45SVftPwAAET8dAwAAAAAAAAFaAwAAXgAAABYqyU599es/0w9xo+WY7T8AQBI/PAMAAAAAAAABWwMAAF4AAADzZ4XRAPvrPwW1f07S1e0/AEAUPzwDAAAAAAAAAVwDAABeAAAAqOP91gcG7D/xjlwaZxDuPwCAFz88AwAAAAAAAAFdAwAAXgAAAE1+1J3QE+w/wztyaZxB7j8AABo/PAMAAAAAAAABXgMAAF4AAACplCNqoCzsPwVSJPohbu4/AIAcP0sDAAAAAAAAAV8DAABeAAAABKtyNnBF7D91BkHtn5PuPwCAHj9LAwAAAAAAAAFgAwAAXgAAADv/fYXDY+w/m+8rAca27j8AACE/WwMAAAAAAAABYQMAAF4AAABfcueV2ITsPzNCs1Y81e4/AMAhP1sDAAAAAAAAAWIDAABeAAAAcgSvZ6+o7D8//tbtAu/uPwCAIT9rAwAAAAAAAAFjAwAAXgAAAIKWdjmGzOw/S7r6hMkI7z8AQCI/awMAAAAAAAABZAMAAF4AAACCR5zMHvPsPxGr7Dw4IO8/AEAkP3oDAAAAAAAAAWUDAABeAAAAgvjBX7cZ7T+N0KwVTzXvPwBAJT96AwAAAAAAAAFmAwAAXgAAAJSKiTGOPe0/UcGezb1M7z8AQCY/igMAAAAAAAABZwMAAF4AAACUO6/EJmTtP4sbLcd8X+8/AMAmP4oDAAAAAAAAAWgDAABeAAAAbyqR2kKQ7T97qonh42/vPwDAJj+aAwAAAAAAAAFpAwAAXgAAAIG8WKwZtO0/aTnm+0qA7z8AACc/mgMAAAAAAAABagMAAF4AAAC5EGT7bNLtP6OTdPUJk+8/AIAnP6kDAAAAAAAAAWsDAABeAAAAEiezxzzr7T9LV58wGaHvPwDAIz+pAwAAAAAAAAFsAwAAXgAAAJT/RRGJ/u0/9RrKayiv7z8AAB8/qQMAAAAAAAABbQMAAF4AAABJe74WkAnuPxFIkeiHuO8/AIALP7kDAAAAAAAAAW4DAABeAAAAgR6k0koB7j9XE8PH37rvPwAA5D65AwAAAAAAAAFvAwAAXgAAAMuiK81D9u0/kyLRD3Gj7z8AAJc+6AMAAAAAAAABcAMAAF4AAADrTugJtnLvPzFT6rDKzuk/AACwPQAAAAAAAAAAAXEDAABeAAAA607oCbZy7z8/xI2WY77pPwAA9j0QAAAAAAAAAAFyAwAAXgAAANttRst3de8/+fhbtwu86T8AAAw+EAAAAAAAAAABcwMAAF4AAADHjKSMOXjvP7MtKtizuek/AAAJPhAAAAAAAAAAAXQDAABeAAAAx4ykjDl47z8nl8YZBLXpPwAAIj4fAAAAAAAAAAF1AwAAXgAAALWrAk77eu8/lwBjW1Sw6T8AADk+HwAAAAAAAAABdgMAAF4AAAChymAPvX3vP1E1MXz8rek/AABdPi8AAAAAAAAAAXcDAABeAAAAocpgD7197z8Lav+cpKvpPwAAgz4vAAAAAAAAAAF4AwAAXgAAAI/pvtB+gO8/C2r/nKSr6T8AAJM+LwAAAAAAAAABeQMAAF4AAABZRtkUxIjvP1E1MXz8rek/AACiPi8AAAAAAAAAAXoDAABeAAAAWUbZFMSI7z9RNTF8/K3pPwCAqD4vAAAAAAAAAAF7AwAAXgAAAFlG2RTEiO8/C2r/nKSr6T8AgK0+LwAAAAAAAAABfAMAAF4AAABrJ3tTAobvP8Gezb1Mqek/AACxPj8AAAAAAAAAAX0DAABeAAAAfQgdkkCD7z81CGr/nKTpPwAAtj4/AAAAAAAAAAF+AwAAXgAAAKHKYA+9fe8/X6bUYZWd6T8AgLs+PwAAAAAAAAABfwMAAF4AAADbbUbLd3XvPxnbooI9m+k/AIDBPj8AAAAAAAAAAYADAABeAAAAEREshzJt7z/TD3Gj5ZjpPwCAxz5eAAAAAAAAAAGBAwAAXgAAAFmVs4ErYu8/RXkN5TWU6T8AgMw+XgAAAAAAAAABggMAAF4AAAChGTt8JFfvP0V5DeU1lOk/AADSPm4AAAAAAAAAAYMDAABeAAAA/35ktVtJ7z9FeQ3lNZTpPwCA1T59AAAAAAAAAAGEAwAAXgAAAGvFLy3ROO8/RXkN5TWU6T8AgNk+fQAAAAAAAAABhQMAAF4AAADs7JzjhCXvP1+m1GGVnek/AADbPo0AAAAAAAAAAYYDAABeAAAAbBQKmjgS7z81CGr/nKTpPwCA2z6NAAAAAAAAAAGHAwAAXgAAAOw7d1Ds/u4/NQhq/5yk6T8AANw+nAAAAAAAAAABiAMAAF4AAACRJSiEHObuP+08OCBFouk/AADcPqwAAAAAAAAAAYkDAABeAAAASfB69orK7j9fptRhlZ3pPwAA3T6sAAAAAAAAAAGKAwAAXgAAAP+6zWj5ru4/Gduigj2b6T8AgN4+vAAAAAAAAAABiwMAAF4AAADaR2RY5I3uP0V5DeU1lOk/AIDhPrwAAAAAAAAAAYwDAABeAAAAkxK3ylJy7j/9rdsF3pHpPwAA5T7LAAAAAAAAAAGNAwAAXgAAAErdCT3BVu4/t+KpJoaP6T8AAOs+ywAAAAAAAAABjgMAAF4AAADtxrpw8T3uPylMRmjWiuk/AIDzPtsAAAAAAAAAAY8DAABeAAAAb+4nJ6Uq7j8pTEZo1orpPwCA+j7bAAAAAAAAAAGQAwAAXgAAANo0854aGu4/KUxGaNaK6T8AwAA/6wAAAAAAAAABkQMAAF4AAAAluXqZEw/uP7fiqSaGj+k/AEADP+sAAAAAAAAAAZIDAABeAAAAXFxgVc4G7j9FeQ3lNZTpPwAABj/rAAAAAAAAAAGTAwAAXgAAAIEepNJKAe4/Gduigj2b6T8AQAc/+gAAAAAAAAABlAMAAF4AAACBHqTSSgHuPxnbooI9m+k/AMAHP/oAAAAAAAAAAZUDAABeAAAASXu+FpAJ7j/tPDggRaLpPwCACD/6AAAAAAAAAAGWAwAAXgAAAAD3NhyXFO4/wZ7NvUyp6T8AQAk/CgEAAAAAAAABlwMAAF4AAAC4cq8hnh/uP1E1MXz8rek/AMAJPwoBAAAAAAAAAZgDAABeAAAAXA2G6GYt7j/dy5Q6rLLpPwDACT8ZAQAAAAAAAAGZAwAAXgAAAO3GunDxPe4/J5fGGQS16T8AAAo/GQEAAAAAAAABmgMAAF4AAABcvqt7/1PuP21i+Phbt+k/AAAKPykBAAAAAAAAAZsDAABeAAAAtdT6R89s7j+zLSrYs7npPwCACj85AQAAAAAAAAGcAwAAXgAAAP8JqNVgiO4/sy0q2LO56T8AQAs/OQEAAAAAAAABnQMAAF4AAAA2XrMktKbuP/n4W7cLvOk/AMALP0wBAAAAAAAAAZ4DAABeAAAAgJNgskXC7j/PWvFUE8PpPwDACz9MAQAAAAAAAAGfAwAAXgAAAMjIDUDX3e4/o7yG8hrK6T8AAAw/XAEAAAAAAAABoAMAAF4AAAAR/rrNaPnuP73pTW960+k/AAAMP1wBAAAAAAAAAaEDAABeAAAAbBQKmjgS7z9NgLEtKtjpPwBACz9sAQAAAAAAAAGiAwAAXgAAANoL+6RGKO8/2RYV7Nnc6T8AgAo/bAEAAAAAAAABowMAAF4AAABY5I3ukjvvPyPiRssx3+k/AEAKP3sBAAAAAAAAAaQDAABeAAAA7Z3Cdh1M7z8j4kbLMd/pPwCACj97AQAAAAAAAAGlAwAAXgAAAGt2VcBpX+8/I+JGyzHf6T8AwAo/iwEAAAAAAAABpgMAAF4AAAD/L4pI9G/vP02AsS0q2Ok/AIALP4sBAAAAAAAAAacDAABeAAAAtasCTvt67z8xU+qwys7pPwBACz+aAQAAAAAAAAGoAwAAXgAAAKHKYA+9fe8/FSYjNGvF6T8AAAs/mgEAAAAAAAABqQMAAF4AAACP6b7QfoDvPz/EjZZjvuk/AIAKP6oBAAAAAAAAAaoDAABeAAAAocpgD7197z9tYvj4W7fpPwCACT+qAQAAAAAAAAGrAwAAXgAAANttRst3de8/3cuUOqyy6T8AAAg/qgEAAAAAAAABrAMAAF4AAAA3028Er2fvP/n4W7cLvOk/AMAGP7oBAAAAAAAAAa0DAABeAAAAoRk7fCRX7z8VJiM0a8XpPwBABj+6AQAAAAAAAAGuAwAAXgAAADYiSnEWQe8/BbV/TtLV6T8AAAY/yQEAAAAAAAABrwMAAF4AAADs7JzjhCXvP694qonh4+k/AID8PskBAAAAAAAAAbADAABeAAAA2lrVEa4B7z+hBwekSPTpPwAA5j7ZAQAAAAAAAAGxAwAAXgAAAO2KUb1T2O4/AQAAAAAA6j8AALI+2QEAAAAAAAABsgMAAF4AAAA2XrMktKbuP2P4+Fu3C+o/AABCPggCAAAAAAAAAbMDAABeAAAAgTEVjBR17j9/JcDYFhXqPwAAoj0IAgAAAAAAAAG0AwAAXgAAAEhSxhy8F+8/sQQY26KC6z8AABA9AAAAAAAAAAABtQMAAF4AAAD/zT4iwyLvP48i0Q9xo+s/AABEPQ8AAAAAAAAAAbYDAABeAAAAxypZZggr7z9nhGateKrrPwAAYD0PAAAAAAAAAAG3AwAAXgAAAJCHc6pNM+8/nd70pje96z8AAHQ9DwAAAAAAAAABuAMAAF4AAABrxS8t0TjvP3NAikQ/xOs/AACQPR8AAAAAAAAAAbkDAABeAAAASQPsr1Q+7z9Foh/iRsvrPwAAwD0fAAAAAAAAAAG6AwAAXgAAACNBqDLYQ+8/HQS1f07S6z8AAAI+HwAAAAAAAAABuwMAAF4AAAAjQagy2EPvP6eaGD7+1us/AAAjPi4AAAAAAAAAAbwDAABeAAAAEWAG9JlG7z9//K3bBd7rPwAART4uAAAAAAAAAAG9AwAAXgAAABFgBvSZRu8/CZMRmrXi6z8AAGw+LgAAAAAAAAABvgMAAF4AAAARYAb0mUbvPwmTEZq14us/AACMPj4AAAAAAAAAAb8DAABeAAAAEWAG9JlG7z8JkxGateLrPwCAnT4+AAAAAAAAAAHAAwAAXgAAABFgBvSZRu8/CZMRmrXi6z8AgK4+PgAAAAAAAAABwQMAAF4AAAAjQagy2EPvPwmTEZq14us/AAC2Pj4AAAAAAAAAAcIDAABeAAAAI0GoMthD7z8JkxGateLrPwCAvz5NAAAAAAAAAAHDAwAAXgAAADYiSnEWQe8/CZMRmrXi6z8AAMs+TQAAAAAAAAABxAMAAF4AAABJA+yvVD7vPwmTEZq14us/AIDTPl0AAAAAAAAAAcUDAABeAAAAWOSN7pI77z9//K3bBd7rPwAA2z5dAAAAAAAAAAHGAwAAXgAAAFjkje6SO+8/p5oYPv7W6z8AgN8+XQAAAAAAAAABxwMAAF4AAABrxS8t0TjvP9U4g6D2z+s/AIDjPl0AAAAAAAAAAcgDAABeAAAAfabRaw827z//1u0C78jrPwAA5j58AAAAAAAAAAHJAwAAXgAAAJCHc6pNM+8/46kmho+/6z8AgOg+jAAAAAAAAAABygMAAF4AAACjaBXpizDvPw9IkeiHuOs/AIDqPowAAAAAAAAAAcsDAABeAAAAo2gV6Ysw7z/1GsprKK/rPwCA7D6cAAAAAAAAAAHMAwAAXgAAAKNoFemLMO8/H7k0ziCo6z8AgPE+nAAAAAAAAAABzQMAAF4AAACjaBXpizDvP48i0Q9xo+s/AID4PqsAAAAAAAAAAc4DAABeAAAAkIdzqk0z7z9LV58wGaHrPwAA/j6rAAAAAAAAAAHPAwAAXgAAAGvFLy3ROO8/S1efMBmh6z8AAAI/qwAAAAAAAAAB0AMAAF4AAABJA+yvVD7vP0tXnzAZoes/AMAEP7sAAAAAAAAAAdEDAABeAAAAEWAG9JlG7z9LV58wGaHrPwDABz+7AAAAAAAAAAHSAwAAXgAAANm8IDjfTu8/S1efMBmh6z8AwAk/ygAAAAAAAAAB0wMAAF4AAAC1+ty6YlTvP0tXnzAZoes/AAALP8oAAAAAAAAAAdQDAABeAAAAkTiZPeZZ7z9LV58wGaHrPwBADD/aAAAAAAAAAAHVAwAAXgAAAGt2VcBpX+8/S1efMBmh6z8AQA0/2gAAAAAAAAAB1gMAAF4AAABZlbOBK2LvP0tXnzAZoes/AMANP+oAAAAAAAAAAdcDAABeAAAAWZWzgSti7z9LV58wGaHrPwCADj/qAAAAAAAAAAHYAwAAXgAAAFmVs4ErYu8/S1efMBmh6z8AwA4/+QAAAAAAAAAB2QMAAF4AAABZlbOBK2LvP0tXnzAZoes/AIAPP/kAAAAAAAAAAdoDAABeAAAAWZWzgSti7z+PItEPcaPrPwBAED/5AAAAAAAAAAHbAwAAXgAAAFmVs4ErYu8/H7k0ziCo6z8AQBE/+QAAAAAAAAAB3AMAAF4AAABrdlXAaV/vP2eEZq14qus/AEASPwkBAAAAAAAAAd0DAABeAAAAfVf3/qdc7z875vtKgLHrPwDAEz8JAQAAAAAAAAHeAwAAXgAAAKEZO3wkV+8/D0iR6Ie46z8AABQ/GQEAAAAAAAAB3wMAAF4AAADZvCA4307vP53e9KY3ves/AAAUPygBAAAAAAAAAeADAABeAAAAI0GoMthD7z/jqSaGj7/rPwAAFD84AQAAAAAAAAHhAwAAXgAAAJCHc6pNM+8/c0CKRD/E6z8AgBQ/RwEAAAAAAAAB4gMAAF4AAAASr+BgASDvP7sLvCOXxus/AMAUP0cBAAAAAAAAAeMDAABeAAAAkNZNF7UM7z+7C7wjl8brPwDAFD9XAQAAAAAAAAHkAwAAXgAAACTfXAyn9u4/uwu8I5fG6z8AABU/VwEAAAAAAAAB5QMAAF4AAAC152sBmeDuP7sLvCOXxus/AAAVP2cBAAAAAAAAAeYDAABeAAAAXNEcNcnH7j+7C7wjl8brPwCAFT92AQAAAAAAAAHnAwAAXgAAAO3ZKyq7se4/uwu8I5fG6z8AwBY/dgEAAAAAAAAB6AMAAF4AAABuAZngbp7uP7sLvCOXxus/AIAYP3YBAAAAAAAAAekDAABeAAAA7CgGlyKL7j+7C7wjl8brPwAAGz+GAQAAAAAAAAHqAwAAXgAAAEmOL9BZfe4//9btAu/I6z8AwBs/hgEAAAAAAAAB6wMAAF4AAACm81gJkW/uP//W7QLvyOs/AAAcP5YBAAAAAAAAAewDAABeAAAA7XfgA4pk7j9Foh/iRsvrPwAAHD+WAQAAAAAAAAHtAwAAXgAAACQbxr9EXO4/i21RwZ7N6z8AgBw/pQEAAAAAAAAB7gMAAF4AAABK3Qk9wVbuP9U4g6D2z+s/AMAcP6UBAAAAAAAAAe8DAABeAAAAXL6re/9T7j8dBLV/TtLrPwDAHD+1AQAAAAAAAAHwAwAAXgAAAFy+q3v/U+4/HQS1f07S6z8AgB0/tQEAAAAAAAAB8QMAAF4AAAA3/Gf+glnuPx0EtX9O0us/AEAeP8QBAAAAAAAAAfIDAABeAAAA7XfgA4pk7j8dBLV/TtLrPwDAHj/EAQAAAAAAAAHzAwAAXgAAAJMSt8pScu4/1TiDoPbP6z8AgB8/1AEAAAAAAAAB9AMAAF4AAAAlzOtS3YLuP0WiH+JGy+s/AMAfP9QBAAAAAAAAAfUDAABeAAAAo6R+nCmW7j//1u0C78jrPwCAID/kAQAAAAAAAAH2AwAAXgAAAP+6zWj5ru4/c0CKRD/E6z8AwCA/5AEAAAAAAAAB9wMAAF4AAABc0Rw1ycfuP+OpJoaPv+s/AMAgP/MBAAAAAAAAAfgDAABeAAAAtedrAZng7j9XE8PH37rrPwBAID/zAQAAAAAAAAH5AwAAXgAAABH+us1o+e4/D0iR6Ie46z8AACA/AwIAAAAAAAAB+gMAAF4AAABsFAqaOBLvPw9IkeiHuOs/AIAfPwMCAAAAAAAAAfsDAABeAAAA2gv7pEYo7z8PSJHoh7jrPwAAHz8TAgAAAAAAAAH8AwAAXgAAAGvFLy3ROO8/D0iR6Ie46z8AAB8/EwIAAAAAAAAB/QMAAF4AAAD/fmS1W0nvPw9IkeiHuOs/AIAfPyYCAAAAAAAAAf4DAABeAAAAtfrcumJU7z8PSJHoh7jrPwBAHz8mAgAAAAAAAAH/AwAAXgAAAH1X9/6nXO8/D0iR6Ie46z8AAB8/JgIAAAAAAAABAAQAAF4AAABZlbOBK2LvPw9IkeiHuOs/AIAePzYCAAAAAAAAAQEEAABeAAAAWZWzgSti7z8PSJHoh7jrPwCAHT82AgAAAAAAAAECBAAAXgAAAGt2VcBpX+8/D0iR6Ie46z8AgBw/NgIAAAAAAAABAwQAAF4AAAChGTt8JFfvP1cTw8ffuus/AEAcPzYCAAAAAAAAAQQEAABeAAAA7Z3Cdh1M7z/jqSaGj7/rPwAAHD9FAgAAAAAAAAEFBAAAXgAAAGvFLy3ROO8/K3VYZefB6z8AABw/ZQIAAAAAAAABBgQAAF4AAAAkkIKfPx3vPyt1WGXnwes/AEAbP2UCAAAAAAAAAQcEAABeAAAA7Dt3UOz+7j8rdVhl58HrPwCAGj9lAgAAAAAAAAEIBAAAXgAAANqpr34V2+4/K3VYZefB6z8AwBo/dAIAAAAAAAABCQQAAF4AAADt2Ssqu7HuPyt1WGXnwes/AMAbP3QCAAAAAAAAAQoEAABeAAAAEutJFJ+F7j8rdVhl58HrPwAAHD+EAgAAAAAAAAELBAAAXgAAACQbxr9EXO4/c0CKRD/E6z8AABw/hAIAAAAAAAABDAQAAF4AAAATif7tbTjuP//W7QLvyOs/AAAcP5QCAAAAAAAAAQ0EAABeAAAA2jTznhoa7j/VOIOg9s/rPwAAHD+UAgAAAAAAAAEOBAAAXgAAAIEepNJKAe4/p5oYPv7W6z8AwBQ/swIAAAAAAAABDwQAAF4AAAASJ7PHPOvtPwmTEZq14us/AAALP7MCAAAAAAAAARAEAABeAAAAbozcAHTd7T/f9KY3venrPwCA6D6zAgAAAAAAAAERBAAAXgAAALkQZPts0u0/tVY81cTw6z8AgLA+swIAAAAAAAABEgQAAF4AAAA3028Er2fvP9MPcaPlmO0/AAC4PQAAAAAAAAAAARMEAABeAAAA607oCbZy7z9fptRhlZ3tPwAA/j0QAAAAAAAAAAEUBAAAXgAAALWrAk77eu8/7Tw4IEWi7T8AABA+EAAAAAAAAAABFQQAAF4AAAB9CB2SQIPvPzUIav+cpO0/AAAhPhAAAAAAAAAAARYEAABeAAAAM4SVl0eO7z9705ve9KbtPwAAQj4QAAAAAAAAAAEXBAAAXgAAAKN7hqJVpO8/UTUxfPyt7T8AgIY+AAAAAAAAAAABGAQAAF4AAABZ9/6nXK/vPyeXxhkEte0/AACjPh4AAAAAAAAAARkEAABeAAAAEXN3rWO67z+zLSrYs7ntPwAAsT4eAAAAAAAAAAEaBAAAXgAAANnPkfGowu8/QcSNlmO+7T8AALo+HgAAAAAAAAABGwQAAF4AAACzDU50LMjvP1vxVBPDx+0/AADAPh4AAAAAAAAAARwEAABeAAAAx+7vsmrF7z+jvIbyGsrtPwCAxT4uAAAAAAAAAAEdBAAAXgAAAOuwMzDnv+8/MVPqsMrO7T8AgMs+LgAAAAAAAAABHgQAAF4AAAAzNbsq4LTvPzFT6rDKzu0/AIDSPj4AAAAAAAAAAR8EAABeAAAAj5rkYxen7z8xU+qwys7tPwCA2j4+AAAAAAAAAAEgBAAAXgAAAP/gr9uMlu8/o7yG8hrK7T8AgOQ+TQAAAAAAAAABIQQAAF4AAAB9CB2SQIPvP6O8hvIayu0/AIDwPk0AAAAAAAAAASIEAABeAAAAEREshzJt7z+jvIbyGsrtPwAA+z5NAAAAAAAAAAEjBAAAXgAAANm8IDjfTu8/z1rxVBPD7T8AgAI/bQAAAAAAAAABJAQAAF4AAACjaBXpizDvP/n4W7cLvO0/AMAFP20AAAAAAAAAASUEAABeAAAAffWr2HYP7z9tYvj4W7ftPwBACD9tAAAAAAAAAAEmBAAAXgAAAG5j5Aag6+4/J5fGGQS17T8AgAk/bQAAAAAAAAABJwQAAF4AAABc0Rw1ycfuP93LlDqssu0/AMAJP3wAAAAAAAAAASgEAABeAAAAST9VY/Kj7j+XAGNbVLDtPwCACj98AAAAAAAAAAEpBAAAXgAAAEmOL9BZfe4/lwBjW1Sw7T8AQAs/jAAAAAAAAAABKgQAAF4AAAAkG8a/RFzuP93LlDqssu0/AMALP4wAAAAAAAAAASsEAABeAAAA7ca6cPE97j/dy5Q6rLLtPwCADD+bAAAAAAAAAAEsBAAAXgAAAJOwa6QhJe4/bWL4+Fu37T8AwAw/mwAAAAAAAAABLQQAAF4AAAAluXqZEw/uP21i+Phbt+0/AMAMP6sAAAAAAAAAAS4EAABeAAAAlP9FEYn+7T/5+Fu3C7ztPwCADT+rAAAAAAAAAAEvBAAAXgAAAO1kb0rA8O0/z1rxVBPD7T8AQA4/uwAAAAAAAAABMAQAAF4AAAAlCFUGe+jtPxUmIzRrxe0/AEAQP7sAAAAAAAAAATEEAABeAAAAN+n2RLnl7T9b8VQTw8ftPwAAEz/KAAAAAAAAAAEyBAAAXgAAADfp9kS55e0/W/FUE8PH7T8AwBQ/ygAAAAAAAAABMwQAAF4AAADeg80LgvPtP1vxVBPDx+0/AAAWP9oAAAAAAAAAATQEAABeAAAAbz0ClAwE7j/PWvFUE8PtPwDAFj/aAAAAAAAAAAE1BAAAXgAAANo0854aGu4/sy0q2LO57T8AgBc/6gAAAAAAAAABNgQAAF4AAAAkaqAsrDXuP93LlDqssu0/AEAXP+oAAAAAAAAAATcEAABeAAAAXL6re/9T7j/Fns29TKntPwAAFz/5AAAAAAAAAAE4BAAAXgAAAJMSt8pScu4/qXEGQe2f7T8AABc/+QAAAAAAAAABOQQAAF4AAADaR2RY5I3uP4tEP8SNlu0/AAAXP/kAAAAAAAAAAToEAABeAAAAST9VY/Kj7j+34qkmho/tPwAAFz8YAQAAAAAAAAE7BAAAXgAAALY2Rm4Auu4/KUxGaNaK7T8AABc/GAEAAAAAAAABPAQAAF4AAABJ8Hr2isruP+GAFIl+iO0/AEAWPxgBAAAAAAAAAT0EAABeAAAA7YpRvVPY7j9V6rDKzoPtPwCAFT8YAQAAAAAAAAE+BAAAXgAAAMjIDUDX3e4/Dx9/63aB7T8AgBQ/KAEAAAAAAAABPwQAAF4AAADIyA1A193uPw8ff+t2ge0/AEAUPygBAAAAAAAAAUAEAABeAAAA2qmvfhXb7j8PH3/rdoHtPwCAEz8oAQAAAAAAAAFBBAAAXgAAABFNlTrQ0u4/Veqwys6D7T8AgBI/KAEAAAAAAAABQgQAAF4AAABc0Rw1ycfuP5u14qkmhu0/AEASPzgBAAAAAAAAAUMEAABeAAAA2viJ63y07j/hgBSJfojtPwCAEj9HAQAAAAAAAAFEBAAAXgAAAG4BmeBunu4/cRd4Ry6N7T8AQBI/VwEAAAAAAAABRQQAAF4AAAAlzOtS3YLuP0V5DeU1lO0/AAASP1cBAAAAAAAAAUYEAABeAAAA/1iCQshh7j+LRD/EjZbtPwAAEj9nAQAAAAAAAAFHBAAAXgAAANvlGDKzQO4/i0Q/xI2W7T8AgBI/ZwEAAAAAAAABSAQAAF4AAAC4cq8hnh/uP9MPcaPlmO0/AMANP3YBAAAAAAAAAUkEAABeAAAAgR6k0koB7j/TD3Gj5ZjtPwDABj92AQAAAAAAAAFKBAAAXgAAACUIVQZ76O0/0w9xo+WY7T8AgOc+hgEAAAAAAAABSwQAAF4AAAC5EGT7bNLtP9MPcaPlmO0/AAC3PoYBAAAAAAAAAUwEAABeAAAAAJXr9WXH7T/TD3Gj5ZjtPwAAcD61AQAAAAAAAAFNBAAAXgAAACNBqDLYQ+8/o5N09QmT7z8AAOg9AAAAAAAAAAABTgQAAF4AAABY5I3ukjvvPxX9EDdaju8/AAAiPg8AAAAAAAAAAU8EAABeAAAAfabRaw827z/5z0m6+oTvPwAAOD4PAAAAAAAAAAFQBAAAXgAAALVJtyfKLe8/3aKCPZt77z8AAD8+DwAAAAAAAAABUQQAAF4AAADHKllmCCvvP5fXUF5Dee8/AABVPg8AAAAAAAAAAVIEAABeAAAA2gv7pEYo7z/BdbvAO3LvPwAAdD4PAAAAAAAAAAFTBAAAXgAAAP/NPiLDIu8/pUj0Q9xo7z8AAIw+HwAAAAAAAAABVAQAAF4AAAA2cSTefRrvP4sbLcd8X+8/AICbPh8AAAAAAAAAAVUEAABeAAAAbBQKmjgS7z8pIzRrxVPvPwAAqT4vAAAAAAAAAAFWBAAAXgAAALWYkZQxB+8/xSo7Dw5I7z8AAK8+LwAAAAAAAAABVwQAAF4AAAD/HBmPKvzuP2MyQrNWPO8/AAC7Pj4AAAAAAAAAAVgEAABeAAAAN8D+SuXz7j8BOklXnzDvPwAAyz4+AAAAAAAAAAFZBAAAXgAAAG5j5Aag6+4/c6PlmO8r7z8AgNs+PgAAAAAAAAABWgQAAF4AAACiBsrCWuPuP+UMgto/J+8/AIDsPk4AAAAAAAAAAVsEAABeAAAA2qmvfhXb7j/lDILaPyfvPwAA9T5OAAAAAAAAAAFcBAAAXgAAABFNlTrQ0u4/LdizuZcp7z8AAPs+TgAAAAAAAAABXQQAAF4AAABc0Rw1ycfuP3Oj5ZjvK+8/AAD9Pl4AAAAAAAAAAV4EAABeAAAAo1WkL8K87j8dZxDU/jnvPwCA/T5eAAAAAAAAAAFfBAAAXgAAABKcb6c3rO4/C/Zs7mVK7z8AAP4+bQAAAAAAAAABYAQAAF4AAACTw9xd65juP7O5lyl1WO8/AAD+Pm0AAAAAAAAAAWEEAABeAAAAJczrUt2C7j+lSPRD3GjvPwAAAD99AAAAAAAAAAFiBAAAXgAAAO134AOKZO4/Twwff+t27z8AQAI/fQAAAAAAAAABYwQAAF4AAAC5I9W0NkbuP4VmrXiqie8/AMADP5wAAAAAAAAAAWQEAABeAAAAb+4nJ6Uq7j8tKtizuZfvPwAABT+cAAAAAAAAAAFlBAAAXgAAACW5epkTD+4/2e0C78il7z8AwAU/nAAAAAAAAAABZgQAAF4AAAC4wYmOBfntP4GxLSrYs+8/AIAGP6wAAAAAAAAAAWcEAABeAAAAN+n2RLnl7T+d3vSmN73vPwDABz+sAAAAAAAAAAFoBAAAXgAAAJROIH7w1+0/uwu8I5fG7z8AgAk/uwAAAAAAAAABaQQAAF4AAADd0qd46cztPx0EtX9O0u8/AAAMP7sAAAAAAAAAAWoEAABeAAAAAJXr9WXH7T/xZUodVtnvPwCADz+7AAAAAAAAAAFrBAAAXgAAAACV6/Vlx+0/ffyt2wXe7z8AgBI/uwAAAAAAAAABbAQAAF4AAADd0qd46cztP8XH37pd4O8/AMAVP8sAAAAAAAAAAW0EAABeAAAAgW1+P7La7T/Fx9+6XeDvPwBAGD/LAAAAAAAAAAFuBAAAXgAAAP9FEYn+7e0/ffyt2wXe7z8AgBo/2wAAAAAAAAABbwQAAF4AAABvPQKUDATuPzcxfPyt2+8/AAAcP+oAAAAAAAAAAXAEAABeAAAAuHKvIZ4f7j+nmhg+/tbvPwDAHT/qAAAAAAAAAAFxBAAAXgAAANvlGDKzQO4/1TiDoPbP7z8AAB8/CQEAAAAAAAABcgQAAF4AAAD/WIJCyGHuP7sLvCOXxu8/AEAgPwkBAAAAAAAAAXMEAABeAAAA7CgGlyKL7j+d3vSmN73vPwAAID8JAQAAAAAAAAF0BAAAXgAAANr4iet8tO4/gbEtKtiz7z8AgB8/CQEAAAAAAAABdQQAAF4AAADaqa9+FdvuP2eEZq14qu8/AEAfPxkBAAAAAAAAAXYEAABeAAAA2lrVEa4B7z9LV58wGaHvPwAAHz8ZAQAAAAAAAAF3BAAAXgAAANoL+6RGKO8/BYxtUcGe7z8AQB4/KQEAAAAAAAABeAQAAF4AAADH2375oFHvP73AO3JpnO8/AIAdPykBAAAAAAAAAXkEAABeAAAA221Gy3d17z939QmTEZrvPwBAHT84AQAAAAAAAAF6BAAAXgAAABHCURrLk+8/d/UJkxGa7z8AgB0/OAEAAAAAAAABewQAAF4AAABr2KDmmqzvP3f1CZMRmu8/AMAdP0gBAAAAAAAAAXwEAABeAAAA2c+R8ajC7z939QmTEZrvPwDAHT9IAQAAAAAAAAF9BAAAXgAAAH1qaLhx0O8/d/UJkxGa7z8AQB0/WAEAAAAAAAABfgQAAF4AAAAz5uC9eNvvPy0q2LO5l+8/AIAcP1gBAAAAAAAAAX8EAABeAAAADySdQPzg7z8tKtizuZfvPwCAGz9YAQAAAAAAAAGABAAAXgAAAA8knUD84O8/LSrYs7mX7z8AgBo/ZwEAAAAAAAABgQQAAF4AAABFx4L8ttjvP+deptRhle8/AEAaP2cBAAAAAAAAAYIEAABeAAAAsw1OdCzI7z/nXqbUYZXvPwAAGj9nAQAAAAAAAAGDBAAAXgAAADM1uyrgtO8/516m1GGV7z8AABo/dwEAAAAAAAABhAQAAF4AAADHPcof0p7vP+deptRhle8/AAAaP4YBAAAAAAAAAYUEAABeAAAAfQgdkkCD7z/nXqbUYZXvPwCAGj+GAQAAAAAAAAGGBAAAXgAAAEW0EUPtZO8/LSrYs7mX7z8AQBs/lgEAAAAAAAABhwQAAF4AAAARYAb0mUbvPy0q2LO5l+8/AAAbP5YBAAAAAAAAAYgEAABeAAAA7Oyc44Ql7z8tKtizuZfvPwAAGz+mAQAAAAAAAAGJBAAAXgAAANpa1RGuAe8/LSrYs7mX7z8AgBs/pgEAAAAAAAABigQAAF4AAADaqa9+FdvuP3f1CZMRmu8/AEAcP7UBAAAAAAAAAYsEAABeAAAAxxforD637j+9wDtyaZzvPwDAHD+1AQAAAAAAAAGMBAAAXgAAALaFINtnk+4/BYxtUcGe7z8AwBw/xQEAAAAAAAABjQQAAF4AAABuUHNN1nfuPwWMbVHBnu8/AIAeP8UBAAAAAAAAAY4EAABeAAAAXL6re/9T7j8FjG1RwZ7vPwCAIT/VAQAAAAAAAAGPBAAAXgAAACRqoCysNe4/BYxtUcGe7z8AACM/1QEAAAAAAAABkAQAAF4AAADLU1Fg3BzuP0tXnzAZoe8/AMAjP+QBAAAAAAAAAZEEAABeAAAASXu+FpAJ7j9LV58wGaHvPwCAJD/kAQAAAAAAAAGSBAAAXgAAALjBiY4F+e0/kyLRD3Gj7z8AwCU/AwIAAAAAAAABkwQAAF4AAAD/RRGJ/u3tP9ntAu/Ipe8/AAAnPwMCAAAAAAAAAZQEAABeAAAAJQhVBnvo7T/Z7QLvyKXvPwBAKD8DAgAAAAAAAAGVBAAAXgAAACUIVQZ76O0/2e0C78il7z8AwCg/EgIAAAAAAAABlgQAAF4AAADtZG9KwPDtP9ntAu/Ipe8/AIApPxICAAAAAAAAAZcEAABeAAAAgR6k0koB7j/Z7QLvyKXvPwBAKj8SAgAAAAAAAAGYBAAAXgAAAAD3NhyXFO4/2e0C78il7z8AQCs/IgIAAAAAAAABmQQAAF4AAABv7icnpSruP5Mi0Q9xo+8/AAArPzICAAAAAAAAAZoEAABeAAAA7ca6cPE97j9LV58wGaHvPwCAKj9BAgAAAAAAAAGbBAAAXgAAAG6fTbo9Ue4/S1efMBmh7z8AgCk/QQIAAAAAAAABnAQAAF4AAADtd+ADimTuP0tXnzAZoe8/AIAoP1ECAAAAAAAAAZ0EAABeAAAAgTEVjBR17j+TItEPcaPvPwAAJj9RAgAAAAAAAAGeBAAAXgAAABLrSRSfhe4/Z4RmrXiq7z8AACM/UQIAAAAAAAABnwQAAF4AAAC2hSDbZ5PuP/Uaymsor+8/AEAdP2ECAAAAAAAAAaAEAABeAAAAXCD3oTCh7j+BsS0q2LPvPwDAFj9hAgAAAAAAAAGhBAAAXgAAACR9EeZ1qe4/yXxfCTC27z8AAAc/cAIAAAAAAAABogQAAF4AAADt2Ssqu7HuP8l8Xwkwtu8/AIDmPnACAAAAAAAACw=="/>
</p:tagLst>
</file>

<file path=ppt/tags/tag8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82193|recordLength=91672|start=0|end=82193|audioFormat={00001610-0000-0010-8000-00AA00389B71}|audioRate=44100|muted=false|volume=0.8|fadeIn=0|fadeOut=0|videoFormat={34363248-0000-0010-8000-00AA00389B71}|videoRate=15|videoWidth=256|videoHeight=256"/>
</p:tagLst>
</file>

<file path=ppt/tags/tag86.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wAAAAYAAAABwMAAAAAAQAAABAAAAAECUlua0F0b21WMQIAAAAJBAAAAAkFAAAACQYAAAAJBwAAAAkIAAAACQkAAAAJCgAAAAkLAAAACQwAAAAJDQAAAAkOAAAACQ8AAAANBAUEAAAAC1BlblN0cm9rZVYxBAAAAApBdHRyaWJ1dGVzBVRyYWNlCVN0YXJ0VGltZQRUeXBlBAQABA9QZW5BdHRyaWJ1dGVzVjECAAAACklua1RyYWNlVjECAAAAEAxBY3Rpb25UeXBlVjECAAAAAgAAAAkQAAAACREAAABQggAAAAAAAAXu////DEFjdGlvblR5cGVWMQEAAAAHdmFsdWVfXwAIAgAAAAAAAAABBQAAAAQAAAAJEwAAAAkUAAAA1YMAAAAAAAAB6////+7///8AAAAAAQYAAAAEAAAACRYAAAAJFwAAAI+JAAAAAAAAAej////u////AAAAAAEHAAAABAAAAAkZAAAACRoAAAAWiwAAAAAAAAHl////7v///wAAAAABCAAAAAQAAAAJHAAAAAkdAAAALZgAAAAAAAAB4v///+7///8AAAAAAQkAAAAEAAAACR8AAAAJIAAAAL2gAAAAAAAAAd/////u////AAAAAAEKAAAABAAAAAkiAAAACSMAAACvpwAAAAAAAAHc////7v///wAAAAABCwAAAAQAAAAJJQAAAAkmAAAACNQAAAAAAAAB2f///+7///8AAAAAAQwAAAAEAAAACSgAAAAJKQAAAHzfAAAAAAAAAdb////u////AAAAAAENAAAABAAAAAkrAAAACSwAAADU4wAAAAAAAAHT////7v///wAAAAABDgAAAAQAAAAJLgAAAAkvAAAApQcBAAAAAAAB0P///+7///8AAAAAAQ8AAAAEAAAACTEAAAAJMgAAALcrAQAAAAAAAc3////u////AAAAAAUQAAAAD1BlbkF0dHJpYnV0ZXNWMQoAAAAHX2NvbG9yQQdfY29sb3JSB19jb2xvckcHX2NvbG9yQgpGaXRUb0N1cnZlBkhlaWdodA5JZ25vcmVQcmVzc3VyZQ1Jc0hpZ2hsaWdodGVyBVNoYXBlBVdpZHRoAAAAAAAAAAAEAAICAgIBBgEBDEJydXNoU2hhcGVWMQIAAAAGAgAAAP8AAAAAAAAAAAAACEAAAAXM////DEJydXNoU2hhcGVWMQEAAAAHdmFsdWVfXwAIAgAAAAEAAAAAAAAAAAAIQAURAAAACklua1RyYWNlVjEDAAAADUxpc3RgMStfaXRlbXMMTGlzdGAxK19zaXplD0xpc3RgMStfdmVyc2lvbgQAABhTaGFyZWQuSW5raW5nLklua1BvaW50W10CAAAACAgCAAAACTUAAAAcAAAAHAAAAAETAAAAEAAAAP8AAAAAAAAAAAAACEAAAAHK////zP///wEAAAAAAAAAAAAIQAEUAAAAEQAAAAk3AAAAJgAAACYAAAABFgAAABAAAAD/AAAAAAAAAAAAAAhAAAAByP///8z///8BAAAAAAAAAAAACEABFwAAABEAAAAJOQAAAB0AAAAdAAAAARkAAAAQAAAA/wAAAAAAAAAAAAAIQAAAAcb////M////AQAAAAAAAAAAAAhAARoAAAARAAAACTsAAAAkAAAAJAAAAAEcAAAAEAAAAP8AAAAAAAAAAAAACEAAAAHE////zP///wEAAAAAAAAAAAAIQAEdAAAAEQAAAAk9AAAAbAAAAGwAAAABHwAAABAAAAD/AAAAAAAAAAAAAAhAAAABwv///8z///8BAAAAAAAAAAAACEABIAAAABEAAAAJPwAAAGQAAABkAAAAASIAAAAQAAAA/wAAAAAAAAAAAAAIQAAAAcD////M////AQAAAAAAAAAAAAhAASMAAAARAAAACUEAAABxAAAAcQAAAAElAAAAEAAAAP8AAAAAAAAAAAAACEAAAAG+////zP///wEAAAAAAAAAAAAIQAEmAAAAEQAAAAlDAAAAYQAAAGEAAAABKAAAABAAAAD/AAAAAAAAAAAAAAhAAAABvP///8z///8BAAAAAAAAAAAACEABKQAAABEAAAAJRQAAAHUAAAB1AAAAASsAAAAQAAAA/wAAAAAAAAAAAAAIQAAAAbr////M////AQAAAAAAAAAAAAhAASwAAAARAAAACUcAAAApAAAAKQAAAAEuAAAAEAAAAP8AAAAAAAAAAAAACEAAAAG4////zP///wEAAAAAAAAAAAAIQAEvAAAAEQAAAAlJAAAAdQAAAHUAAAABMQAAABAAAAD/AAAAAAAAAAAAAAhAAAABtv///8z///8BAAAAAAAAAAAACEABMgAAABEAAAAJSwAAANwAAADcAAAABzUAAAAAAQAAACAAAAAECklua1BvaW50VjECAAAACUwAAAAJTQAAAAlOAAAACU8AAAAJUAAAAAlRAAAACVIAAAAJUwAAAAlUAAAACVUAAAAJVgAAAAlXAAAACVgAAAAJWQAAAAlaAAAACVsAAAAJXAAAAAldAAAACV4AAAAJXwAAAAlgAAAACWEAAAAJYgAAAAljAAAACWQAAAAJZQAAAAlmAAAACWcAAAANBAc3AAAAAAEAAABAAAAABApJbmtQb2ludFYxAgAAAAloAAAACWkAAAAJagAAAAlrAAAACWwAAAAJbQAAAAluAAAACW8AAAAJcAAAAAlxAAAACXIAAAAJcwAAAAl0AAAACXUAAAAJdgAAAAl3AAAACXgAAAAJeQAAAAl6AAAACXsAAAAJfAAAAAl9AAAACX4AAAAJfwAAAAmAAAAACYEAAAAJggAAAAmDAAAACYQAAAAJhQAAAAmGAAAACYcAAAAJiAAAAAmJAAAACYoAAAAJiwAAAAmMAAAACY0AAAANGgc5AAAAAAEAAAAgAAAABApJbmtQb2ludFYxAgAAAAmOAAAACY8AAAAJkAAAAAmRAAAACZIAAAAJkwAAAAmUAAAACZUAAAAJlgAAAAmXAAAACZgAAAAJmQAAAAmaAAAACZsAAAAJnAAAAAmdAAAACZ4AAAAJnwAAAAmgAAAACaEAAAAJogAAAAmjAAAACaQAAAAJpQAAAAmmAAAACacAAAAJqAAAAAmpAAAACaoAAAANAwc7AAAAAAEAAABAAAAABApJbmtQb2ludFYxAgAAAAmrAAAACawAAAAJrQAAAAmuAAAACa8AAAAJsAAAAAmxAAAACbIAAAAJswAAAAm0AAAACbUAAAAJtgAAAAm3AAAACbgAAAAJuQAAAAm6AAAACbsAAAAJvAAAAAm9AAAACb4AAAAJvwAAAAnAAAAACcEAAAAJwgAAAAnDAAAACcQAAAAJxQAAAAnGAAAACccAAAAJyAAAAAnJAAAACcoAAAAJywAAAAnMAAAACc0AAAAJzgAAAA0cBz0AAAAAAQAAAIAAAAAECklua1BvaW50VjEC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DRQHPwAAAAABAAAAgAAAAAQKSW5rUG9pbnRWMQIA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0cB0EAAAAAAQAAAIAAAAAECklua1BvaW50VjECAA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0PB0MAAAAAAQAAAIAAAAAECklua1BvaW50VjECAA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NHwdFAAAAAAEAAACAAAAABApJbmtQb2ludFYxAgA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AgAACcACAAAJwQIAAAnCAgAACcMCAAAJxAIAAAnFAgAACcYCAAAJxwIAAAnIAgAACckCAAAJygIAAAnLAgAACcwCAAAJzQIAAAnOAgAACc8CAAAJ0AIAAAnRAgAACdICAAAJ0wIAAAnUAgAACdUCAAAJ1gIAAAnXAgAACdgCAAAJ2QIAAAnaAgAACdsCAAAJ3AIAAAndAgAACd4CAAAJ3wIAAAngAgAACeECAAAJ4gIAAAnjAgAACeQCAAAJ5QIAAA0LB0cAAAAAAQAAAEAAAAAECklua1BvaW50VjECAAAACeYCAAAJ5wIAAAnoAgAACekCAAAJ6gIAAAnrAgAACewCAAAJ7QIAAAnuAgAACe8CAAAJ8AIAAAnxAgAACfICAAAJ8wIAAAn0AgAACfUCAAAJ9gIAAAn3AgAACfgCAAAJ+QIAAAn6AgAACfsCAAAJ/AIAAAn9AgAACf4CAAAJ/wIAAAkAAwAACQEDAAAJAgMAAAkDAwAACQQDAAAJBQMAAAkGAwAACQcDAAAJCAMAAAkJAwAACQoDAAAJCwMAAAkMAwAACQ0DAAAJDgMAAA0XB0kAAAAAAQAAAIAAAAAECklua1BvaW50VjECAA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DQsHSwAAAAABAAAAAAEAAAQKSW5rUG9pbnRWMQIA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QMAAAn6AwAACfsDAAAJ/AMAAAn9AwAACf4DAAAJ/wMAAAkABAAACQEEAAAJAgQAAAkDBAAACQQEAAAJBQQAAAkGBAAACQcEAAAJCAQAAAkJBAAACQoE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CTcEAAAJOAQAAAk5BAAACToEAAAJOwQAAAk8BAAACT0EAAAJPgQAAAk/BAAACUAEAAAJQQQAAAlCBAAACUMEAAAJRAQAAAlFBAAACUYEAAAJRwQAAAlIBAAACUkEAAAJSgQAAAlLBAAACUwEAAAJTQQAAAlOBAAACU8EAAAJUAQAAAlRBAAACVIEAAAJUwQAAAlUBAAACVUEAAAJVgQAAAlXBAAACVgEAAAJWQQAAAlaBAAACVsEAAAJXAQAAAldBAAACV4EAAAJXwQAAA0kBUwAAAAKSW5rUG9pbnRWMQQAAAABWAFZDlByZXNzdXJlRmFjdG9yCVRpbWVTdGFtcAAAAAAGBgsQAgAAABwdVVhWLrY/4I8rEweyqj8AAHw+AAAAAAAAAAABTQAAAEwAAAAohihR51G2P4BIE9cPGKk/AACuPhAAAAAAAAAAAU4AAABMAAAAiiFgTJ1ptj9AAfuaGH6nPwAAxD4QAAAAAAAAAAFPAAAATAAAADLv+0l4dbY/wC2KIFN+qD8AAMc+EAAAAAAAAAABUAAAAEwAAAAy7/tJeHW2P8AtiiBTfqg/AADVPhAAAAAAAAAAAVEAAABMAAAAMu/7SXh1tj/ALYogU36oPwCA2j4QAAAAAAAAAAFSAAAATAAAADLv+0l4dbY/oDYNCJKxqD8AAN0+HwAAAAAAAAABUwAAAEwAAACKIWBMnWm2P+AkBzkUS6g/AIDjPh8AAAAAAAAAAVQAAABMAAAAeriMUwxGtj/ALYogU36oPwCA6z4fAAAAAAAAAAFVAAAATAAAAK4YSmQP87U/oDYNCJKxqD8AgO8+LwAAAAAAAAABVgAAAEwAAAA2q2t3N5S1P8A/kO/Q5Kg/AID1Pj8AAAAAAAAAAVcAAABMAAAAZKJVj6kdtT9gY5yNzLGpPwCA/T4/AAAAAAAAAAFYAAAATAAAAM5i0LCvd7Q/4I8rEweyqj8AQAI/PwAAAAAAAAABWQAAAEwAAADihxPX/7mzP4DFPYCA5as/AEAGP04AAAAAAAAAAVoAAABMAAAAiKhLCQnBsj8g6UkefLKsPwCACT9OAAAAAAAAAAFbAAAATAAAAMTEeEfLjLE/AATT1DhMrT8AQA0/XgAAAAAAAAABXAAAAEwAAADwd9KM/DSwP8AeXIv15a0/AIAOP14AAAAAAAAAAV0AAABMAAAA2LogqaWirT+AOeVBsn+uPwAADz9tAAAAAAAAAAFeAAAATAAAABhPLULmq6o/YEJoKfGyrj8AgA8/bQAAAAAAAAABXwAAAEwAAACkrMrkuoWnP2BCaCnxsq4/AEAQP30AAAAAAAAAAWAAAABMAAAAPNwOebGmpD+AS+sQMOauPwAAED99AAAAAAAAAAFhAAAATAAAAJhCwgMU96E/gEvrEDDmrj8AABA/jQAAAAAAAAABYgAAAEwAAABQv8kJxe2eP2BUbvhuGa8/AAAQP40AAAAAAAAAAWMAAABMAAAAuJ1c76V7mj9AXfHfrUyvPwCAED+cAAAAAAAAAAFkAAAATAAAAEggPbjKl5Y/QGZ0x+x/rz8AwAw/nAAAAAAAAAABZQAAAEwAAAAgR2tkM0KTP0BmdMfsf68/AAAIP6wAAAAAAAAAAWYAAABMAAAAEBLn8996kD9AZnTH7H+vPwCA8D6sAAAAAAAAAAFnAAAATAAAAKDdHadQQY0/QF3x361Mrz8AgMc+ywAAAAAAAAABaAAAAEwAAABMKP+VfQGuP4BN8I/StYo/AABkPgAAAAAAAAAAAWkAAABMAAAAlPGPnxHSrT+AU5s98RqFPwCAnD4PAAAAAAAAAAFqAAAATAAAADhWWKRbuq0/gH1SiQtNgD8AALA+DwAAAAAAAAABawAAAEwAAACAH+mt74qtPwDdQyI6Mno/AICsPg8AAAAAAAAAAWwAAABMAAAAgB/pre+KrT8AlivmQph4PwAAsT4fAAAAAAAAAAFtAAAATAAAANi6IKmloq0/AE8Tqkv+dj8AALY+HwAAAAAAAAABbgAAAEwAAACU8Y+fEdKtPwBPE6pL/nY/AIC9Ph8AAAAAAAAAAW8AAABMAAAAFF9ujOkwrj8ATxOqS/52PwCAwz4fAAAAAAAAAAFwAAAATAAAAJye82rj1q4/ACVcXjHMez8AgMg+LwAAAAAAAAABcQAAAEwAAABMsB87/8OvPwDFasUC54E/AADLPj4AAAAAAAAAAXIAAABMAAAAauWwedSTsD+Avr8X5IGHPwAAzz5OAAAAAAAAAAFzAAAATAAAAFbAbVOEUbE/AJUIzMlPjD8AANU+TgAAAAAAAAABdAAAAEwAAACgNmIo6iayP4DZNF7TW5E/AIDgPk4AAAAAAAAAAXUAAABMAAAATkiO+AUUsz8AemulP/aUPwAA8D5dAAAAAAAAAAF2AAAATAAAAP5ZusghAbQ/QD6uiqddmT8AgPk+XQAAAAAAAAABdwAAAEwAAAD4nUqbYuK0PwAD8W8PxZ0/AMAAP20AAAAAAAAAAXgAAABMAAAAmEajcu2rtT8gECkwdhaiPwDAAz9tAAAAAAAAAAF5AAAATAAAAIohYEydabY/QI1T2ebjpD8AwAY/fQAAAAAAAAABegAAAEwAAAAcYeUqlw+3PyD4d7PZSqc/AEAKP30AAAAAAAAAAXsAAABMAAAASAUzDtudtz9gY5yNzLGpPwBADj+MAAAAAAAAAAF8AAAATAAAAG5ArfiNCLg/oLy6mEGyqz8AgBA/nAAAAAAAAAABfQAAAEwAAADeRLjs1EO4P+AMVrx3f60/AIASP5wAAAAAAAAAAX4AAABMAAAAOuDv54pbuD9AXfHfrUyvPwCAFD+cAAAAAAAAAAF/AAAATAAAAI4SVOqvT7g/UNuHdZGmsD8AgBY/rAAAAAAAAAABgAAAAEwAAADeRLjs1EO4P3CDVYcsjbE/AMAaP6wAAAAAAAAAAYEAAABMAAAAWm4GB2zBtz8AuWf0pcCyPwAAID+7AAAAAAAAAAGCAAAATAAAAGaTSS28A7c/EGq47X/asz8AACQ/uwAAAAAAAAABgwAAAEwAAAAcHVVYVi62PyAkjM6YJ7U/AMAnP8sAAAAAAAAAAYQAAABMAAAAGtnEhRVNtT8Q3l+vsXS2PwBAKj/LAAAAAAAAAAGFAAAATAAAAM5i0LCvd7Q/IJgzkMrBtz8AAC0/ywAAAAAAAAABhgAAAEwAAADWHkDebpazP7DNRf1D9bg/AEAvP9oAAAAAAAAAAYcAAABMAAAA2NqvCy61sj9AA1hqvSi6PwAAMj/aAAAAAAAAAAGIAAAATAAAAIpkuzbI37E/QL0rS9Z1uz8AwDI/6gAAAAAAAAABiQAAAEwAAADcUo9mrPKwP2BufESwj7w/AIAyP+oAAAAAAAAAAYoAAABMAAAAktyakUYdsD+AFkpWS3a9PwCALz/6AAAAAAAAAAGLAAAATAAAAJye82rj1q4/IDpW9EZDvj8AQCs/+gAAAAAAAAABjAAAAEwAAAA4VlikW7qtP3DZoB6j9r4/AEAUPwkBAAAAAAAAAY0AAABMAAAARHubyqv8rD+wb2hhwHa/PwAA6z4JAQAAAAAAAAGOAAAATAAAANxTxE7CXbY/mFd3TNV9yj8AAI4+AAAAAAAAAAABjwAAAEwAAABAWM9CCZm2P2CVlpIFcco/AIDDPhAAAAAAAAAAAZAAAABMAAAA7CVrQOSktj9glZaSBXHKPwAA3D4QAAAAAAAAAAGRAAAATAAAAEBYz0IJmbY/6BDVHmZXyj8AANk+EAAAAAAAAAABkgAAAEwAAACQijNFLo22P7BO9GSWSso/AIDePhAAAAAAAAAAAZMAAABMAAAAMu/7SXh1tj84yjLx9jDKPwCA4T4gAAAAAAAAAAGUAAAATAAAAHq4jFMMRrY/iIOQw4cKyj8AAOU+IAAAAAAAAAABlQAAAEwAAAAAS65mNOe1Pyj2S2ipvck/AIDtPiAAAAAAAAAAAZYAAABMAAAA2g80fIF8tT+IpiZT+2PJPwAA+D4vAAAAAAAAAAGXAAAATAAAAKRr5pg97rQ/cNI/yq3wyD8AAP0+LwAAAAAAAAABmAAAAEwAAABgXsW8aDy0P9iCGrX/lsg/AMABPz8AAAAAAAAAAZkAAABMAAAAGOjQ5wJnsz/4cBTmgTDIPwDABT8/AAAAAAAAAAGaAAAATAAAALwICRoMbrI/CGiR/kL9xz8AAAs/TwAAAAAAAAABmwAAAEwAAAD4JDZYzjmxP5Djz4qj48c/AMAQP08AAAAAAAAAAZwAAABMAAAApEtXNrXbrz9QKnK4EgrIPwBAFj9PAAAAAAAAAAGdAAAATAAAAOTfY8/15Kw/aPXVWSFKyD8AABw/XgAAAAAAAAABngAAAEwAAAC0BpJ7Xo+pP0AH3CifsMg/AIAfP24AAAAAAAAAAZ8AAABMAAAAGJKILBEipj+glCCEff3IPwBAIj9uAAAAAAAAAAGgAAAATAAAAIwdf93DtKI/0F+EJYw9yT8AACQ/fQAAAAAAAAABoQAAAEwAAABQv8kJxe2eP4imJlP7Y8k/AEAlP30AAAAAAAAAAaIAAABMAAAAGLFzRdrQmD847ciAaorJPwDAJT99AAAAAAAAAAGjAAAATAAAACBHa2QzQpM/cK+pOjqXyT8AwCU/jQAAAAAAAAABpAAAAEwAAACwJ6Tz8MWLPzjtyIBqisk/AMAkP40AAAAAAAAAAaUAAABMAAAAYL+GmGKfgz847ciAaorJPwDAIz+dAAAAAAAAAAGmAAAATAAAAOAZxuFn6Hk/wGgHDctwyT8AwBk/nQAAAAAAAAABpwAAAEwAAACg+y7TeUZwP4imJlP7Y8k/AIAMP6wAAAAAAAAAAagAAABMAAAAAEiQCvaxZD9Q5EWZK1fJPwAA7T6sAAAAAAAAAAGpAAAATAAAAEDcnKM2u2E/0F+EJYw9yT8AALo+vAAAAAAAAAABqgAAAEwAAAAAIHfYdJ9qP3DSP8qt8Mg/AAByPrwAAAAAAAAAAasAAABMAAAAyA293dOdrD/Y13RpROLBPwAAYD4AAAAAAAAAAAGsAAAATAAAAGhyheIdhqw/qAwRyDWiwT8AgJo+EAAAAAAAAAABrQAAAEwAAABocoXiHYasP2hKMA5mlcE/AACuPhAAAAAAAAAAAa4AAABMAAAAFNdN52durD9oSjAOZpXBPwAArD4QAAAAAAAAAAGvAAAATAAAABTXTednbqw/aEowDmaVwT8AgLE+EAAAAAAAAAABsAAAAEwAAABocoXiHYasP+jO8YEFr8E/AIC6PhAAAAAAAAAAAbEAAABMAAAAjEQs1D/NrD9YU7P1pMjBPwCAxz4fAAAAAAAAAAGyAAAATAAAAACyCsEXLK0/iB4Xl7MIwj8AgNY+HwAAAAAAAAABswAAAEwAAAA4VlikW7qtP1gwHWYxb8I/AIDmPi8AAAAAAAAAAbQAAABMAAAAKDEVfgt4rj+oxuSoTu/CPwAA7j4vAAAAAAAAAAG1AAAATAAAAMxCQU4nZa8/CF2s62tvwz8AgPQ+PwAAAAAAAAABtgAAAEwAAABMEwqIskywP8B3NaIoCcQ/AAD7Pj8AAAAAAAAAAbcAAABMAAAAjCArZIf+sD+4VJ8Sta/EPwCAAD8/AAAAAAAAAAG4AAAATAAAAHz75z03vLE/SLbK9uBvxT8AQAQ/TgAAAAAAAAABuQAAAEwAAAB8P3gQeJ2yP3BemAh8VsY/AIAGP04AAAAAAAAAAboAAABMAAAAIlGk4JOKsz/gv8PspxbHPwAACD9eAAAAAAAAAAG7AAAATAAAACCVNLPUa7Q/IF8OFwTKxz8AQAo/XgAAAAAAAAABvAAAAEwAAAByCymIOkG1PyA8eIeQcMg/AAANP20AAAAAAAAAAb0AAABMAAAArhhKZA/ztT/wVgE+TQrJPwBADz9tAAAAAAAAAAG+AAAATAAAAOK8l0dTgbY/cK+pOjqXyT8AABI/fQAAAAAAAAABvwAAAEwAAAAK+BEyBuy2PzjKMvH2MMo/AEAUP40AAAAAAAAAAcAAAABMAAAAJsq4Iygztz84p5xhg9fKPwCAFj+NAAAAAAAAAAHBAAAATAAAANSXVCEDP7c/yP9EXnBkyz8AwBo/jQAAAAAAAAABwgAAAEwAAAAcYeUqlw+3P5AazhQt/ss/AAAgP5wAAAAAAAAAAcMAAABMAAAAnPMGPr+wtj+Q9zeFuaTMPwBAJT+cAAAAAAAAAAHEAAAATAAAAG5PuVp7IrY/iNSh9UVLzT8AACs/rAAAAAAAAAABxQAAAEwAAAAqQph+pnC1P1jvKqwC5c0/AMAvP6wAAAAAAAAAAcYAAABMAAAA2sujqUCbtD+YjnXWXpjOPwAAND+8AAAAAAAAAAHHAAAATAAAAOKHE9f/ubM/mGvfRus+zz8AADY/vAAAAAAAAAAByAAAAEwAAACIqEsJCcGyPwjNCisX/88/AEA3P8sAAAAAAAAAAckAAABMAAAA0C1MQFywsT8EVbrN0VLQPwBANz/LAAAAAAAAAAHKAAAATAAAAG5OhHJlt7A/bOL+KLCf0D8AgDY/2wAAAAAAAAABywAAAEwAAAAo3nhJ3XyvP7AOU6cm5tA/AIAvP9sAAAAAAAAAAcwAAABMAAAA8IzHmsfprT/g2bZINSbRPwBAJj/qAAAAAAAAAAHNAAAATAAAAMgNvd3Tnaw/rIFJUwxT0T8AAAo/6gAAAAAAAAABzgAAAEwAAAAg/JANuLCrP1zI64B7edE/AADMPhYBAAAAAAAAAc8AAABMAAAA+vqaciRY1j+8m1z7QHnQPwAA2D0AAAAAAAAAAAHQAAAATAAAAGbuATIbW9Y/nDpsHtly0D8AABU+DwAAAAAAAAAB0QAAAEwAAADS4WjxEV7WP7ybXPtAedA/AAAoPg8AAAAAAAAAAdIAAABMAAAAPtXPsAhh1j+8m1z7QHnQPwAAOD4PAAAAAAAAAAHTAAAATAAAAD7Vz7AIYdY/vJtc+0B50D8AAFo+DwAAAAAAAAAB1AAAAEwAAAA+1c+wCGHWP7ybXPtAedA/AABzPh8AAAAAAAAAAdUAAABMAAAAPtXPsAhh1j+8m1z7QHnQPwAAiT4fAAAAAAAAAAHWAAAATAAAAD7Vz7AIYdY/ZHiLZAlm0D8AAJQ+PgAAAAAAAAAB1wAAAEwAAAA+1c+wCGHWPwRVus3RUtA/AICZPj4AAAAAAAAAAdgAAABMAAAA0uFo8RFe1j/QktkTAkbQPwAAoT4+AAAAAAAAAAHZAAAATAAAAGbuATIbW9Y/jND4WTI50D8AgKk+PgAAAAAAAAAB2gAAAEwAAACOBzSzLVXWPzitJ8P6JdA/AICxPk4AAAAAAAAAAdsAAABMAAAAuCBmNEBP1j8A60YJKxnQPwAAuz5OAAAAAAAAAAHcAAAATAAAAHZGMfZbRtY/wChmT1sM0D8AgMA+TgAAAAAAAAAB3QAAAEwAAAAybPy3dz3WPwjNCisX/88/AADFPl4AAAAAAAAAAd4AAABMAAAA7JHHeZM01j/QCipxR/LPPwAAyj5eAAAAAAAAAAHfAAAATAAAAD7EK3y4KNY/mEhJt3flzz8AANE+bQAAAAAAAAAB4AAAAEwAAACQ9o9+3RzWP2CGaP2n2M8/AADVPm0AAAAAAAAAAeEAAABMAAAAdjWNwQsO1j9ghmj9p9jPPwAA2T59AAAAAAAAAAHiAAAATAAAAISNvIVM+dU/YIZo/afYzz8AANw+fQAAAAAAAAAB4wAAAEwAAACU5etJjeTVPyjEh0PYy88/AIDePn0AAAAAAAAAAeQAAABMAAAAoD0bDs7P1T/gAaeJCL/PPwCA4D6MAAAAAAAAAAHlAAAATAAAAEKi4xIYuNU/sD/Gzziyzz8AgOI+nAAAAAAAAAAB5gAAAEwAAADiBqwXYqDVP7A/xs84ss8/AIDjPpwAAAAAAAAAAecAAABMAAAAGHgNXbWF1T+wP8bPOLLPPwCA4z6sAAAAAAAAAAHoAAAATAAAALrc1WH/bdU/4AGniQi/zz8AAOU+rAAAAAAAAAAB6QAAAEwAAAA4KGzlNlzVPyjEh0PYy88/AIDmPrsAAAAAAAAAAeoAAABMAAAAHGdpKGVN1T9ghmj9p9jPPwCA6T67AAAAAAAAAAHrAAAATAAAAGyZzSqKQdU/0AoqcUfyzz8AAO4+ywAAAAAAAAAB7AAAAEwAAAAmv5jspTjVPwjNCisX/88/AIDwPssAAAAAAAAAAe0AAABMAAAATtjKbbgy1T+sx3Vy8wXQPwCA8j7bAAAAAAAAAAHuAAAATAAAAHjx/O7KLNU/wChmT1sM0D8AgPQ+2wAAAAAAAAAB7wAAAEwAAAAM/pUv1CnVP+CJVizDEtA/AID3PtsAAAAAAAAAAfAAAABMAAAADP6VL9Qp1T/giVYswxLQPwAA+z7bAAAAAAAAAAHxAAAATAAAACa/mOylONU/wChmT1sM0D8AgAA/6gAAAAAAAAAB8gAAAEwAAABEgJupd0fVPwjNCisX/88/AIACPwkBAAAAAAAAAfMAAABMAAAAyDQFJkBZ1T+YSEm3d+XPPwAABD8JAQAAAAAAAAH0AAAATAAAACbQPCH2cNU/YIZo/afYzz8AQAU/GQEAAAAAAAAB9QAAAEwAAADwXtvboovVPyjEh0PYy88/AMAGPxkBAAAAAAAAAfYAAABMAAAAuu15lk+m1T/gAaeJCL/PPwCACD8pAQAAAAAAAAH3AAAATAAAAFxj5s/pxtU/4AGniQi/zz8AgAk/KQEAAAAAAAAB+AAAAEwAAAAA2VIJhOfVP+ABp4kIv88/AMAJPzgBAAAAAAAAAfkAAABMAAAAMFtYgycF1j8oxIdD2MvPPwBACT84AQAAAAAAAAH6AAAATAAAAPzp9j3UH9Y/YIZo/afYzz8AAAk/OAEAAAAAAAAB+wAAAEwAAABYhS45ijfWP2CGaP2n2M8/AIAIP0gBAAAAAAAAAfwAAABMAAAATC3/dElM1j9ghmj9p9jPPwAACD9IAQAAAAAAAAH9AAAATAAAANLhaPERXtY/YIZo/afYzz8AAAg/WAEAAAAAAAAB/gAAAEwAAADuomuu42zWP2CGaP2n2M8/AIAIP1gBAAAAAAAAAf8AAABMAAAACGRua7V71j9ghmj9p9jPPwBACT93AQAAAAAAAAEAAQAATAAAAEw+o6mZhNY/YIZo/afYzz8AQAo/dwEAAAAAAAABAQEAAEwAAAC4MQppkIfWP2CGaP2n2M8/AMAKP3cBAAAAAAAAAQIBAABMAAAAuDEKaZCH1j8oxIdD2MvPPwCACz93AQAAAAAAAAEDAQAATAAAAEw+o6mZhNY/KMSHQ9jLzz8AwAs/hgEAAAAAAAABBAEAAEwAAAAIZG5rtXvWPyjEh0PYy88/AIAMP4YBAAAAAAAAAQUBAABMAAAAGLydL/Zm1j8oxIdD2MvPPwDADD+WAQAAAAAAAAEGAQAATAAAACQUzfM2UtY/KMSHQ9jLzz8AwAw/lgEAAAAAAAABBwEAAEwAAADGeJX4gDrWPyjEh0PYy88/AIANP6YBAAAAAAAAAQgBAABMAAAAkPaPft0c1j9ghmj9p9jPPwBADj+mAQAAAAAAAAEJAQAATAAAAFh0igQ6/9U/mEhJt3flzz8AAA4/tQEAAAAAAAABCgEAAEwAAAAo8oSKluHVP9AKKnFH8s8/AIANP7UBAAAAAAAAAQsBAABMAAAAhnwYUfzA1T+sx3Vy8wXQPwDADT/FAQAAAAAAAAEMAQAATAAAAOIGrBdioNU/4IlWLMMS0D8AQA4/xQEAAAAAAAABDQEAAEwAAACshKadvoLVPzitJ8P6JdA/AAAOP9UBAAAAAAAAAQ4BAABMAAAAUOluoghr1T+wMek2mj/QPwAADj/VAQAAAAAAAAEPAQAATAAAAF5BnmZJVtU/7PPJ8GlM0D8AAA4/5AEAAAAAAAABEAEAAEwAAABsmc0qikHVPyS2qqo5WdA/AIAOP+QBAAAAAAAAAREBAABMAAAATtjKbbgy1T9keItkCWbQPwDADj/kAQAAAAAAAAESAQAATAAAAKAKL3DdJtU/fNl7QXFs0D8AgA8/9AEAAAAAAAABEwEAAEwAAABeMPox+R3VP5w6bB7ZctA/AMAPP/QBAAAAAAAAARQBAABMAAAAhkksswsY1T+8m1z7QHnQPwCAED8DAgAAAAAAAAEVAQAATAAAAIZJLLMLGNU/fNl7QXFs0D8AwBE/AwIAAAAAAAABFgEAAEwAAADKI2Hx7yDVP0gXm4ehX9A/AAATPwMCAAAAAAAAARcBAABMAAAA5ORjrsEv1T8EVbrN0VLQPwBAFD8TAgAAAAAAAAEYAQAATAAAAGyZzSqKQdU/0JLZEwJG0D8AgBM/IwIAAAAAAAABGQEAAEwAAABeQZ5mSVbVP4zQ+FkyOdA/AMASPyMCAAAAAAAAARoBAABMAAAAutzVYf9t1T84rSfD+iXQPwBAEj8yAgAAAAAAAAEbAQAATAAAAIZrdBysiNU/IEw35pIf0D8AgBI/QgIAAAAAAAABHAEAAEwAAABO+hLXWKPVPwDrRgkrGdA/AEASP0ICAAAAAAAAAR0BAABMAAAAGomxkQW+1T8A60YJKxnQPwAAEj9SAgAAAAAAAAEeAQAATAAAAOIXUEyy2NU/AOtGCSsZ0D8AgBE/UgIAAAAAAAABHwEAAEwAAACupu4GX/PVPyBMN+aSH9A/AAARP2ECAAAAAAAAASABAABMAAAACEImAhUL1j8gTDfmkh/QPwAAET9hAgAAAAAAAAEhAQAATAAAAPzp9j3UH9Y/OK0nw/ol0D8AgBE/ZAIAAAAAAAABIgEAAEwAAACAnmC6nDHWPzitJ8P6JdA/AEARP2QCAAAAAAAAASMBAABMAAAAMmz8t3c91j84rSfD+iXQPwCAED9zAgAAAAAAAAEkAQAATAAAAHZGMfZbRtY/OK0nw/ol0D8AQBA/cwIAAAAAAAABJQEAAEwAAABMLf90SUzWPzitJ8P6JdA/AIAQP3MCAAAAAAAAASYBAABMAAAATC3/dElM1j84rSfD+iXQPwBAED+DAgAAAAAAAAEnAQAATAAAAOA5mLVSSdY/IEw35pIf0D8AABA/gwIAAAAAAAABKAEAAEwAAAAybPy3dz3WPwDrRgkrGdA/AAAQP5MCAAAAAAAAASkBAABMAAAAFqv5+qUu1j/giVYswxLQPwAAED+TAgAAAAAAAAEqAQAATAAAACQDKb/mGdY/4IlWLMMS0D8AgBA/ogIAAAAAAAABKwEAAEwAAADEZ/HDMALWP+CJVizDEtA/AEARP7ICAAAAAAAAASwBAABMAAAAlOXrSY3k1T/AKGZPWwzQPwCAED+yAgAAAAAAAAEtAQAATAAAAPJvfxDzw9U/wChmT1sM0D8AwA8/sgIAAAAAAAABLgEAAEwAAADiBqwXYqDVP8AoZk9bDNA/AMAPP9ECAAAAAAAAAS8BAABMAAAAQJE/3sd/1T/AKGZPWwzQPwBAED/RAgAAAAAAAAEwAQAATAAAAA4POmQkYtU/wChmT1sM0D8AQBE/0QIAAAAAAAABMQEAAEwAAABEgJupd0fVP8AoZk9bDNA/AMASP9ECAAAAAAAAATIBAABMAAAA5ORjrsEv1T/giVYswxLQPwCAEz/hAgAAAAAAAAEzAQAATAAAAF4w+jH5HdU/OK0nw/ol0D8AwBM/4QIAAAAAAAABNAEAAEwAAABEb/d0Jw/VP7Ax6TaaP9A/AAAUP/ACAAAAAAAAATUBAABMAAAAApXCNkMG1T/s88nwaUzQPwCAFD/wAgAAAAAAAAE2AQAATAAAACqu9LdVANU/JLaqqjlZ0D8AgBM/AAMAAAAAAAABNwEAAEwAAAAqrvS3VQDVP5w6bB7ZctA/AEASPwADAAAAAAAAATgBAABMAAAAbIgp9jkJ1T8Uvy2SeIzQPwDABD8AAwAAAAAAAAE5AQAATAAAAMojYfHvINU/oKTf4n+s0D8AAOQ+EAMAAAAAAAABOgEAAEwAAABsmc0qikHVPwDIsHm3v9A/AICbPj8DAAAAAAAAATsBAABMAAAABKj+PfZc1z/QCipxR/LPPwAAMD4AAAAAAAAAAAE8AQAATAAAAB5pAfvHa9c/mEhJt3flzz8AAHI+EAAAAAAAAAABPQEAAEwAAABkQzY5rHTXP5hISbd35c8/AACIPhAAAAAAAAAAAT4BAABMAAAAph1rd5B91z9ghmj9p9jPPwAAiz4QAAAAAAAAAAE/AQAATAAAAH4EOfZ9g9c/YIZo/afYzz8AgJY+EAAAAAAAAAABQAEAAEwAAABU6wZ1a4nXPyjEh0PYy88/AACaPi8AAAAAAAAAAUEBAABMAAAALNLU81iP1z/gAaeJCL/PPwCAmz4vAAAAAAAAAAFCAQAATAAAAAS5onJGldc/sD/Gzziyzz8AgKE+LwAAAAAAAAABQwEAAEwAAABKk9ewKp7XP/j4I6LJi88/AICqPi8AAAAAAAAAAUQBAABMAAAAjG0M7w6n1z+AdGIuKnLPPwAArz4vAAAAAAAAAAFFAQAATAAAAM5HQS3zr9c/EPCguopYzz8AgLY+PgAAAAAAAAABRgEAAEwAAACmLg+s4LXXP9AtwAC7S88/AIDAPj4AAAAAAAAAAUcBAABMAAAAfhXdKs671z+Ya99G6z7PPwAA0D4+AAAAAAAAAAFIAQAATAAAAFL8qqm7wdc/YKn+jBsyzz8AAOI+PgAAAAAAAAABSQEAAEwAAAC+7xFpssTXPyDnHdNLJc8/AIDxPk4AAAAAAAAAAUoBAABMAAAAKuN4KKnH1z/gJD0ZfBjPPwAAAD9OAAAAAAAAAAFLAQAATAAAACrjeCipx9c/4CQ9GXwYzz8AwAM/TgAAAAAAAAABTAEAAEwAAAAq43goqcfXP+AkPRl8GM8/AAAGP04AAAAAAAAAAU0BAABMAAAAKuN4KKnH1z9gqf6MGzLPPwDABz9eAAAAAAAAAAFOAQAATAAAAL7vEWmyxNc/EPCguopYzz8AAAo/XgAAAAAAAAABTwEAAEwAAADoCETqxL7XP7g2Q+j5fs8/AEALP14AAAAAAAAAAVABAABMAAAApi4PrOC11z/gAaeJCL/PPwBADD99AAAAAAAAAAFRAQAATAAAAIxtDO8Op9c/mEhJt3flzz8AQA0/jQAAAAAAAAABUgEAAEwAAAAEuaJyRpXXP6zHdXLzBdA/AMAOP5wAAAAAAAAAAVMBAABMAAAAph1rd5B91z/giVYswxLQPwCADz+sAAAAAAAAAAFUAQAATAAAAJi0l37/Wdc/AOtGCSsZ0D8AQBA/uwAAAAAAAAABVQEAAEwAAACKS8SFbjbXP+CJVizDEtA/AMAQP7sAAAAAAAAAAVYBAABMAAAAFO+JzeYP1z+sx3Vy8wXQPwDAED+7AAAAAAAAAAFXAQAATAAAAMKrgZZx49Y/YIZo/afYzz8AABE/ywAAAAAAAAABWAEAAEwAAADeW+Ae87nWP/j4I6LJi88/AIARP8sAAAAAAAAAAVkBAABMAAAAZv+lZmuT1j/QLcAAu0vPPwDAET/bAAAAAAAAAAFaAQAATAAAAISvBO/sadY/4CQ9GXwYzz8AwBE/2wAAAAAAAAABWwEAAEwAAAB2RjH2W0bWPzjemusM8s4/AAASP9sAAAAAAAAAAVwBAABMAAAA0tDEvMEl1j+wWdl3bdjOPwCAEj/qAAAAAAAAAAFdAQAATAAAAAhCJgIVC9Y/SNUXBM6+zj8AwBI/6gAAAAAAAAABXgEAAEwAAACupu4GX/PVP0jVFwTOvs4/AIATP/oAAAAAAAAAAV8BAABMAAAATgu3C6nb1T9I1RcEzr7OPwBAEz/6AAAAAAAAAAFgAQAATAAAAMhWTY/gydU/SNUXBM6+zj8AABM/GQEAAAAAAAABYQEAAEwAAACulUrSDrvVP0jVFwTOvs4/AAATPxkBAAAAAAAAAWIBAABMAAAA/Meu1DOv1T9I1RcEzr7OPwCAEz8ZAQAAAAAAAAFjAQAATAAAALrteZZPptU/SNUXBM6+zj8AwBM/GQEAAAAAAAABZAEAAEwAAADiBqwXYqDVPxATN0r+sc4/AIAUPykBAAAAAAAAAWUBAABMAAAA4gasF2Kg1T+YjnXWXpjOPwDAFT8pAQAAAAAAAAFmAQAATAAAALrteZZPptU/IAq0Yr9+zj8AgBc/KQEAAAAAAAABZwEAAEwAAAD8x67UM6/VP6iF8u4fZc4/AIAZPykBAAAAAAAAAWgBAABMAAAAGomxkQW+1T84ATF7gEvOPwAAHD84AQAAAAAAAAFpAQAATAAAAAwxgs3E0tU/uHxvB+Exzj8AwBw/SAEAAAAAAAABagEAAEwAAADWvyCIce3VP0j4rZNBGM4/AIAcP1gBAAAAAAAAAWsBAABMAAAACEImAhUL1j+IsQtm0vHNPwDAHD9YAQAAAAAAAAFsAQAATAAAAKq3kjuvK9Y/WO8qrALlzT8AQB0/ZwEAAAAAAAABbQEAAEwAAABMLf90SUzWPxgtSvIy2M0/AAAdP2cBAAAAAAAAAW4BAABMAAAAMn2g7Md11j8YLUryMtjNPwAAHT93AQAAAAAAAAFvAQAATAAAAKrZ2qRPnNY/GC1K8jLYzT8AgB0/dwEAAAAAAAABcAEAAEwAAAC4Qq6d4L/WPxgtSvIy2M0/AEAeP4cBAAAAAAAAAXEBAABMAAAAwquBlnHj1j8YLUryMtjNPwDAHj+HAQAAAAAAAAFyAQAATAAAAGYh7s8LBNc/GC1K8jLYzT8AwB4/lgEAAAAAAAABcwEAAEwAAACco/NJryHXP1jvKqwC5c0/AEAeP5YBAAAAAAAAAXQBAABMAAAA9j4rRWU51z+IsQtm0vHNPwAAHj+mAQAAAAAAAAF1AQAATAAAAOrm+4AkTtc/SPitk0EYzj8AAB4/pgEAAAAAAAABdgEAAEwAAABwm2X97F/XP7h8bwfhMc4/AAAeP7UBAAAAAAAAAXcBAABMAAAAHmkB+8dr1z84ATF7gEvOPwBAHT+1AQAAAAAAAAF4AQAATAAAAPhPz3m1cdc/qIXy7h9lzj8AgBw/tQEAAAAAAAABeQEAAEwAAAD4T895tXHXPyAKtGK/fs4/AEAcP7UBAAAAAAAAAXoBAABMAAAAHmkB+8dr1z/IUFaQLqXOPwCAHD+1AQAAAAAAAAF7AQAATAAAAHCbZf3sX9c/sFnZd23Yzj8AwBw/xQEAAAAAAAABfAEAAEwAAADq5vuAJE7XP3Cge6Xc/s4/AMAcP9UBAAAAAAAAAX0BAABMAAAAHlhdxncz1z8g5x3TSyXPPwBAHD/kAQAAAAAAAAF+AQAATAAAAIDi8IzdEtc/0C3AALtLzz8AgBs/5AEAAAAAAAABfwEAAEwAAAB0eR2UTO/WP4B0Yi4qcs8/AEAbP/QBAAAAAAAAAYABAABMAAAAIjYVXdfC1j9wfeUVaaXPPwCAGz/0AQAAAAAAAAGBAQAATAAAANLyDCZiltY/KMSHQ9jLzz8AwBs/BAIAAAAAAAABggEAAEwAAAA+1c+wCGHWP9AKKnFH8s8/AMAbPwQCAAAAAAAAAYMBAABMAAAAFqv5+qUu1j/AKGZPWwzQPwAAHD8hAgAAAAAAAAGEAQAATAAAAPCAI0VD/NU/AOtGCSsZ0D8AABw/IQIAAAAAAAABhQEAAEwAAAA0SrRO18zVP1QOGKBiLNA/AAAcPzECAAAAAAAAAYYBAABMAAAA4gasF2Kg1T9UDhigYizQPwCAHD8xAgAAAAAAAAGHAQAATAAAANSd2B7RfNU/VA4YoGIs0D8AQBw/QAIAAAAAAAABiAEAAEwAAACiG9OkLV/VP1QOGKBiLNA/AAAcP0ACAAAAAAAAAYkBAABMAAAArnMCaW5K1T9UDhigYizQPwCAHD9AAgAAAAAAAAGKAQAATAAAAJSy/6ucO9U/VA4YoGIs0D8AQB0/UAIAAAAAAAABiwEAAEwAAABO2MptuDLVP1QOGKBiLNA/AEAeP1ACAAAAAAAAAYwBAABMAAAATtjKbbgy1T9UDhigYizQPwDAHz9gAgAAAAAAAAGNAQAATAAAAE7Yym24MtU/VA4YoGIs0D8AACE/YAIAAAAAAAABjgEAAEwAAABEgJupd0fVPzitJ8P6JdA/AEAiP2ACAAAAAAAAAY8BAABMAAAADg86ZCRi1T8gTDfmkh/QPwDAIj9/AgAAAAAAAAGQAQAATAAAABh4DV21hdU/AOtGCSsZ0D8AgCM/fwIAAAAAAAABkQEAAEwAAACS1EcVPazVP+CJVizDEtA/AEAkP48CAAAAAAAAAZIBAABMAAAAdiTpjLvV1T/giVYswxLQPwBAJT+PAgAAAAAAAAGTAQAATAAAAMRn8cMwAtY/AOtGCSsZ0D8AACU/jwIAAAAAAAABlAEAAEwAAAAWq/n6pS7WPzitJ8P6JdA/AAAlP54CAAAAAAAAAZUBAABMAAAA0uFo8RFe1j/QktkTAkbQPwAAJT+eAgAAAAAAAAGWAQAATAAAAPoLP6d0kNY/fNl7QXFs0D8AACU/rgIAAAAAAAABlwEAAEwAAABIT0fe6bzWPzQgHm/gktA/AEAkP64CAAAAAAAAAZgBAABMAAAALp/oVWjm1j8AyLB5t7/QPwAAJD+9AgAAAAAAAAGZAQAATAAAADwIvE75Cdc/0G9DhI7s0D8AgCM/vQIAAAAAAAABmgEAAEwAAAB0isHInCfXP4C25bH9EtE/AIAiP80CAAAAAAAAAZsBAABMAAAAzCX5w1I/1z/8OqclnSzRPwDAHD/NAgAAAAAAAAGcAQAATAAAABIALgI3SNc/UF54vNQ/0T8AQAg/7AIAAAAAAAABnQEAAEwAAAASAC4CN0jXP2y/aJk8RtE/AIDmPuwCAAAAAAAAAZ4BAABMAAAAHlhdxncz1z9QXni81D/RPwCAmz7sAgAAAAAAAAGfAQAATAAAAMQ8IO145uo/KJy3TqxJxj8AAGQ+AAAAAAAAAAABoAEAAEwAAABRnaHL4e3qP5hMkjn+78U/AICcPg8AAAAAAAAAAaEBAABMAAAACBdVK13v6j8QyNDFXtbFPwAAsD4PAAAAAAAAAAGiAQAATAAAAL6QCIvY8Oo/qEMPUr+8xT8AgLM+DwAAAAAAAAABowEAAEwAAABzCrzqU/LqP6hDD1K/vMU/AADAPg8AAAAAAAAAAaQBAABMAAAAKYRvSs/z6j+oQw9Sv7zFPwAAxz4PAAAAAAAAAAGlAQAATAAAACmEb0rP8+o/qEMPUr+8xT8AgMw+HwAAAAAAAAABpgEAAEwAAAAphG9Kz/PqP6hDD1K/vMU/AADPPh8AAAAAAAAAAacBAABMAAAA3/0iqkr16j/YBfALj8nFPwCA0D4fAAAAAAAAAAGoAQAATAAAAJR31gnG9uo/mEySOf7vxT8AgNE+HwAAAAAAAAABqQEAAEwAAABK8YlpQfjqP7AX9toMMMY/AIDRPi4AAAAAAAAAAaoBAABMAAAAAGs9ybz56j9QZxvwuonGPwAA0j4+AAAAAAAAAAGrAQAATAAAAGtepIiz/Oo/4L/D7KcWxz8AANI+PgAAAAAAAAABrAEAAEwAAADXUQtIqv/qP+CcLV00vcc/AADTPk4AAAAAAAAAAa0BAABMAAAA+b4lZxwE6z8gPHiHkHDIPwCA1j5OAAAAAAAAAAGuAQAATAAAAB0sQIaOCOs/GCJl31tKyT8AAN0+XQAAAAAAAAABrwEAAEwAAAA9mVqlAA3rP/gHUjcnJMo/AADjPl0AAAAAAAAAAbABAABMAAAAqYzBZPcP6z/o7T6P8v3KPwCA6j5tAAAAAAAAAAGxAQAATAAAAF8GdcRyEes/GJYMoY3kyz8AAO8+bQAAAAAAAAABsgEAAEwAAAATgCgk7hLrP0A+2rIoy8w/AADyPn0AAAAAAAAAAbMBAABMAAAAyfnbg2kU6z8YLUryMtjNPwCA8z6MAAAAAAAAAAG0AQAATAAAAH9zj+PkFes/ABy6MT3lzj8AAPU+jAAAAAAAAAABtQEAAEwAAAB/c4/j5BXrP2CGaP2n2M8/AID3PowAAAAAAAAAAbYBAABMAAAAf3OP4+QV6z9keItkCWbQPwAA+z6cAAAAAAAAAAG3AQAATAAAABOAKCTuEus/OIqRM4fM0D8AAP4+nAAAAAAAAAABuAEAAEwAAADzEg4FfA7rPzD9h99sOdE/AEAAP6sAAAAAAAAAAbkBAABMAAAAHSxAho4I6z/wrZ3RgpnRPwDAAD+rAAAAAAAAAAG6AQAATAAAAEVFcgehAus/dJzSCcns0T8AwAA/uwAAAAAAAAABuwEAAEwAAAAAaz3JvPnqP6BnNqvXLNI/AIABP7sAAAAAAAAAAbwBAABMAAAAUZ2hy+Ht6j+k0alvfmbSPwBAAj+7AAAAAAAAAAG9AQAATAAAADbcng4Q3+o/cHk8elWT0j8AQAM/ywAAAAAAAAABvgEAAEwAAABFNM7SUMrqP0Ahz4QswNI/AMAEP8sAAAAAAAAAAb8BAABMAAAAnBJKNxa06j/wZ3Gym+bSPwCABj/aAAAAAAAAAAHAAQAATAAAAD53EjxgnOo/xA8EvXIT0z8AgAg/2gAAAAAAAAABwQEAAEwAAAB16HOBs4HqP1j1tQ16M9M/AAAKP+oAAAAAAAAAAcIBAABMAAAA9d8hZ4tl6j/IeXeBGU3TPwDACz/qAAAAAAAAAAHDAQAATAAAAFRqtS3xROo/JJ1IGFFg0z8AAAw/+gAAAAAAAAABxAEAAEwAAACQhy7V5B/qP6AhCozwedM/AAAMP/oAAAAAAAAAAcUBAABMAAAA0KSnfNj66T/Y4+pFwIbTPwCADD8JAQAAAAAAAAHGAQAATAAAAJ/OuWTV0uk/EKbL/4+T0z8AQA0/CQEAAAAAAAABxwEAAEwAAAC8fhjtVqnpPygHvNz3mdM/AMANPygBAAAAAAAAAcgBAABMAAAAazsQtuF86T9QaKy5X6DTPwDADT8oAQAAAAAAAAHJAQAATAAAALAEob91Tek/cMmclsem0z8AgA4/KAEAAAAAAAABygEAAEwAAABewZiIACHpP4wqjXMvrdM/AMAPPygBAAAAAAAAAcsBAABMAAAAWQTd8Q/z6D+MKo1zL63TPwCAED84AQAAAAAAAAHMAQAATAAAAHW0O3qRyeg/cMmclsem0z8AQBE/OAEAAAAAAAABzQEAAEwAAADZ6uail57oP1BorLlfoNM/AEASP0gBAAAAAAAAAc4BAABMAAAAiqfeayJy6D8oB7zc95nTPwDAEz9IAQAAAAAAAAHPAQAATAAAAO7diZQoR+g/KAe83PeZ0z8AABQ/VwEAAAAAAAAB0AEAAEwAAADAB5x8JR/oPygHvNz3mdM/AAAUP1cBAAAAAAAAAdEBAABMAAAASKthxJ345z9QaKy5X6DTPwAAFD9nAQAAAAAAAAHSAQAATAAAAIXI2muR0+c/jCqNcy+t0z8AABQ/ZwEAAAAAAAAB0wEAAEwAAAB3XwdzALDnP+BNXgpnwNM/AAAUP3cBAAAAAAAAAdQBAABMAAAAInDn2eqN5z90MxBbbuDTPwCAFD93AQAAAAAAAAHVAQAATAAAAF6NYIHeaOc/DBnCq3UA1D8AwBQ/hgEAAAAAAAAB1gEAAEwAAAAInkDoyEbnP4Cdgx8VGtQ/AMAUP4YBAAAAAAAAAdcBAABMAAAAHKKHDqon5z8YgzVwHDrUPwBAFD+GAQAAAAAAAAHYAQAATAAAADKmzjSLCOc/TEUWKuxG1D8AABQ/lgEAAAAAAAAB2QEAAEwAAACxnXwaY+zmP4wH9+O7U9Q/AIAUP5YBAAAAAAAAAdoBAABMAAAA5g7eX7bR5j+oaOfAI1rUPwDAFT+lAQAAAAAAAAHbAQAATAAAAB6AP6UJt+Y/qGjnwCNa1D8AABY/pQEAAAAAAAAB3AEAAEwAAABU8aDqXJzmP6ho58AjWtQ/AIAVP7UBAAAAAAAAAd0BAABMAAAA9VVp76aE5j+oaOfAI1rUPwDAFT+1AQAAAAAAAAHeAQAATAAAAONAfpR1a+Y/yMnXnYtg1D8AwBY/xQEAAAAAAAAB3wEAAEwAAADxmK1YtlbmP+gqyHrzZtQ/AAAXP8UBAAAAAAAAAeABAABMAAAAs2qQfHJD5j/oKsh682bUPwCAFj/UAQAAAAAAAAHhAQAATAAAAOIv2l8lM+Y/6CrIevNm1D8AwBY/1AEAAAAAAAAB4gEAAEwAAADKbteiUyTmP+gqyHrzZtQ/AMAXP+QBAAAAAAAAAeMBAABMAAAAZCeIRf0W5j/oKsh682bUPwCAGD/kAQAAAAAAAAHkAQAATAAAAGrTn6edDOY/yMnXnYtg1D8AQBk/9AEAAAAAAAAB5QEAAEwAAABxf7cJPgLmP6ho58AjWtQ/AEAaP/QBAAAAAAAAAeYBAABMAAAALqWCy1n55T9spgYHVE3UPwBAGz8DAgAAAAAAAAHnAQAATAAAAOnKTY118OU/MOQlTYRA1D8AQBw/AwIAAAAAAAAB6AEAAEwAAABdasyuDOnlP/whRZO0M9Q/AEAdPxMCAAAAAAAAAekBAABMAAAAhoP+Lx/j5T+c/nP8fCDUPwDAHT8TAgAAAAAAAAHqAQAATAAAAK6cMLEx3eU/ZDyTQq0T1D8AgB4/IgIAAAAAAAAB6wEAAEwAAACNLxaSv9jlPyh6sojdBtQ/AEAfPyICAAAAAAAAAewBAABMAAAAtUhIE9LS5T/wt9HODfrTPwDAID8yAgAAAAAAAAHtAQAATAAAAJTbLfRfzuU/kJQAONbm0z8AgCE/MgIAAAAAAAAB7gEAAEwAAABybhPV7cnlPzxxL6Ge09M/AMAhPzICAAAAAAAAAe8BAABMAAAABXusFffG5T/gTV4KZ8DTPwCAIj9CAgAAAAAAAAHwAQAATAAAAOQNkvaEwuU/cMmclsem0z8AQCM/QgIAAAAAAAAB8QEAAEwAAADDoHfXEr7lP/RE2yIojdM/AAAjP1ECAAAAAAAAAfIBAABMAAAAV60QGBy75T94wBmviHPTPwAAIz9RAgAAAAAAAAHzAQAATAAAAOu5qVgluOU/WPW1DXoz0z8AgCM/YQIAAAAAAAAB9AEAAEwAAACAxkKZLrXlPywqUmxr89I/AEAkP2ECAAAAAAAAAfUBAABMAAAAFNPb2Tey5T/s/f3t9KzSPwBAJT9xAgAAAAAAAAH2AQAATAAAAF5ZKHq8sOU/TK7Y2EZT0j8AwCY/cQIAAAAAAAAB9wEAAEwAAACn33QaQa/lPxh5AXOR2dE/AIAnP4ACAAAAAAAAAfgBAABMAAAA8WXBusWt5T+MIFl2pEzRPwBAKD+AAgAAAAAAAAH5AQAATAAAADzsDVtKrOU/5GbAnE+50D8AwCg/kAIAAAAAAAAB+gEAAEwAAACGclr7zqrlPzitJ8P6JdA/AMAoP5ACAAAAAAAAAfsBAABMAAAAG3/zO9in5T+Ya99G6z7PPwBAKD+fAgAAAAAAAAH8AQAATAAAAK+LjHzhpOU/AD9QwbA+zj8AACg/nwIAAAAAAAAB/QEAAEwAAAD6EdkcZqPlP9CWgq8VWM0/AIApP68CAAAAAAAAAf4BAABMAAAAQ5glveqh5T8Yc3YRGovMPwCALD+vAgAAAAAAAAH/AQAATAAAAEOYJb3qoeU/qBFLLe7Kyz8AgC4/vwIAAAAAAAABAAIAAEwAAACNHnJdb6DlP2hyAAOSF8s/AIAwP78CAAAAAAAAAQECAABMAAAAjR5yXW+g5T+YV3dM1X3KPwCAMT/OAgAAAAAAAAECAgAATAAAAI0ecl1voOU/mHoN3EjXyT8AQDI/zgIAAAAAAAABAwIAAEwAAACNHnJdb6DlPxgiZd9bSsk/AEAyP94CAAAAAAAAAQQCAABMAAAA16S+/fOe5T+4i52cPsrIPwAAMj/eAgAAAAAAAAEFAgAATAAAANekvv3znuU/aPXVWSFKyD8AADI/7gIAAAAAAAABBgIAAEwAAADXpL79857lP1gh79DT1sc/AAAyP+4CAAAAAAAAAQcCAABMAAAA16S+/fOe5T94D+kBVnDHPwAAMj/uAgAAAAAAAAEIAgAATAAAANekvv3znuU/SESFYEcwxz8AADI//QIAAAAAAAABCQIAAEwAAADXpL79857lP6j94jLYCcc/AEAxP/0CAAAAAAAAAQoCAABMAAAA16S+/fOe5T+o/eIy2AnHPwAAMT8NAwAAAAAAAAELAgAATAAAAEOYJb3qoeU/0MhG1OZJxz8AgCs/DQMAAAAAAAABDAIAAEwAAAD6EdkcZqPlP1gh79DT1sc/AAAkPxwDAAAAAAAAAQ0CAABMAAAAr4uMfOGk5T9Y/lhBYH3IPwAAAz8cAwAAAAAAAAEOAgAATAAAAPFlwbrFreU/8FYBPk0KyT8AgK4+LAMAAAAAAAABDwIAAEwAAABXrRAYHLvlPxgiZd9bSsk/AABPPiwDAAAAAAAAARACAABMAAAAagxecFCsuj8Sk6Rb5WznPwAAmD0AAAAAAAAAAAERAgAATAAAALo+wnJ1oLo/imIsbbFp5z8AANQ9EAAAAAAAAAABEgIAAEwAAABqDF5wUKy6P4piLG2xaec/AADwPRAAAAAAAAAAARMCAABMAAAAFtr5bSu4uj+KYixtsWnnPwAAAD4QAAAAAAAAAAEUAgAATAAAABba+W0ruLo/imIsbbFp5z8AABM+EAAAAAAAAAABFQIAAEwAAAAW2vltK7i6P4piLG2xaec/AAAbPh8AAAAAAAAAARYCAABMAAAAdnUxaeHPuj+KYixtsWnnPwAAIT4fAAAAAAAAAAEXAgAATAAAAHZ1MWnhz7o/imIsbbFp5z8AACk+HwAAAAAAAAABGAIAAEwAAAAiQ81mvNu6P4piLG2xaec/AAA0Ph8AAAAAAAAAARkCAABMAAAA1hBpZJfnuj/6MbR+fWbnPwAASD4vAAAAAAAAAAEaAgAATAAAAIbeBGJy87o/agE8kElj5z8AAGE+LwAAAAAAAAABGwIAAEwAAAA2rKBfTf+6P9bQw6EVYOc/AAB+Pi8AAAAAAAAAARwCAABMAAAA5nk8XSgLuz9KoEuz4VznPwCAjj4vAAAAAAAAAAEdAgAATAAAAOZ5PF0oC7s/vm/TxK1Z5z8AAJk+PgAAAAAAAAABHgIAAEwAAADmeTxdKAu7P75v08StWec/AACiPj4AAAAAAAAAAR8CAABMAAAA5nk8XSgLuz++b9PErVnnPwAApj5OAAAAAAAAAAEgAgAATAAAAOZ5PF0oC7s/vm/TxK1Z5z8AgKg+TgAAAAAAAAABIQIAAEwAAADmeTxdKAu7P75v08StWec/AICrPk4AAAAAAAAAASICAABMAAAANqygX03/uj/W0MOhFWDnPwAArj5OAAAAAAAAAAEjAgAATAAAAIbeBGJy87o/+jG0fn1m5z8AgLA+XgAAAAAAAAABJAIAAEwAAAAiQ81mvNu6P4piLG2xaec/AICyPl4AAAAAAAAAASUCAABMAAAAxqeVawbEuj8Sk6Rb5WznPwCAtT5tAAAAAAAAAAEmAgAATAAAAGoMXnBQrLo/psMcShlw5z8AALk+fQAAAAAAAAABJwIAAEwAAABeo4p3v4i6P6bDHEoZcOc/AAC9Pn0AAAAAAAAAASgCAABMAAAATjq3fi5luj+mwxxKGXDnPwAAwT6NAAAAAAAAAAEpAgAATAAAAELR44WdQbo/psMcShlw5z8AAMU+nAAAAAAAAAABKgIAAEwAAAAyaBCNDB66P6bDHEoZcOc/AADJPpwAAAAAAAAAASsCAABMAAAAfjGhlqDuuT+mwxxKGXDnPwAAzj6sAAAAAAAAAAEsAgAATAAAAG7IzZ0Py7k/psMcShlw5z8AgM8+rAAAAAAAAAABLQIAAEwAAABiX/qkfqe5P6bDHEoZcOc/AADQPrsAAAAAAAAAAS4CAABMAAAAniiLrhJ4uT8y9JQ4TXPnPwAA0T67AAAAAAAAAAEvAgAATAAAAObxG7imSLk/wiQNJ4F25z8AgNI+2wAAAAAAAAABMAIAAEwAAAAqu6zBOhm5P05VhRW1eec/AIDTPtsAAAAAAAAAATECAABMAAAAboQ9y87puD9OVYUVtXnnPwCA0z7bAAAAAAAAAAEyAgAATAAAALJNztRiurg/TlWFFbV55z8AANU+6gAAAAAAAAABMwIAAEwAAABKScPgG3+4P05VhRW1eec/AIDWPuoAAAAAAAAAATQCAABMAAAA3kS47NRDuD/CJA0ngXbnPwCA2z76AAAAAAAAAAE1AgAATAAAAG5ArfiNCLg/MvSUOE1z5z8AgOI++gAAAAAAAAABNgIAAEwAAAAIPKIER823P6bDHEoZcOc/AADnPgoBAAAAAAAAATcCAABMAAAASAUzDtudtz8Sk6Rb5WznPwAA6j4KAQAAAAAAAAE4AgAATAAAAJbOwxdvbrc/imIsbbFp5z8AAOo+GQEAAAAAAAABOQIAAEwAAADUl1QhAz+3P4piLG2xaec/AADqPhkBAAAAAAAAAToCAABMAAAAHGHlKpcPtz+KYixtsWnnPwAA6j4pAQAAAAAAAAE7AgAATAAAAFwqdjQr4LY/imIsbbFp5z8AAOo+KQEAAAAAAAABPAIAAEwAAACc8wY+v7C2PxKTpFvlbOc/AADqPjgBAAAAAAAAAT0CAABMAAAA4ryXR1OBtj+mwxxKGXDnPwAA6j44AQAAAAAAAAE+AgAATAAAAHq4jFMMRrY/MvSUOE1z5z8AAOo+SAEAAAAAAAABPwIAAEwAAAAStIFfxQq2P8IkDSeBduc/AADrPkgBAAAAAAAAAUACAABMAAAA9uHabaPDtT/CJA0ngXbnPwCA6z5YAQAAAAAAAAFBAgAATAAAANoPNHyBfLU/wiQNJ4F25z8AgOs+WAEAAAAAAAABQgIAAEwAAADCPY2KXzW1P8IkDSeBduc/AADtPlgBAAAAAAAAAUMCAABMAAAApGvmmD3utD8y9JQ4TXPnPwCA7z5nAQAAAAAAAAFEAgAATAAAAJCZP6cbp7Q/psMcShlw5z8AAPI+ZwEAAAAAAAABRQIAAEwAAAAglTSz1Gu0PxKTpFvlbOc/AID0PncBAAAAAAAAAUYCAABMAAAABMONwbIktD+KYixtsWnnPwCA9j53AQAAAAAAAAFHAgAATAAAAJy+gs1r6bM/+jG0fn1m5z8AgPg+hwEAAAAAAAABSAIAAEwAAAA0unfZJK6zP/oxtH59Zuc/AID6PocBAAAAAAAAAUkCAABMAAAAxLVs5d1ysz/6MbR+fWbnPwCA/D6WAQAAAAAAAAFKAgAATAAAAPoVKvbgH7M/imIsbbFp5z8AAPw+lgEAAAAAAAABSwIAAEwAAAA2ducG5MyyPxKTpFvlbOc/AAD7PqYBAAAAAAAAAUwCAABMAAAAGKRAFcKFsj+mwxxKGXDnPwCA+j6mAQAAAAAAAAFNAgAATAAAAALSmSOgPrI/MvSUOE1z5z8AAPo+tQEAAAAAAAABTgIAAEwAAADo//IxfvexP8IkDSeBduc/AAD6PrUBAAAAAAAAAU8CAABMAAAA0C1MQFywsT9OVYUVtXnnPwAA+z7FAQAAAAAAAAFQAgAATAAAALJbpU46abE/TlWFFbV55z8AgPw+xQEAAAAAAAABUQIAAEwAAACWif5cGCKxP05VhRW1eec/AID+PtUBAAAAAAAAAVICAABMAAAAfrdXa/basD9OVYUVtXnnPwBAAT/VAQAAAAAAAAFTAgAATAAAABKzTHevn7A/TlWFFbV55z8AgAQ/1QEAAAAAAAABVAIAAEwAAAD64KWFjViwP05VhRW1eec/AAAGP+QBAAAAAAAAAVUCAABMAAAAktyakUYdsD/ehf0D6XznPwDABj/kAQAAAAAAAAFWAgAATAAAAKRLVza1268/crZ18hyA5z8AAAc/BAIAAAAAAAABVwIAAEwAAAAo3nhJ3XyvP/7m7eBQg+c/AIAHPwQCAAAAAAAAAVgCAABMAAAAsHCaXAUerz8aSN69uInnPwDABz8EAgAAAAAAAAFZAgAATAAAAEADvG8tv64/qnhWrOyM5z8AwAc/EwIAAAAAAAABWgIAAEwAAABw+qWHn0iuP8rZRolUk+c/AAAIPxMCAAAAAAAAAVsCAABMAAAA8IzHmsfprT9WCr93iJbnPwCACD8TAgAAAAAAAAFcAgAATAAAALToebeDW60/cmuvVPCc5z8AQAg/IwIAAAAAAAABXQIAAEwAAADk32PP9eSsPwKcJ0MkoOc/AAAIPyMCAAAAAAAAAV4CAABMAAAAFNdN52durD8CnCdDJKDnPwCACD9CAgAAAAAAAAFfAgAATAAAADzON//Z96s/ApwnQySg5z8AQAo/QgIAAAAAAAABYAIAAEwAAADIYFkSApmrPwKcJ0MkoOc/AIANP0ICAAAAAAAAAWECAABMAAAASPN6JSo6qz8CnCdDJKDnPwAADz9SAgAAAAAAAAFiAgAATAAAANSFnDhS26o/ApwnQySg5z8AQBA/UgIAAAAAAAABYwIAAEwAAAC0s/VGMJSqPwKcJ0MkoOc/AMAQP2ECAAAAAAAAAWQCAABMAAAAnOFOVQ5Nqj8CnCdDJKDnPwDAED9hAgAAAAAAAAFlAgAATAAAAJAPqGPsBao/ApwnQySg5z8AABE/cQIAAAAAAAABZgIAAEwAAABwPQFyyr6pPwKcJ0MkoOc/AAARP3ECAAAAAAAAAWcCAABMAAAAVGtagKh3qT8CnCdDJKDnPwAAET+BAgAAAAAAAAFoAgAATAAAADiZs46GMKk/ApwnQySg5z8AABE/gQIAAAAAAAABaQIAAEwAAAAcxwydZOmoPwKcJ0MkoOc/AAARP5ACAAAAAAAAAWoCAABMAAAACPVlq0KiqD8CnCdDJKDnPwCAET+QAgAAAAAAAAFrAgAATAAAAES+9rTWcqg/cmuvVPCc5z8AwBE/oAIAAAAAAAABbAIAAEwAAAAs7E/DtCuoP+I6N2a8mec/AMARP6ACAAAAAAAAAW0CAABMAAAAdLXgzEj8pz9WCr93iJbnPwBAET+gAgAAAAAAAAFuAgAATAAAALh+cdbczKc/ytlGiVST5z8AABE/rwIAAAAAAAABbwIAAEwAAACkrMrkuoWnP8rZRolUk+c/AID9Pq8CAAAAAAAAAXACAABMAAAARBGT6QRupz/K2UaJVJPnPwCArz6/AgAAAAAAAAFxAgAATAAAAFjVYmFPBq8/YtmraAPS7z8AAPA9AAAAAAAAAAABcgIAAEwAAACwcJpcBR6vP9KoM3rPzu8/AAAmPg8AAAAAAAAAAXMCAABMAAAAsHCaXAUerz/SqDN6z87vPwAAPD4PAAAAAAAAAAF0AgAATAAAAFjVYmFPBq8/Rni7i5vL7z8AAEg+DwAAAAAAAAABdQIAAEwAAABY1WJhTwavP5rmUsD/we8/AABhPh8AAAAAAAAAAXYCAABMAAAAWNViYU8Grz/uVOr0Y7jvPwAAdT4fAAAAAAAAAAF3AgAATAAAAFjVYmFPBq8/QsOBKciu7z8AAIQ+HwAAAAAAAAABeAIAAEwAAABY1WJhTwavPypikUxgqO8/AACLPh8AAAAAAAAAAXkCAABMAAAAWNViYU8Grz8GAaFv+KHvPwCAkj4vAAAAAAAAAAF6AgAATAAAALBwmlwFHq8/etAogcSe7z8AAJY+LwAAAAAAAAABewIAAEwAAAAQDNJXuzWvP+qfsJKQm+8/AACdPi8AAAAAAAAAAXwCAABMAAAAbKcJU3FNrz/KPsC1KJXvPwCApT4vAAAAAAAAAAF9AgAATAAAAMxCQU4nZa8/Pg5Ix/SR7z8AgKs+PgAAAAAAAAABfgIAAEwAAAAo3nhJ3XyvP67dz9jAju8/AICwPj4AAAAAAAAAAX8CAABMAAAAkHmwRJOUrz8erVfqjIvvPwAAtj4+AAAAAAAAAAGAAgAATAAAAOwU6D9JrK8/AkxnDSWF7z8AgLs+PgAAAAAAAAABgQIAAEwAAABMsB87/8OvP3Ib7x7xge8/AADFPj4AAAAAAAAAAYICAABMAAAApEtXNrXbrz9Wuv5BiXvvPwCAzz5eAAAAAAAAAAGDAgAATAAAAATnjjFr868/NlkOZSF17z8AANg+XgAAAAAAAAABhAIAAEwAAAAwQWOWkAWwPx74HYi5bu8/AIDgPl4AAAAAAAAAAYUCAABMAAAA3g7/k2sRsD/+li2rUWjvPwAA5z5tAAAAAAAAAAGGAgAATAAAAJLcmpFGHbA/3jU9zulh7z8AgO0+bQAAAAAAAAABhwIAAEwAAABCqjaPISmwP77UTPGBW+8/AID0Pn0AAAAAAAAAAYgCAABMAAAAoEVuitdAsD8WQ+Ql5lHvPwCA/D59AAAAAAAAAAGJAgAATAAAAPrgpYWNWLA/9uHzSH5L7z8AgAA/jAAAAAAAAAABigIAAEwAAAAMSnl+HnywP9qAA2wWRe8/AIACP5wAAAAAAAAAAYsCAABMAAAAauWwedSTsD++HxOPrj7vPwCAAz+cAAAAAAAAAAGMAgAATAAAAG5OhHJlt7A/Eo6qwxI17z8AQAQ/rAAAAAAAAAABjQIAAEwAAAB+t1dr9tqwPyY6YT6nHu8/AMAEP7sAAAAAAAAAAY4CAABMAAAAjCArZIf+sD+ytZ/KBwXvPwDABD/LAAAAAAAAAAGPAgAATAAAAPgkNljOObE/rgBmaDTo7j8AAAU/ywAAAAAAAAABkAIAAEwAAACyW6VOOmmxP6ZLLAZhy+4/AAAFP9sAAAAAAAAAAZECAABMAAAA0C1MQFywsT8WZnq1WavuPwBABD/qAAAAAAAAAAGSAgAATAAAAOj/8jF+97E/CrFAU4aO7j8AAAQ/6gAAAAAAAAABkwIAAEwAAACynzUhe0qyP3rLjgJ/bu4/AAAFP/oAAAAAAAAAAZQCAABMAAAAznHcEp2Rsj92FlWgq1HuPwBABz/6AAAAAAAAAAGVAgAATAAAAJgRHwKa5LI//pGTLAw47j8AQAk/+gAAAAAAAAABlgIAAEwAAABYsWHxljezP2qs4dsEGO4/AIALPwkBAAAAAAAAAZcCAABMAAAAIlGk4JOKsz/Wxi+L/fftPwAADT8JAQAAAAAAAAGYAgAATAAAAFCMHstG9bM/srAFTMLU7T8AwA4/GQEAAAAAAAABmQIAAEwAAAAglTSz1Gu0P5Ka2wyHse0/AAAQPxkBAAAAAAAAAZoCAABMAAAASNCunYfWtD9qhLHNS47tPwBAET8pAQAAAAAAAAGbAgAATAAAAHILKYg6QbU/Kg2Xsahk7T8AgBA/KQEAAAAAAAABnAIAAEwAAADkeAd1EqC1PyKjI+0BK+0/AMAPPzgBAAAAAAAAAZ0CAABMAAAArhhKZA/ztT/Gyhj09vrsPwBADz84AQAAAAAAAAGeAgAATAAAAMrq8FUxOrY/8iKG6R/O7D8AAA8/SAEAAAAAAAABnwIAAEwAAADivJdHU4G2P7Kra818pOw/AAAPP0gBAAAAAAAAAaACAABMAAAAnPMGPr+wtj8CZcmfDX7sPwAADz9nAQAAAAAAAAGhAgAATAAAAFwqdjQr4LY/+q+PPTph7D8AwA0/ZwEAAAAAAAABogIAAEwAAABmk0ktvAO3P/b6VdtmROw/AMAMP2cBAAAAAAAAAaMCAABMAAAAePwcJk0ntz8SpwxW+y3sPwDADD9nAQAAAAAAAAGkAgAATAAAANSXVCEDP7c/JlPD0I8X7D8AQA0/dwEAAAAAAAABpQIAAEwAAAAwM4wcuVa3P15gaiiMB+w/AAANP3cBAAAAAAAAAaYCAABMAAAAls7DF29utz+SbRGAiPfrPwAADT+GAQAAAAAAAAGnAgAATAAAAPBp+xIlhrc/znq414Tn6z8AAA0/hgEAAAAAAAABqAIAAEwAAACgN5cQAJK3P4641x212us/AAANP4YBAAAAAAAAAakCAABMAAAASAUzDtudtz9S9vZj5c3rPwAADT+WAQAAAAAAAAGqAgAATAAAAPbSzgu2qbc/pmSOmEnE6z8AAA0/lgEAAAAAAAABqwIAAEwAAAD20s4Ltqm3P2qird55t+s/AIANP6YBAAAAAAAAAawCAABMAAAA9tLOC7aptz9OQb0BErHrPwBADj+mAQAAAAAAAAGtAgAATAAAAPbSzgu2qbc/MuDMJKqq6z8AgA0/pgEAAAAAAAABrgIAAEwAAAD20s4Ltqm3PxJ/3EdCpOs/AMAMP7UBAAAAAAAAAa8CAABMAAAA9tLOC7aptz+CTmRZDqHrPwDADD+1AQAAAAAAAAGwAgAATAAAAPbSzgu2qbc/9h3satqd6z8AwA0/tQEAAAAAAAABsQIAAEwAAAD20s4Ltqm3P2rtc3ymmus/AIAOP7UBAAAAAAAAAbICAABMAAAA9tLOC7aptz/avPuNcpfrPwDADj/FAQAAAAAAAAGzAgAATAAAAPbSzgu2qbc/SoyDnz6U6z8AQA4/xQEAAAAAAAABtAIAAEwAAABIBTMO2523P7pbC7EKkes/AIANP8UBAAAAAAAAAbUCAABMAAAASAUzDtudtz8qK5PC1o3rPwDADT/FAQAAAAAAAAG2AgAATAAAAEgFMw7bnbc/mvoa1KKK6z8AQA4/1QEAAAAAAAABtwIAAEwAAABIBTMO2523P4KZKvc6hOs/AMAOP9UBAAAAAAAAAbgCAABMAAAAoDeXEACStz/yaLIIB4HrPwDADj/VAQAAAAAAAAG5AgAATAAAAPBp+xIlhrc/8miyCAeB6z8AAA8/1QEAAAAAAAABugIAAEwAAABCnF8VSnq3P/JosggHges/AIAPP9UBAAAAAAAAAbsCAABMAAAA4AAoGpRitz/yaLIIB4HrPwDADz/kAQAAAAAAAAG8AgAATAAAANSXVCEDP7c/gpkq9zqE6z8AgBA/AwIAAAAAAAABvQIAAEwAAAAcYeUqlw+3P5r6GtSiius/AMAQPyMCAAAAAAAAAb4CAABMAAAArFzaNlDUtj+6WwuxCpHrPwDAED8yAgAAAAAAAAG/AgAATAAAAOK8l0dTgbY/2rz7jXKX6z8AABE/MgIAAAAAAAABwAIAAEwAAABuT7laeyK2P/Yd7Granes/AAARP0ICAAAAAAAAAcECAABMAAAA9uHabaPDtT8Sf9xHQqTrPwBAED9SAgAAAAAAAAHCAgAATAAAAMymYIPwWLU/MuDMJKqq6z8AABA/UgIAAAAAAAABwwIAAEwAAABaOYKWGPq0P05BvQESses/AAAQP2ECAAAAAAAAAcQCAABMAAAAKv4HrGWPtD+KA5674b3rPwCAED9hAgAAAAAAAAHFAgAATAAAAATDjcGyJLQ/xsV+dbHK6z8AQBA/cQIAAAAAAAABxgIAAEwAAACE7NvbSaKzP4641x212us/AAAQP3ECAAAAAAAAAccCAABMAAAAqOPF87srsz9aqzDGuOrrPwAAED9xAgAAAAAAAAHIAgAATAAAANjarwsutbI/Qv95SyQB7D8AgBA/gAIAAAAAAAAByQIAAEwAAAAC0pkjoD6yPw7y0vMnEew/AEARP4ACAAAAAAAAAcoCAABMAAAAJsmDOxLIsT9iFaSKXyTsPwBAEj+gAgAAAAAAAAHLAgAATAAAAFbAbVOEUbE/ujh1IZc37D8AQBM/oAIAAAAAAAABzAIAAEwAAAAuhfNo0eawPxZcRrjOSuw/AMAUP6ACAAAAAAAAAc0CAABMAAAAuhcVfPmHsD+K4AcsbmTsPwCAFT+vAgAAAAAAAAHOAgAATAAAAEKqNo8hKbA/4gPZwqV37D8AwBU/rwIAAAAAAAABzwIAAEwAAACQebBEk5SvPyLGuXx1hOw/AIAWP68CAAAAAAAAAdACAABMAAAAWNViYU8Grz/uuBIleZTsPwDAFz+/AgAAAAAAAAHRAgAATAAAAIjMTHnBj64/lkp78BSe7D8AgBk/vwIAAAAAAAAB0gIAAEwAAAAUX26M6TCuP7Kra818pOw/AIAbP88CAAAAAAAAAdMCAABMAAAA8IzHmsfprT/ODFyq5KrsPwAAHT/PAgAAAAAAAAHUAgAATAAAANi6IKmloq0/Yj3UmBiu7D8AwB4/3gIAAAAAAAAB1QIAAEwAAADYuiCppaKtP+5tTIdMsew/AAAgP94CAAAAAAAAAdYCAABMAAAAOFZYpFu6rT9+nsR1gLTsPwBAIT/eAgAAAAAAAAHXAgAATAAAAJTxj58R0q0/LjAtQRy+7D8AwCE/3gIAAAAAAAAB2AIAAEwAAABMKP+VfQGuP7pgpS9Qwew/AIAiP+ECAAAAAAAAAdkCAABMAAAAFF9ujOkwrj9GkR0ehMTsPwDAIj/hAgAAAAAAAAHaAgAATAAAACgxFX4LeK4/RpEdHoTE7D8AwCI/8AIAAAAAAAAB2wIAAEwAAABAA7xvLb+uP0aRHR6ExOw/AEAiP/ACAAAAAAAAAdwCAABMAAAAWNViYU8Grz8KzzxktLfsPwAAIj8AAwAAAAAAAAHdAgAATAAAAGynCVNxTa8/7m1Mh0yx7D8AwCA/AAMAAAAAAAAB3gIAAEwAAACQebBEk5SvP84MXKrkquw/AMAfPxADAAAAAAAAAd8CAABMAAAApEtXNrXbrz+yq2vNfKTsPwCAHD8QAwAAAAAAAAHgAgAATAAAAN4O/5NrEbA/Jnvz3kih7D8AwBg/HwMAAAAAAAAB4QIAAEwAAADwd9KM/DSwP5ZKe/AUnuw/AAANPx8DAAAAAAAAAeICAABMAAAAWHzdgENwsD8GGgMC4ZrsPwCA+z4vAwAAAAAAAAHjAgAATAAAABKzTHevn7A/eumKE62X7D8AgLE+PwMAAAAAAAAB5AIAAEwAAAB+t1dr9tqwP+64EiV5lOw/AAAjPj8DAAAAAAAAAeUCAABMAAAA+CQ2WM45sT/KVyJIEY7sPwAAgj1OAwAAAAAAAAHmAgAATAAAAIohYEydabY/QtdJPWt36z8AADw+AAAAAAAAAAAB5wIAAEwAAADivJdHU4G2P7am0U43dOs/AICBPg8AAAAAAAAAAegCAABMAAAAQFjPQgmZtj965PCUZ2frPwAAkj4PAAAAAAAAAAHpAgAATAAAAOwla0DkpLY/zlKIyctd6z8AAI8+DwAAAAAAAAAB6gIAAEwAAACc8wY+v7C2P85SiMnLXes/AACTPh8AAAAAAAAAAesCAABMAAAATsGiO5q8tj/qs3imM2TrPwCAkz4fAAAAAAAAAAHsAgAATAAAAKxc2jZQ1LY/euTwlGdn6z8AAJU+LwAAAAAAAAAB7QIAAEwAAAAK+BEyBuy2PwoVaYObaus/AICUPi8AAAAAAAAAAe4CAABMAAAAZpNJLbwDtz+WReFxz23rPwAAkz4+AAAAAAAAAAHvAgAATAAAAHj8HCZNJ7c/JnZZYANx6z8AgJI+PgAAAAAAAAAB8AIAAEwAAACEZfAe3kq3P7am0U43dOs/AACSPj4AAAAAAAAAAfECAABMAAAAls7DF29utz9C10k9a3frPwAAkz5OAAAAAAAAAAHyAgAATAAAAKA3lxAAkrc/Yjg6GtN96z8AgJ0+TgAAAAAAAAAB8wIAAEwAAACmoGoJkbW3P4KZKvc6hOs/AACsPk4AAAAAAAAAAfQCAABMAAAACDyiBEfNtz8qK5PC1o3rPwAAuz5eAAAAAAAAAAH1AgAATAAAAGbX2f/85Lc/2rz7jXKX6z8AAMs+XgAAAAAAAAAB9gIAAEwAAADCchH7svy3P4JOZFkOoes/AADSPl4AAAAAAAAAAfcCAABMAAAAHg5J9mgUuD/CEEUT3q3rPwAA1j5tAAAAAAAAAAH4AgAATAAAANLb5PNDILg/igOeu+G96z8AgNc+bQAAAAAAAAAB+QIAAEwAAACCqYDxHiy4P+Imb1IZ0es/AADZPn0AAAAAAAAAAfoCAABMAAAALncc7/k3uD/OerjXhOfrPwCA2j59AAAAAAAAAAH7AgAATAAAAN5EuOzUQ7g/6pDiFsAK7D8AgN0+jAAAAAAAAAAB/AIAAEwAAACOElTqr0+4P7o4dSGXN+w/AADhPpsAAAAAAAAAAf0CAABMAAAAOuDv54pbuD+K4AcsbmTsPwAA5j6bAAAAAAAAAAH+AgAATAAAAJ57J+NAc7g/XoiaNkWR7D8AgOs+qwAAAAAAAAAB/wIAAEwAAACq5Prb0Za4P7pgpS9Qwew/AIDxPqsAAAAAAAAAAQADAABMAAAAsk3O1GK6uD8ymqAFw/fsPwCA9z66AAAAAAAAAAEBAwAATAAAAG6EPcvO6bg/lnKr/s0n7T8AgP4+ugAAAAAAAAABAgMAAEwAAADaiEi/FSW5P357LuYMW+0/AIABP8oAAAAAAAAAAQMDAABMAAAAlr+3tYFUuT/C8kgCsITtPwCAAz/KAAAAAAAAAAEEAwAATAAAAFb2Jqztg7k/AmpjHlOu7T8AAAU/2gAAAAAAAAABBQMAAEwAAAAOLZaiWbO5PyaAjV2O0e0/AMAGP9oAAAAAAAAAAQYDAABMAAAAzmMFmcXiuT+eBE/RLevtPwCACD/pAAAAAAAAAAEHAwAATAAAANLM2JFWBro/DokQRc0E7j8AAAs/6QAAAAAAAAABCAMAAEwAAAAyaBCNDB66P957ae3QFO4/AMAMP/kAAAAAAAAAAQkDAABMAAAA3jWsiucpuj+GDdK4bB7uPwAADj/5AAAAAAAAAAEKAwAATAAAAN41rIrnKbo/hg3SuGwe7j8AwAo/+QAAAAAAAAABCwMAAEwAAAAyaBCNDB66P/bcWco4G+4/AIAFP/kAAAAAAAAAAQwDAABMAAAA0szYkVYGuj9OS/H+nBHuPwCA2z4IAQAAAAAAAAENAwAATAAAAG7IzZ0Py7k/tmU/rpXx7T8AAJw+GAEAAAAAAAABDgMAAEwAAAC++jGgNL+5PwIfnYAmy+0/AABAPkcBAAAAAAAAAQ8DAABMAAAANK9XoqKz0T8O8tLzJxHsPwAASD4AAAAAAAAAAAEQAwAATAAAADSvV6Kis9E/miJL4lsU7D8AAIk+DwAAAAAAAAABEQMAAEwAAAA0r1eiorPRPyZTw9CPF+w/AACaPg8AAAAAAAAAARIDAABMAAAAoKK+YZm20T9GtLOt9x3sPwCAmz4PAAAAAAAAAAETAwAATAAAAAyWJSGQudE/8kUceZMn7D8AgKQ+HwAAAAAAAAABFAMAAEwAAABScFpfdMLRP4J2lGfHKuw/AACsPh8AAAAAAAAAARUDAABMAAAAlEqPnVjL0T+e14RELzHsPwAAtD4fAAAAAAAAAAEWAwAATAAAAGwxXRxG0dE/ujh1IZc37D8AgL0+LwAAAAAAAAABFwMAAEwAAACuC5JaKtrRP9qZZf7+Pew/AADHPi8AAAAAAAAAARgDAABMAAAA8OXGmA7j0T/2+lXbZkTsPwCAyz4+AAAAAAAAAAEZAwAATAAAADTA+9by69E/iivOyZpH7D8AgNE+PgAAAAAAAAABGgMAAEwAAAB2mjAV1/TRPxZcRrjOSuw/AIDZPk4AAAAAAAAAARsDAABMAAAAunRlU7v90T+ijL6mAk7sPwCA4D5OAAAAAAAAAAEcAwAATAAAAP5OmpGfBtI/Mr02lTZR7D8AgOg+TgAAAAAAAAABHQMAAEwAAACuHDaPehLSP1IeJ3KeV+w/AADvPl0AAAAAAAAAAR4DAABMAAAAXOrRjFUe0j/iTp9g0lrsPwCA9T5dAAAAAAAAAAEfAwAATAAAAHar1EknLdI/iuAHLG5k7D8AgPo+bQAAAAAAAAABIAMAAEwAAACQbNcG+TvSPzZycPcJbuw/AAAAP20AAAAAAAAAASEDAABMAAAArC3aw8pK0j8CZcmfDX7sPwDAAj99AAAAAAAAAAEiAwAATAAAAMbu3ICcWdI/ylciSBGO7D8AQAY/fQAAAAAAAAABIwMAAEwAAABMo0b9ZGvSP3rpihOtl+w/AIAJP4wAAAAAAAAAASQDAABMAAAA0leweS190j+WSnvwFJ7sPwDADD+MAAAAAAAAAAElAwAATAAAAFwMGvb1jtI/sqtrzXyk7D8AwA4/nAAAAAAAAAABJgMAAEwAAADgwINyvqDSP84MXKrkquw/AAAQP5wAAAAAAAAAAScDAABMAAAA1GhUrn210j/ubUyHTLHsPwDAED+sAAAAAAAAAAEoAwAATAAAADIEjKkzzdI/fp7EdYC07D8AgBE/rAAAAAAAAAABKQMAAEwAAAAirFzl8uHSP36exHWAtOw/AMARP7sAAAAAAAAAASoDAABMAAAAFFQtIbL20j9iPdSYGK7sPwCAEj+7AAAAAAAAAAErAwAATAAAAODiy9teEdM/Qtzju7Cn7D8AwBI/ywAAAAAAAAABLAMAAEwAAAAUZdFVAi/TPwYaAwLhmuw/AIATP8sAAAAAAAAAAS0DAABMAAAA3vNvEK9J0z9eiJo2RZHsPwBAFD/aAAAAAAAAAAEuAwAATAAAABJ2dYpSZ9M/Isa5fHWE7D8AQBU/2gAAAAAAAAABLwMAAEwAAADeBBRF/4HTPwJlyZ8Nfuw/AEAWP+oAAAAAAAAAATADAABMAAAAEocZv6Kf0z/iA9nCpXfsPwBAFz/qAAAAAAAAAAExAwAATAAAAEYJHzlGvdM/xqLo5T1x7D8AwBg/+gAAAAAAAAABMgMAAEwAAAASmL3z8tfTP6pB+AjWauw/AIAaP/oAAAAAAAAAATMDAABMAAAA2iZcrp/y0z8eEYAaomfsPwDAGj8JAQAAAAAAAAE0AwAATAAAAKa1+mhMDdQ/iuAHLG5k7D8AgBo/CQEAAAAAAAABNQMAAEwAAABwRJkj+SfUP/qvjz06Yew/AIAZPxkBAAAAAAAAATYDAABMAAAANtM33qVC1D9qfxdPBl7sPwBAGT8ZAQAAAAAAAAE3AwAATAAAAAJi1phSXdQ/Uh4ncp5X7D8AABk/KQEAAAAAAAABOAMAAEwAAADO8HRT/3fUP6KMvqYCTuw/AIAZPykBAAAAAAAAATkDAABMAAAAln8TDqyS1D+KK87JmkfsPwDAGT84AQAAAAAAAAE6AwAATAAAAGAOsshYrdQ/asrd7DJB7D8AwBk/OAEAAAAAAAABOwMAAEwAAAC+qenDDsXUP0pp7Q/LOuw/AAAaP0gBAAAAAAAAATwDAABMAAAAXh9W/ajl1D8qCP0yYzTsPwCAGj9IAQAAAAAAAAE9AwAATAAAAAKVwjZDBtU/nteERC8x7D8AQBs/SAEAAAAAAAABPgMAAEwAAAAM/pUv1CnVP57XhEQvMew/AEAcP1cBAAAAAAAAAT8DAABMAAAAHGdpKGVN1T+e14RELzHsPwAAHD9XAQAAAAAAAAFAAwAATAAAAJLDo+Dsc9U/Kgj9MmM07D8AABw/ZwEAAAAAAAABQQMAAEwAAACgLHfZfZfVP7o4dSGXN+w/AIAbP2cBAAAAAAAAAUIDAABMAAAArpVK0g671T9Kae0PyzrsPwAAGz93AQAAAAAAAAFDAwAATAAAAE4Ltwup29U/2pll/v497D8AABs/dwEAAAAAAAABRAMAAEwAAABYdIoEOv/VP9qZZf7+Pew/AIAbP4YBAAAAAAAAAUUDAABMAAAA/On2PdQf1j/amWX+/j3sPwDAGz+GAQAAAAAAAAFGAwAATAAAAJ5fY3duQNY/2pll/v497D8AgBw/lgEAAAAAAAABRwMAAEwAAAA+1c+wCGHWP0pp7Q/LOuw/AMAcP5YBAAAAAAAAAUgDAABMAAAAuDEKaZCH1j+6OHUhlzfsPwDAHD+mAQAAAAAAAAFJAwAATAAAAMSa3WEhq9Y/Kgj9MmM07D8AAB0/pgEAAAAAAAABSgMAAEwAAADSA7Fass7WP57XhEQvMew/AAAdP7UBAAAAAAAAAUsDAABMAAAA4GyEU0Py1j+e14RELzHsPwAAHT+1AQAAAAAAAAFMAwAATAAAAOrVV0zUFdc/nteERC8x7D8AAB0/xQEAAAAAAAABTQMAAEwAAACKS8SFbjbXP57XhEQvMew/AAAdP8UBAAAAAAAAAU4DAABMAAAALMEwvwhX1z8SpwxW+y3sPwAAHT/UAQAAAAAAAAFPAwAATAAAAGRDNjmsdNc/gnaUZ8cq7D8AAB0/1AEAAAAAAAABUAMAAEwAAACYxTuzT5LXP/JFHHmTJ+w/AIAdP+QBAAAAAAAAAVEDAABMAAAAzkdBLfOv1z9GtLOt9x3sPwDAHT/kAQAAAAAAAAFSAwAATAAAAJjW3+efytc/JlPD0I8X7D8AwB0/9AEAAAAAAAABUwMAAEwAAABgZX6iTOXXPw7y0vMnEew/AAAeP/QBAAAAAAAAAVQDAABMAAAAmOeDHPAC2D/qkOIWwArsPwCAHj8DAgAAAAAAAAFVAwAATAAAAGB2ItecHdg/zi/yOVgE7D8AQB8/AwIAAAAAAAABVgMAAEwAAABu3/XPLUHYPyaeiW68+us/AEAgPwMCAAAAAAAAAVcDAABMAAAA6DswiLVn2D8GPZmRVPTrPwDAID8TAgAAAAAAAAFYAwAATAAAAGCYakA9jtg/Wqswxrjq6z8AgCE/EwIAAAAAAAABWQMAAEwAAABE6Au4u7fYPz5KQOlQ5Os/AEAhPzICAAAAAAAAAVoDAABMAAAAKjitLzrh2D+qGcj6HOHrPwAAIT8yAgAAAAAAAAFbAwAATAAAABCITqe4Ctk/qhnI+hzh6z8AACE/MgIAAAAAAAABXAMAAEwAAACG5IhfQDHZP6oZyPoc4es/AIAhPzICAAAAAAAAAV0DAABMAAAAbDQq175a2T+qGcj6HOHrPwDAIT9CAgAAAAAAAAFeAwAATAAAAHad/c9Pftk/qhnI+hzh6z8AwCE/QgIAAAAAAAABXwMAAEwAAADy+TeI16TZPz5KQOlQ5Os/AAAiP1ECAAAAAAAAAWADAABMAAAA/GILgWjI2T8+SkDpUOTrPwAAIj9RAgAAAAAAAAFhAwAATAAAAJ7Yd7oC6dk/znq414Tn6z8AQCE/YQIAAAAAAAABYgMAAEwAAADwG4DxdxXaP1qrMMa46us/AAAhP2ECAAAAAAAAAWMDAABMAAAA0mshafY+2j92DCGjIPHrPwAAIT9xAgAAAAAAAAFkAwAATAAAALi7wuB0aNo/km0RgIj36z8AgCE/cQIAAAAAAAABZQMAAEwAAACcC2RY85HaP7LOAV3w/es/AEAhP4ACAAAAAAAAAWYDAABMAAAAgFsF0HG72j/OL/I5WATsPwAAIT+AAgAAAAAAAAFnAwAATAAAAIzE2MgC39o/6pDiFsAK7D8AgCA/kAIAAAAAAAABaAMAAEwAAAAsOkUCnf/aPw7y0vMnEew/AAAgP5ACAAAAAAAAAWkDAABMAAAAPKMY+y0j2z8mU8PQjxfsPwCAID+gAgAAAAAAAAFqAwAATAAAAHAlHnXRQNs/RrSzrfcd7D8AQCE/oAIAAAAAAAABawMAAEwAAAA8tLwvflvbP2IVpIpfJOw/AMAhP68CAAAAAAAAAWwDAABMAAAABENb6ip22z9iFaSKXyTsPwCAIj+vAgAAAAAAAAFtAwAATAAAAGDekuXgjds/YhWkil8k7D8AQCI/rwIAAAAAAAABbgMAAEwAAABUhmMhoKLbP2IVpIpfJOw/AAAiP84CAAAAAAAAAW8DAABMAAAARi40XV+32z9iFaSKXyTsPwAAIz/OAgAAAAAAAAFwAwAATAAAANDindknyds/YhWkil8k7D8AQCU/zgIAAAAAAAABcQMAAEwAAABUlwdW8NrbP2IVpIpfJOw/AEAmP84CAAAAAAAAAXIDAABMAAAAblgKE8Lp2z9iFaSKXyTsPwBAJz/eAgAAAAAAAAFzAwAATAAAAIoZDdCT+Ns/YhWkil8k7D8AwCg/3gIAAAAAAAABdAMAAEwAAAB6wd0LUw3cP0a0s633Hew/AIAqP+4CAAAAAAAAAXUDAABMAAAAAHZHiBsf3D9GtLOt9x3sPwAALD/uAgAAAAAAAAF2AwAATAAAAGARf4PRNtw/toM7v8Ma7D8AQC4/DQMAAAAAAAABdwMAAEwAAABQuU+/kEvcP7aDO7/DGuw/AMAvPw0DAAAAAAAAAXgDAABMAAAA2m25O1ld3D+2gzu/wxrsPwCAMD8NAwAAAAAAAAF5AwAATAAAAF4iI7ghb9w/toM7v8Ma7D8AgDE/HQMAAAAAAAABegMAAEwAAADo1ow06oDcP7aDO7/DGuw/AMAxPx0DAAAAAAAAAXsDAABMAAAAaov2sLKS3D+2gzu/wxrsPwDAMT8sAwAAAAAAAAF8AwAATAAAAIRM+W2Eodw/toM7v8Ma7D8AADI/LAMAAAAAAAABfQMAAEwAAAA2GpVrX63cP0a0s633Hew/AAAyPzwDAAAAAAAAAX4DAABMAAAA5OcwaTq53D9iFaSKXyTsPwAAMj88AwAAAAAAAAF/AwAATAAAACjCZacewtw/8kUceZMn7D8AADI/SwMAAAAAAAABgAMAAEwAAAD+qDMmDMjcP/JFHHmTJ+w/AIAsP0sDAAAAAAAAAYEDAABMAAAA/qgzJgzI3D/yRRx5kyfsPwCAJD9LAwAAAAAAAAGCAwAATAAAACjCZacewtw/gnaUZ8cq7D8AQA0/SwMAAAAAAAABgwMAAEwAAADk5zBpOrncP2IVpIpfJOw/AIDfPlsDAAAAAAAAAYQDAABMAAAAaAaMRY615j+eMXl3uazmPwAAID4AAAAAAAAAAAGFAwAATAAAAB6AP6UJt+Y/ftCImlGm5j8AAF8+EAAAAAAAAAABhgMAAEwAAACJc6ZkALrmP37QiJpRpuY/AAB8PhAAAAAAAAAAAYcDAABMAAAAiXOmZAC65j9+0IiaUabmPwAAfj4QAAAAAAAAAAGIAwAATAAAAIlzpmQAuuY/ftCImlGm5j8AAIY+HwAAAAAAAAABiQMAAEwAAACJc6ZkALrmP37QiJpRpuY/AICJPh8AAAAAAAAAAYoDAABMAAAAiXOmZAC65j9+0IiaUabmPwCAjT4fAAAAAAAAAAGLAwAATAAAAD/tWcR7u+Y/KmLxZe2v5j8AAI8+HwAAAAAAAAABjAMAAEwAAAD2Zg0k97zmP2ok0h+9vOY/AICPPi8AAAAAAAAAAY0DAABMAAAAYlp04+2/5j8uFyvIwMzmPwAAkz4vAAAAAAAAAAGOAwAATAAAAM5N26LkwuY/+gmEcMTc5j8AAJg+TgAAAAAAAAABjwMAAEwAAAA4QUJi28XmP1YtVQf87+Y/AICePk4AAAAAAAAAAZADAABMAAAAozSpIdLI5j+uUCaeMwPnPwCApz5OAAAAAAAAAAGRAwAATAAAABAoEOHIy+Y/BnT3NGsW5z8AgK4+XgAAAAAAAAABkgMAAEwAAAB7G3egv87mP+7HQLrWLOc/AIC2Pl4AAAAAAAAAAZMDAABMAAAA5g7eX7bR5j/SG4o/QkPnPwAAvD5tAAAAAAAAAAGUAwAATAAAAFICRR+t1OY/SqBLs+Fc5z8AAME+bQAAAAAAAAABlQMAAEwAAAAKfPh+KNbmP8IkDSeBduc/AADDPm0AAAAAAAAAAZYDAABMAAAACnz4fijW5j9WCr93iJbnPwCAwz59AAAAAAAAAAGXAwAATAAAAAp8+H4o1uY/diDptsO55z8AAMU+jQAAAAAAAAABmAMAAEwAAABSAkUfrdTmP5o2E/b+3Oc/AIDGPpwAAAAAAAAAAZkDAABMAAAAnIiRvzHT5j9OfbUjbgPoPwCAxz6cAAAAAAAAAAGaAwAATAAAADGVKgA70OY/cpPfYqkm6D8AAMk+nAAAAAAAAAABmwMAAEwAAADFocNARM3mPwJ5kbOwRug/AIDIPqwAAAAAAAAAAZwDAABMAAAAWq5cgU3K5j8mj7vy62noPwAAyD6sAAAAAAAAAAGdAwAATAAAAO269cFWx+Y/9jZO/cKW6D8AAMg+vAAAAAAAAAABngMAAEwAAAA4QUJi28XmP1IPWfbNxug/AADIPrwAAAAAAAAAAZ8DAABMAAAAgseOAmDE5j+y52Pv2PboPwAAyD7KAAAAAAAAAAGgAwAATAAAAM5N26LkwuY/EsBu6OMm6T8AAMk+ygAAAAAAAAABoQMAAEwAAAAY1CdDacHmP/7I8c8iWuk/AIDLPtoAAAAAAAAAAaIDAABMAAAAGNQnQ2nB5j96Au2llZDpPwAAzz7aAAAAAAAAAAGjAwAATAAAABjUJ0NpweY/gmxgajzK6T8AANI+6QAAAAAAAAABpAMAAEwAAAAY1CdDacHmP47W0y7jA+o/AIDVPukAAAAAAAAAAaUDAABMAAAAGNQnQ2nB5j8KEM8EVjrqPwAA1z7pAAAAAAAAAAGmAwAATAAAAILHjgJgxOY/+hhS7JRt6j8AgNg+CQEAAAAAAAABpwMAAEwAAADtuvXBVsfmP1bxXOWfneo/AIDZPgkBAAAAAAAAAagDAABMAAAAWq5cgU3K5j+yyWfeqs3qPwCA2T4JAQAAAAAAAAGpAwAATAAAAHsbd6C/zuY/EqJy17X96j8AANo+GAEAAAAAAAABqgMAAEwAAACciJG/MdPmP1YZjfNYJ+s/AADaPhgBAAAAAAAAAasDAABMAAAAdW9fPh/Z5j8CYC8hyE3rPwAA3T4YAQAAAAAAAAGsAwAATAAAAExWLb0M3+Y/tqbRTjd06z8AAOI+KAEAAAAAAAABrQMAAEwAAADZtq6bdebmP9q8+41yl+s/AIDnPigBAAAAAAAAAa4DAABMAAAAsZ18GmPs5j9qoq3eebfrPwCA7j44AQAAAAAAAAGvAwAATAAAAImESplQ8uY/jrjXHbXa6z8AAPQ+OAEAAAAAAAABsAMAAEwAAABgaxgYPvjmPyaeiW68+us/AAD6PkcBAAAAAAAAAbEDAABMAAAA7suZ9qb/5j9iFaSKXyTsPwCA/T5HAQAAAAAAAAGyAwAATAAAAMayZ3WUBec/9vpV22ZE7D8AAAA/VwEAAAAAAAABswMAAEwAAADoH4KUBgrnP4rgByxuZOw/AMAAP1cBAAAAAAAAAbQDAABMAAAACY2cs3gO5z8CZcmfDX7sPwDAAD9mAQAAAAAAAAG1AwAATAAAAHOAA3NvEec/7rgSJXmU7D8AQAA/ZgEAAAAAAAABtgMAAEwAAADec2oyZhTnP0Lc47uwp+w/AAD/PnYBAAAAAAAAAbcDAABMAAAAAuGEUdgY5z9+nsR1gLTsPwCA/z52AQAAAAAAAAG4AwAATAAAACNOn3BKHec/RpEdHoTE7D8AQAA/dgEAAAAAAAABuQMAAEwAAAD7NG3vNyPnP4ZT/tdT0ew/AMAAP4YBAAAAAAAAAboDAABMAAAAh5XuzaAq5z++Fd+RI97sPwDAAD+GAQAAAAAAAAG7AwAATAAAAMxvIwyFM+c/+te/S/Pq7D8AAAE/lQEAAAAAAAABvAMAAEwAAAAPSlhKaTznPzKaoAXD9+w/AIABP5UBAAAAAAAAAb0DAABMAAAACJ5A6MhG5z/iKwnRXgHtPwDAAj+lAQAAAAAAAAG+AwAATAAAAAHyKIYoUec/ir1xnPoK7T8AgAQ/pQEAAAAAAAABvwMAAEwAAABlOXjjfl7nPzpP2meWFO0/AIAFP7UBAAAAAAAAAcADAABMAAAAyYDHQNVr5z9WsMpE/hrtPwBABj/EAQAAAAAAAAHBAwAATAAAAJq7fV0ifOc/4uBCMzIe7T8AwAY/xAEAAAAAAAABwgMAAEwAAABs9jN6b4znPwJCMxCaJO0/AMAGP9QBAAAAAAAAAcMDAABMAAAAX54Eti6h5z+Wcqv+zSftPwCABz/UAQAAAAAAAAHEAwAATAAAAAbAiFFpt+c/IqMj7QEr7T8AwAg/4wEAAAAAAAABxQMAAEwAAABkW8BMH8/nPz4EFMppMe0/AAAKP+MBAAAAAAAAAcYDAABMAAAAeHCrp1Do5z9aZQSn0TftPwBACz/zAQAAAAAAAAHHAwAATAAAAIuFlgKCAeg/Cvdscm1B7T8AQAw/8wEAAAAAAAAByAMAAEwAAAALjugcqh3oP9bpxRpxUe0/AMANP/MBAAAAAAAAAckDAABMAAAAipY6N9I56D8qDZexqGTtPwCADj8DAgAAAAAAAAHKAwAATAAAAHaS8xDxWOg/hjBoSOB37T8AQA8/AwIAAAAAAAABywMAAEwAAACD+8YJgnzoP95TOd8Xi+0/AMAPPxICAAAAAAAAAcwDAABMAAAARd5NYo6h6D8aFhqZ55ftPwDADz8SAgAAAAAAAAHNAwAATAAAAFNHIVsfxeg/Utj6Urek7T8AABA/IgIAAAAAAAABzgMAAEwAAAAVKqizK+roPwJqYx5Tru0/AIAQPyICAAAAAAAAAc8DAABMAAAAjobia7MQ6T8ey1P7urTtPwDAED8yAgAAAAAAAAHQAwAATAAAAAfjHCQ7N+k/zly8xla+7T8AwBA/MgIAAAAAAAAB0QMAAEwAAACAP1fcwl3pP1qNNLWKwe0/AIARP0ECAAAAAAAAAdIDAABMAAAA+JuRlEqE6T/qvayjvsTtPwDAEj9BAgAAAAAAAAHTAwAATAAAALx+GO1Wqek/du4kkvLH7T8AABU/UQIAAAAAAAAB1AMAAEwAAAB+YZ9FY87pPwIfnYAmy+0/AIAYP1ECAAAAAAAAAdUDAABMAAAAQUQmnm/z6T8CH52AJsvtPwAAGj9gAgAAAAAAAAHWAwAATAAAANsNe3VpHuo/Ah+dgCbL7T8AQBs/YAIAAAAAAAAB1wMAAEwAAAB0189MY0nqPwIfnYAmy+0/AMAbP3ACAAAAAAAAAdgDAABMAAAApa29ZGZx6j8CH52AJsvtPwCAHD9wAgAAAAAAAAHZAwAATAAAAIj9Xtzkmuo/du4kkvLH7T8AQBw/gAIAAAAAAAAB2gMAAEwAAAACWpmUbMHqP85cvMZWvu0/AAAcP4ACAAAAAAAAAdsDAABMAAAAmyPua2bs6j/iCHNB66ftPwAAHT+AAgAAAAAAAAHcAwAATAAAADftQkNgF+s/GhYameeX7T8AgB4/jwIAAAAAAAAB3QMAAEwAAADPtpcaWkLrPzLC0BN8ge0/AEAeP48CAAAAAAAAAd4DAABMAAAAtQY5kthr6z9mz3dreHHtPwDAHT+vAgAAAAAAAAHfAwAATAAAAC1jc0pgkus/Dqym1EBe7T8AQB0/rwIAAAAAAAAB4AMAAEwAAADHLMghWr3rP5Yn5WChRO0/AAAdP68CAAAAAAAAAeEDAABMAAAAY/Yc+VPo6z/ONIy4nTTtPwCAHT++AgAAAAAAAAHiAwAATAAAAGez2I9EFuw/AkIzEJok7T8AQB4/vgIAAAAAAAAB4wMAAEwAAABNA3oHwz/sPzpP2meWFO0/AAAeP74CAAAAAAAAAeQDAABMAAAAe9lnH8Zn7D/+jPmtxgftPwAAHj/OAgAAAAAAAAHlAwAATAAAAKmvVTfJj+w/UvuQ4ir+7D8AgB0/zgIAAAAAAAAB5gMAAEwAAAD58l1uPrzsPxY5sChb8ew/AAAdP9wCAAAAAAAAAecDAABMAAAASzZmpbPo7D++Fd+RI97sPwAAHT/cAgAAAAAAAAHoAwAATAAAAC+GBx0yEu0/ZvIN++vK7D8AgB0/7AIAAAAAAAAB6QMAAEwAAACn4kHVuTjtPy4wLUEcvuw/AMAdP+wCAAAAAAAAAeoDAABMAAAAa8XILcZd7T/ODFyq5KrsPwCAHj/8AgAAAAAAAAHrAwAATAAAAHcunCZXge0/BhoDAuGa7D8AQB4//AIAAAAAAAAB7AMAAEwAAAClBIo+WqntPzonqlndiuw/AAAePwsDAAAAAAAAAe0DAABMAAAA9UeSdc/V7T/iA9nCpXfsPwAAHj8LAwAAAAAAAAHuAwAATAAAACUegI3S/e0/qkH4CNZq7D8AAB4/GwMAAAAAAAAB7wMAAEwAAAAxh1OGYyHuP/qvjz06Yew/AAAePxsDAAAAAAAAAfADAABMAAAAHYMMYIJA7j9SHidynlfsPwCAHj8rAwAAAAAAAAHxAwAATAAAAJ2LXnqqXO4/FlxGuM5K7D8AwB4/KwMAAAAAAAAB8gMAAEwAAABlGv00V3fuP2rK3ewyQew/AMAePzoDAAAAAAAAAfMDAABMAAAAw7U0MA2P7j+6OHUhlzfsPwCAHz86AwAAAAAAAAH0AwAATAAAAG3XuMtHpe4/EqcMVvst7D8AQCA/SgMAAAAAAAAB9QMAAEwAAADJcvDG/bzuP2IVpIpfJOw/AIAfP0oDAAAAAAAAAfYDAABMAAAAKQ4owrPU7j8mU8PQjxfsPwDAHj9KAwAAAAAAAAH3AwAATAAAAIepX71p7O4/fsFaBfQN7D8AQB4/aQMAAAAAAAAB+AMAAEwAAAAvy+NYpALvP15gaiiMB+w/AIAeP2kDAAAAAAAAAfkDAABMAAAAIXO0lGMX7z9C/3lLJAHsPwDAHj9pAwAAAAAAAAH6AwAATAAAABMbhdAiLO8/ss4BXfD96z8AwB4/eQMAAAAAAAAB+wMAAEwAAADlVTvtbzzvPyaeiW68+us/AAAfP3kDAAAAAAAAAfwDAABMAAAA/xY+qkFL7z8mnoluvPrrPwAAHz95AwAAAAAAAAH9AwAATAAAABnYQGcTWu8/Qv95SyQB7D8AAB8/iAMAAAAAAAAB/gMAAEwAAADJpdxk7mXvP15gaiiMB+w/AAAfP4gDAAAAAAAAAf8DAABMAAAAw/nEAk5w7z/qkOIWwArsPwCAHz+YAwAAAAAAAAEABAAATAAAALlNraCteu8/DvLS8ycR7D8AQCA/mAMAAAAAAAABAQQAAEwAAAD9J+LekYPvP5oiS+JbFOw/AAAgP6gDAAAAAAAAAQIEAABMAAAAi4hjvfqK7z8mU8PQjxfsPwAAID+oAwAAAAAAAAEDBAAATAAAABfp5Jtjku8/JlPD0I8X7D8AgCA/twMAAAAAAAABBAQAAEwAAADvz7IaUZjvPyZTw9CPF+w/AMAhP7cDAAAAAAAAAQUEAABMAAAAx7aAmT6e7z+aIkviWxTsPwAAIz/HAwAAAAAAAAEGBAAATAAAAJ+dThgspO8/fsFaBfQN7D8AQCQ/xwMAAAAAAAABBwQAAEwAAAB1hByXGarvP0L/eUskAew/AMAkP9YDAAAAAAAAAQgEAABMAAAATWvqFQew7z9aqzDGuOrrPwDAJD/WAwAAAAAAAAEJBAAATAAAACVSuJT0te8/4iZvUhnR6z8AACU/5gMAAAAAAAABCgQAAEwAAABHv9KzZrrvP8IQRRPeres/AIAlP+YDAAAAAAAAAQsEAABMAAAA1R9Uks/B7z/yaLIIB4HrPwBAJT/2AwAAAAAAAAEMBAAATAAAAM9zPDAvzO8/AmAvIchN6z8AACU/9gMAAAAAAAABDQQAAEwAAADFxyTOjtbvP9qUy3+5Des/AIAlP/YDAAAAAAAAAQ4EAABMAAAAUyimrPfd7z8KOP8SD8TqPwBAJj8VBAAAAAAAAAEPBAAATAAAACsPdCvl4+8/oqq6tzB36j8AwCY/FQQAAAAAAAABEAQAAEwAAABNfI5KV+jvP0IddlxSKuo/AMAmPxUEAAAAAAAAAREEAABMAAAAbemoacns7z+ezVBHpNDpPwBAJj8VBAAAAAAAAAESBAAATAAAACNjXMlE7u8/It8bD1596T8AACY/JQQAAAAAAAABEwQAAEwAAAAjY1zJRO7vPy4hX8VLLek/AAAmPyUEAAAAAAAAARQEAABMAAAAI2NcyUTu7z/+oMHBadDoPwAAJj80BAAAAAAAAAEVBAAATAAAAAP2QarS6e8/1iAkvodz6D8AACY/NAQAAAAAAAABFgQAAEwAAADhiCeLYOXvP8YBd5cNHeg/AAAmP0QEAAAAAAAAARcEAABMAAAAUyimrPfd7z9edDI8L9DnPwAAJj9EBAAAAAAAAAEYBAAATAAAAHtB2C0K2O8/NqnOmiCQ5z8AACY/UwQAAAAAAAABGQQAAEwAAAClWgqvHNLvPy4/W9Z5Vuc/AAAmP1MEAAAAAAAAARoEAABMAAAAg+3vj6rN7z8+NtjuOiPnPwCAJj9zBAAAAAAAAAEbBAAATAAAABn6iNCzyu8/ku81wcv85j8AQCY/cwQAAAAAAAABHAQAAEwAAACrBiIRvcfvP4o6/F743+Y/AIAlP3MEAAAAAAAAAR0EAABMAAAA9YxusUHG7z8uFyvIwMzmPwBAJT9zBAAAAAAAAAEeBAAATAAAAD8Tu1HGxO8/aiTSH7285j8AACU/ggQAAAAAAAABHwQAAEwAAABpLO3S2L7vPypi8WXtr+Y/AEAkP4IEAAAAAAAAASAEAABMAAAA28tr9G+37z9+0IiaUabmPwAAJD+iBAAAAAAAAAEhBAAATAAAAE1r6hUHsO8/Xm+Yvemf5j8AACQ/ogQAAAAAAAABIgQAAEwAAABVFwJ4p6XvP0YOqOCBmeY/AAAkP6IEAAAAAAAAASMEAABMAAAA78+yGlGY7z8GTMcmsozmPwCAJD+xBAAAAAAAAAEkBAAATAAAAIuIY736iu8/zonmbOJ/5j8AQCQ/sQQAAAAAAAABJQQAAEwAAAAF1PlAMnnvP64o9o96eeY/AIAjP8EEAAAAAAAAASYEAABMAAAAn4yq49tr7z8Gl43E3m/mPwBAIz/BBAAAAAAAAAEnBAAATAAAAGkKpWk4Tu8/VgUl+UJm5j8AgCM/0AQAAAAAAAABKAQAAEwAAAATG4XQIizvPxpDRD9zWeY/AEAjP9AEAAAAAAAAASkEAABMAAAABbKx15EI7z/egGOFo0zmPwAAIz/QBAAAAAAAAAEqBAAATAAAAPlI3t4A5e4/or6Cy9M/5j8AACM/4AQAAAAAAAABKwQAAEwAAACB7KMmeb7uP2r8oREEM+Y/AAAjP+AEAAAAAAAAASwEAABMAAAAMamb7wOS7j8uOsFXNCbmPwAAIz/+BAAAAAAAAAEtBAAATAAAAAl/xTmhX+4/akdorzAW5j8AACM//gQAAAAAAAABLgQAAEwAAADfVO+DPi3uPwoklxj5AuY/AAAjPw0FAAAAAAAAAS8EAABMAAAAA7FlbmD57T+Wn9WkWenlPwCAIz8NBQAAAAAAAAEwBAAATAAAAC2587oiu+0/HhsUMbrP5T8AQCM/HQUAAAAAAAABMQQAAEwAAABXwYEH5XztP6aWUr0atuU/AAAjPx0FAAAAAAAAATIEAABMAAAAnzYqcxlD7T8yEpFJe5zlPwAAIz8tBQAAAAAAAAEzBAAATAAAAH+4ax9XBu0/Ll1X56d/5T8AgCM/LQUAAAAAAAABNAQAAEwAAADn7hZIXdvsP2Jq/j6kb+U/AEAjPzwFAAAAAAAAATUEAABMAAAAzRxwVjuU7D8KRy2obFzlPwAAIz88BQAAAAAAAAE2BAAATAAAANO344OLUew/IvPjIgFG5T8AACM/TAUAAAAAAAABNwQAAEwAAABN8tXScgfsP+QwA2kxOeU/AAAjP0wFAAAAAAAAATgEAABMAAAACQf9Xz7G6z/KzxKMyTLlPwAAIz9bBQAAAAAAAAE5BAAATAAAADUPi6wAiOs/Hj6qwC0p5T8AgCM/WwUAAAAAAAABOgQAAEwAAABfFxn5wknrP+B7yQZeHOU/AMAjP2sFAAAAAAAAATsEAABMAAAAHSxAho4I6z846mA7whLlPwCAJD9rBQAAAAAAAAE8BAAATAAAAEU0ztJQyuo/OOpgO8IS5T8AwCQ/ewUAAAAAAAABPQQAAEwAAADaL8PeCY/qPxaJcF5aDOU/AMAkP3sFAAAAAAAAAT4EAABMAAAAbiu46sJT6j/8J4CB8gXlPwAAJT+KBQAAAAAAAAE/BAAATAAAAE6t+ZYAF+o//CeAgfIF5T8AACU/igUAAAAAAAABQAQAAEwAAADjqO6iudvpP/wngIHyBeU/AIAlP4oFAAAAAAAAAUEEAABMAAAA5ZdKbmmj6T8WiXBeWgzlPwBAJj+qBQAAAAAAAAFCBAAATAAAAJkAWpmUbOk/pLnoTI4P5T8AwCY/qgUAAAAAAAABQwQAAEwAAADmdQIFyTLpPzjqYDvCEuU/AMAmP6oFAAAAAAAAAUQEAABMAAAAUljFj2/96D9urEH1kR/lPwAAJz+qBQAAAAAAAAFFBAAATAAAAHW0O3qRyeg/rG4ir2Es5T8AACc/uQUAAAAAAAABRgQAAEwAAAADBBkkqpjoP+QwA2kxOeU/AAAnP7kFAAAAAAAAAUcEAABMAAAAkVP2zcJn6D8i8+MiAUblPwAAJz/JBQAAAAAAAAFIBAAATAAAANQch9dWOOg/CkctqGxc5T8AACc/yQUAAAAAAAABSQQAAEwAAAA6UzIAXQ3oP/Kadi3YcuU/AAAnP9gFAAAAAAAAAUoEAABMAAAADX1E6Fnl5z9mHzihd4zlPwAAJz/YBQAAAAAAAAFLBAAATAAAALSNJE9Ew+c/btRxA0up5T8AgCc/6AUAAAAAAAABTAQAAEwAAAAVGLgVqqLnP+ZYM3fqwuU/AMAnP+gFAAAAAAAAAU0EAABMAAAAcqJL3A+C5z9a3fTqidzlPwDAJz/4BQAAAAAAAAFOBAAATAAAABuzK0P6X+c/zmG2Xin25T8AQCc/+AUAAAAAAAABTwQAAEwAAAB6Pb8JYD/nPwoklxj5AuY/AAAnPwcGAAAAAAAAAVAEAABMAAAARLu5j7wh5z9qR2ivMBbmPwAAJz8HBgAAAAAAAAFRBAAATAAAAMayZ3WUBec/LjrBVzQm5j8AgCc/FwYAAAAAAAABUgQAAEwAAAD6I8m65+rmP2r8oREEM+Y/AMAnPxcGAAAAAAAAAVMEAABMAAAAnIiRvzHT5j8WjgrdnzzmPwCAKD8nBgAAAAAAAAFUBAAATAAAAKvgwINyvuY/wh9zqDtG5j8AQCg/JwYAAAAAAAABVQQAAEwAAABvsqOnLqvmP96AY4WjTOY/AAAoPzYGAAAAAAAAAVYEAABMAAAA6f05K2aZ5j86pDQc21/mPwAAKD82BgAAAAAAAAFXBAAATAAAAGFJ0K6dh+Y/VgUl+UJm5j8AACg/RgYAAAAAAAABWAQAAEwAAACRDhqSUHfmP3ZmFdaqbOY/AEAnP0YGAAAAAAAAAVkEAABMAAAAwtNjdQNn5j+SxwWzEnPmPwAAJz9VBgAAAAAAAAFaBAAATAAAAPGYrVi2VuY/rij2j3p55j8AACc/VQYAAAAAAAABWwQAAEwAAADU16qb5EfmP86J5mzif+Y/AIAnP2UGAAAAAAAAAVwEAABMAAAAuRao3hI55j96G084fonmPwAAJj9lBgAAAAAAAAFdBAAATAAAAAxJDOE3LeY/Jq23AxqT5j8AQCQ/dQYAAAAAAAABXgQAAEwAAADKbteiUyTmP+6fEKwdo+Y/AEAMP3UGAAAAAAAAAV8EAABMAAAA8IcJJGYe5j+6kmlUIbPmPwCA1T6zBgAAAAAAAAs="/>
</p:tagLst>
</file>

<file path=ppt/tags/tag8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36648|recordLength=499228|start=0|end=36648|audioFormat={00001610-0000-0010-8000-00AA00389B71}|audioRate=44100|muted=false|volume=0.8|fadeIn=0|fadeOut=0|videoFormat={34363248-0000-0010-8000-00AA00389B71}|videoRate=15|videoWidth=256|videoHeight=256"/>
</p:tagLst>
</file>

<file path=ppt/tags/tag88.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kAAAAPAAAABwMAAAAAAQAAABAAAAAECUlua0F0b21WMQIAAAAJBAAAAAkFAAAACQYAAAAJBwAAAAkIAAAACQkAAAAJCgAAAAkLAAAACQwAAAANBwUEAAAAC1BlblN0cm9rZVYxBAAAAApBdHRyaWJ1dGVzBVRyYWNlCVN0YXJ0VGltZQRUeXBlBAQABA9QZW5BdHRyaWJ1dGVzVjECAAAACklua1RyYWNlVjECAAAAEAxBY3Rpb25UeXBlVjECAAAAAgAAAAkNAAAACQ4AAADkFwAAAAAAAAXx////DEFjdGlvblR5cGVWMQEAAAAHdmFsdWVfXwAIAgAAAAAAAAABBQAAAAQAAAAJEAAAAAkRAAAA1UIAAAAAAAAB7v////H///8AAAAAAQYAAAAEAAAACRMAAAAJFAAAAAxFAAAAAAAAAev////x////AAAAAAEHAAAABAAAAAkWAAAACRcAAACWUgAAAAAAAAHo////8f///wAAAAABCAAAAAQAAAAJGQAAAAkaAAAAxlgAAAAAAAAB5f////H///8AAAAAAQkAAAAEAAAACRwAAAAJHQAAAMtlAAAAAAAAAeL////x////AAAAAAEKAAAABAAAAAkfAAAACSAAAAAsaAAAAAAAAAHf////8f///wAAAAABCwAAAAQAAAAJIgAAAAkjAAAAAX4AAAAAAAAB3P////H///8AAAAAAQwAAAAEAAAACSUAAAAJJgAAAEyBAAAAAAAAAdn////x////AAAAAAUNAAAAD1BlbkF0dHJpYnV0ZXNWMQoAAAAHX2NvbG9yQQdfY29sb3JSB19jb2xvckcHX2NvbG9yQgpGaXRUb0N1cnZlBkhlaWdodA5JZ25vcmVQcmVzc3VyZQ1Jc0hpZ2hsaWdodGVyBVNoYXBlBVdpZHRoAAAAAAAAAAAEAAICAgIBBgEBDEJydXNoU2hhcGVWMQIAAAAGAgAAAP8AAAAAAAAAAAAACEAAAAXY////DEJydXNoU2hhcGVWMQEAAAAHdmFsdWVfXwAIAgAAAAEAAAAAAAAAAAAIQAUOAAAACklua1RyYWNlVjEDAAAADUxpc3RgMStfaXRlbXMMTGlzdGAxK19zaXplD0xpc3RgMStfdmVyc2lvbgQAABhTaGFyZWQuSW5raW5nLklua1BvaW50W10CAAAACAgCAAAACSkAAACRAAAAkQAAAAEQAAAADQAAAP8AAAAAAAAAAAAACEAAAAHW////2P///wEAAAAAAAAAAAAIQAERAAAADgAAAAkrAAAAJAAAACQAAAABEwAAAA0AAAD/AAAAAAAAAAAAAAhAAAAB1P///9j///8BAAAAAAAAAAAACEABFAAAAA4AAAAJLQAAADgAAAA4AAAAARYAAAANAAAA/wAAAAAAAAAAAAAIQAAAAdL////Y////AQAAAAAAAAAAAAhAARcAAAAOAAAACS8AAABPAAAATwAAAAEZAAAADQAAAP8AAAAAAAAAAAAACEAAAAHQ////2P///wEAAAAAAAAAAAAIQAEaAAAADgAAAAkxAAAAQQAAAEEAAAABHAAAAA0AAAD/AAAAAAAAAAAAAAhAAAABzv///9j///8BAAAAAAAAAAAACEABHQAAAA4AAAAJMwAAADcAAAA3AAAAAR8AAAANAAAA/wAAAAAAAAAAAAAIQAAAAcz////Y////AQAAAAAAAAAAAAhAASAAAAAOAAAACTUAAAAZAAAAGQAAAAEiAAAADQAAAP8AAAAAAAAAAAAACEAAAAHK////2P///wEAAAAAAAAAAAAIQAEjAAAADgAAAAk3AAAAMQAAADEAAAABJQAAAA0AAAD/AAAAAAAAAAAAAAhAAAAByP///9j///8BAAAAAAAAAAAACEABJgAAAA4AAAAJOQAAADMAAAAzAAAABykAAAAAAQAAAAABAAAECklua1BvaW50VjEC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NbwcrAAAAAAEAAABAAAAABApJbmtQb2ludFYxAgAAAAnLAAAACcwAAAAJzQAAAAnOAAAACc8AAAAJ0AAAAAnRAAAACdIAAAAJ0wAAAAnUAAAACdUAAAAJ1gAAAAnXAAAACdgAAAAJ2QAAAAnaAAAACdsAAAAJ3AAAAAndAAAACd4AAAAJ3wAAAAngAAAACeEAAAAJ4gAAAAnjAAAACeQAAAAJ5QAAAAnmAAAACecAAAAJ6AAAAAnpAAAACeoAAAAJ6wAAAAnsAAAACe0AAAAJ7gAAAA0cBy0AAAAAAQAAAEAAAAAECklua1BvaW50VjEC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0IBy8AAAAAAQAAAIAAAAAECklua1BvaW50VjECAA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NMQcxAAAAAAEAAACAAAAABApJbmtQb2ludFYxAgA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NPwczAAAAAAEAAABAAAAABApJbmtQb2ludFYxAgA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DQkHNQAAAAABAAAAIAAAAAQKSW5rUG9pbnRWMQIAAAAJ7gEAAAnvAQAACfABAAAJ8QEAAAnyAQAACfMBAAAJ9AEAAAn1AQAACfYBAAAJ9wEAAAn4AQAACfkBAAAJ+gEAAAn7AQAACfwBAAAJ/QEAAAn+AQAACf8BAAAJAAIAAAkBAgAACQICAAAJAwIAAAkEAgAACQUCAAAJBgIAAA0HBzcAAAAAAQAAAEAAAAAECklua1BvaW50VjECAA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NDwc5AAAAAAEAAABAAAAABApJbmtQb2ludFYxAgAAAAk4AgAACTkCAAAJOgIAAAk7AgAACTwCAAAJPQIAAAk+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0NBToAAAAKSW5rUG9pbnRWMQQAAAABWAFZDlByZXNzdXJlRmFjdG9yCVRpbWVTdGFtcAAAAAAGBgsQAgAAAA7o1H2yINQ//PrLVMx20z8AAOg9AAAAAAAAAAABOwAAADoAAACwCtrFlCrUPygHI2EjcdM/AAAiPhAAAAAAAAAAATwAAAA6AAAAxSGIoCsx1D8oByNhI3HTPwAAOD4QAAAAAAAAAAE9AAAAOgAAANs4NnvCN9Q/iB/RedFl0z8AADs+EAAAAAAAAAABPgAAADoAAADwT+RVWT7UP4gf0XnRZdM/AABIPhAAAAAAAAAAAT8AAAA6AAAAknLpnTtI1D+IH9F50WXTPwAAUT4vAAAAAAAAAAFAAAAAOgAAADKV7uUdUtQ/tCsohihg0z8AAFw+LwAAAAAAAAABQQAAADoAAABdw0qbS1/UPxRE1p7WVNM/AABlPi8AAAAAAAAAAUIAAAA6AAAAiPGmUHls1D9wXIS3hEnTPwAAbj4vAAAAAAAAAAFDAAAAOgAAAMo2seA9gNQ/+ICJ3Ik40z8AAHI+TwAAAAAAAAABRAAAADoAAACXhxLeTZfUP7Sx5Q3mIdM/AAB+Pk8AAAAAAAAAAUUAAAA6AAAA7OPKSKmx1D+c7phLmQXTPwCAiD5PAAAAAAAAAAFGAAAAOgAAAM5L2iBQz9Q/hCtMiUzp0j8AAI8+TwAAAAAAAAABRwAAADoAAACys+n49uzUP5x0VtNWx9I/AICVPk8AAAAAAAAAAUgAAAA6AAAAHSdQPukN1T9A4mVCZpTSPwCAmj5eAAAAAAAAAAFJAAAAOgAAAELUaaZUP9U/tEMepR5n0j8AAKA+XgAAAAAAAAABSgAAADoAAADvjNp7C3TVPyil1gfXOdI/AICiPm4AAAAAAAAAAUsAAAA6AAAAJ1Givg2s1T9s+jdeOBLSPwCApD5uAAAAAAAAAAFMAAAAOgAAAO0gwW5b59U/4FvwwPDk0T8AgKc+fQAAAAAAAAABTQAAADoAAACv8N8eqSLWP8iYo/6jyNE/AACrPo0AAAAAAAAAAU4AAAA6AAAA/stVPEJh1j+w1VY8V6zRPwAArj6NAAAAAAAAAAFPAAAAOgAAAEyny1nbn9Y/nBIKegqQ0T8AgLA+jQAAAAAAAAABUAAAADoAAAA9pUa/VujWPyQ3D58Pf9E/AICxPp0AAAAAAAAAAVEAAAA6AAAAQbpv/2g31z+wWxTEFG7RPwCAsT6dAAAAAAAAAAFSAAAAOgAAALvDQdIvg9c/4Gdr0Gto0T8AALI+rAAAAAAAAAABUwAAADoAAACrwbw3q8vXP+Bna9BraNE/AACzPqwAAAAAAAAAAVQAAAA6AAAAmr83nSYU2D+wWxTEFG7RPwCAsj68AAAAAAAAAAFVAAAAOgAAABTJCXDtX9g/JDcPnw9/0T8AALI+vAAAAAAAAAABVgAAADoAAACl6YkdS7LYP5wSCnoKkNE/AACxPswAAAAAAAAAAVcAAAA6AAAAqf6yXV0B2T9UvagjqbfRPwAAsD7MAAAAAAAAAAFYAAAAOgAAAK4T3J1vUNk/4FvwwPDk0T8AALA+2wAAAAAAAAABWQAAADoAAAATBgCWn5XZPzzu4FHhF9I/AACxPtsAAAAAAAAAAVoAAAA6AAAAYeF1szjU2T/MjCjvKEXSPwCAsT7pAAAAAAAAAAFbAAAAOgAAACWxlGOGD9o/KB8ZgBl40j8AgLE+6QAAAAAAAAABXAAAADoAAADTaQU5PUTaP4ixCREKq9I/AICwPukAAAAAAAAAAV0AAAA6AAAA+BYfoah12j+EK0yJTOnSPwAAsD74AAAAAAAAAAFeAAAAOgAAABrEOAkUp9o/WJk39Tct0z8AALA++AAAAAAAAAABXwAAADoAAAAoWqSW6NHaP/z6y1TMdtM/AACxPggBAAAAAAAAAWAAAAA6AAAANPAPJL382j/MaLfAt7rTPwCAsT4IAQAAAAAAAAFhAAAAOgAAAD+Ge7GRJ9s/QL70E/UJ1D8AgLE+GAEAAAAAAAABYgAAADoAAAA5BTlkz0vbP7gTMmcyWdQ/AACyPhgBAAAAAAAAAWMAAAA6AAAAqHifqcFs2z+IgR3THZ3UPwAAsj4nAQAAAAAAAAFkAAAAOgAAAP3UVxQdh9s/jPtfS2Db1D8AgLA+JwEAAAAAAAABZQAAADoAAADJJbkRLZ7bP7yB+c/5E9U/AACvPjcBAAAAAAAAAWYAAAA6AAAAfl9sNKau2z+4+ztIPFLVPwCArj43AQAAAAAAAAFnAAAAOgAAAKyNyOnTu9s/vHV+wH6Q1T8AAK8+RwEAAAAAAAABaAAAADoAAADXuySfAcnbPxgIb1Fvw9U/AICuPkcBAAAAAAAAAWkAAAA6AAAA7NLSeZjP2z94ml/iX/bVPwAArj5WAQAAAAAAAAFqAAAAOgAAAALqgFQv1ts/BDmnf6cj1j8AAK4+VgEAAAAAAAABawAAADoAAAAC6oBUL9bbPzS/QARBXNY/AACvPmYBAAAAAAAAAWwAAAA6AAAAAuqAVC/W2z+QUTGVMY/WPwCArz5mAQAAAAAAAAFtAAAAOgAAAALqgFQv1ts/wNfKGcvH1j8AgK8+dQEAAAAAAAABbgAAADoAAAB43inn49LbP+xdZJ5kANc/AICuPnUBAAAAAAAAAW8AAAA6AAAAYsd7DE3M2z9M8FQvVTPXPwAArj6FAQAAAAAAAAFwAAAAOgAAAMGkdsRqwts/GF5Am0B31z8AAK4+hQEAAAAAAAABcQAAADoAAAALa8Oh8bHbP0zk2R/ar9c/AACuPoUBAAAAAAAAAXIAAAA6AAAAUzEQf3ih2z94anOkc+jXPwAArj6VAQAAAAAAAAFzAAAAOgAAAJ73XFz/kNs/eOS1HLYm2D8AAK4+lQEAAAAAAAABdAAAADoAAADovak5hoDbP3xe+JT4ZNg/AACuPrQBAAAAAAAAAXUAAAA6AAAAM4T2Fg1w2z/Y8Ogl6ZfYPwAArz60AQAAAAAAAAF2AAAAOgAAAHlKQ/STX9s/BHeCqoLQ2D8AgLE+tAEAAAAAAAABdwAAADoAAAA5BTlkz0vbP2QJcztzA9k/AAC1PsQBAAAAAAAAAXgAAAA6AAAAg8uFQVY72z+UjwzADDzZPwAAtz7EAQAAAAAAAAF5AAAAOgAAAMqR0h7dKts/wBWmRKZ02T8AgLg+xAEAAAAAAAABegAAADoAAACjY3Zprx3bP0y07eHtodk/AIC5PtMBAAAAAAAAAXsAAAA6AAAAdTUatIEQ2z+wRt5y3tTZPwAAuz7TAQAAAAAAAAF8AAAAOgAAAEoHvv5TA9s/aPF8HH382T8AgL0+4wEAAAAAAAABfQAAADoAAACUzQrc2vLaP/iPxLnEKdo/AADCPuMBAAAAAAAAAX4AAAA6AAAA3JNXuWHi2j/YRrpvukvaPwCAxD7yAQAAAAAAAAF/AAAAOgAAAChapJbo0do/9AkHMgdo2j8AgMU+8gEAAAAAAAABgAAAADoAAABxIPFzb8HaPwzNU/RThNo/AIDLPgICAAAAAAAAAYEAAAA6AAAALtvm46qt2j9QnPfC95raPwCA0z4CAgAAAAAAAAGCAAAAOgAAAGOKheaalto/yHfynfKr2j8AgNg+EgIAAAAAAAABgwAAADoAAACCInYO9HjaPzhT7XjtvNo/AADcPhICAAAAAAAAAYQAAAA6AAAAKsa9o5he2j+wLuhT6M3aPwCA3j4hAgAAAAAAAAGFAAAAOgAAANNpBTk9RNo/9P2LIozk2j8AgOE+IQIAAAAAAAABhgAAADoAAAB9DU3O4SnaP2zZhv2G9do/AADjPjECAAAAAAAAAYcAAAA6AAAAsbzr0NES2j+wqCrMKgzbPwCA5D4xAgAAAAAAAAGIAAAAOgAAAFlgM2Z2+Nk/+HfOms4i2z8AgOY+QQIAAAAAAAABiQAAADoAAADs7MwghNfZPzxHcmlyOds/AIDoPkECAAAAAAAAAYoAAAA6AAAAf3lm25G22T+wIm1EbUrbPwCA6j5QAgAAAAAAAAGLAAAAOgAAAIf6qChUktk/VAq/K79V2z8AgO0+UAIAAAAAAAABjAAAADoAAACQe+t1Fm7ZPyj+Zx9oW9s/AADvPmACAAAAAAAAAY0AAAA6AAAAmPwtw9hJ2T8o/mcfaFvbPwCA8D5gAgAAAAAAAAGOAAAAOgAAAKF9cBCbJdk/9PEQExFh2z8AgPI+YAIAAAAAAAABjwAAADoAAACp/rJdXQHZP/TxEBMRYds/AID0Pm8CAAAAAAAAAZAAAAA6AAAAsn/1qh/d2D/08RATEWHbPwCA9T5vAgAAAAAAAAGRAAAAOgAAALoAOPjhuNg/9PEQExFh2z8AAPc+fwIAAAAAAAABkgAAADoAAADCgXpFpJTYP8TluQa6Zts/AID4Pn8CAAAAAAAAAZMAAAA6AAAAywK9kmZw2D9szQvuC3LbPwCA+z6PAgAAAAAAAAGUAAAAOgAAALxsUQWSRdg/ELVd1V192z8AAP0+jwIAAAAAAAABlQAAADoAAACv1uV3vRrYP1SEAaQBlNs/AID+Pp4CAAAAAAAAAZYAAAA6AAAALEzRVzTz1z/IX/x+/KTbPwCA/j6eAgAAAAAAAAGXAAAAOgAAAKvBvDery9c/QDv3Wfe12z8AAP4+rgIAAAAAAAABmAAAADoAAACzQv+EbafXP+AiSUFJwds/AAD+Pq4CAAAAAAAAAZkAAAA6AAAAu8NB0i+D1z+ECpsom8zbPwAA/j6+AgAAAAAAAAGaAAAAOgAAADk5LbKmW9c/VP5DHETS2z8AAP8+vgIAAAAAAAABmwAAADoAAABBum//aDfXP1T+QxxE0ts/AEAAP80CAAAAAAAAAZwAAAA6AAAAvy9b398P1z+ECpsom8zbPwBAAT/NAgAAAAAAAAGdAAAAOgAAAMiwnSyi69Y/4CJJQUnB2z8AQAI/3QIAAAAAAAABngAAADoAAABFJokMGcTWP0A791n3tds/AMACP90CAAAAAAAAAZ8AAAA6AAAAInlvpK2S1j/IX/x+/KTbPwCAAz/sAgAAAAAAAAGgAAAAOgAAAIrXrKmNZNY/VIQBpAGU2z8AQAQ/7AIAAAAAAAABoQAAADoAAADxNequbTbWPzzBtOG0d9s/AMAFPwEDAAAAAAAAAaIAAAA6AAAAWJQntE0I1j/08RATEWHbPwCABj8BAwAAAAAAAAGjAAAAOgAAAEv+uyZ53dU/sCJtRG1K2z8AwAY/EQMAAAAAAAABpAAAADoAAAA+aFCZpLLVPzxHcmlyOds/AEAGPxEDAAAAAAAAAaUAAAA6AAAAMdLkC9CH1T8ghCWnJR3bPwAABj8gAwAAAAAAAAGmAAAAOgAAAK1H0OtGYNU/3LSB2IEG2z8AAAY/IAMAAAAAAAABpwAAADoAAACgsWRecjXVP5Tl3Qne79o/AIAGPzADAAAAAAAAAagAAAA6AAAAHSdQPukN1T+EIpFHkdPaPwDABj8wAwAAAAAAAAGpAAAAOgAAACaokour6dQ/mGubkZux2j8AgAc/QAMAAAAAAAABqgAAADoAAACkHX5rIsLUP7C0pdulj9o/AMAHP0ADAAAAAAAAAasAAAA6AAAAl4cS3k2X1D9QIrVKtVzaPwCACD9AAwAAAAAAAAGsAAAAOgAAAIjxplB5bNQ/+I/EucQp2j8AQAg/TwMAAAAAAAABrQAAADoAAAAHZ5Iw8ETUP5T90yjU9tk/AAAIP08DAAAAAAAAAa4AAAA6AAAAbsXPNdAW1D84a+OX48PZPwAACD9fAwAAAAAAAAGvAAAAOgAAAOw6uxVH79M/fMBE7kSc2T8AgAg/XwMAAAAAAAABsAAAADoAAAB+x1TQVM7TP8AVpkSmdNk/AMAJP24DAAAAAAAAAbEAAAA6AAAAElTuimKt0z8IawebB03ZPwAADD9uAwAAAAAAAAGyAAAAOgAAALz3NSAHk9M/fMy//b8f2T8AwA0/fgMAAAAAAAABswAAADoAAADvptQi93vTP/AteGB48tg/AAAPP34DAAAAAAAAAbQAAAA6AAAArWHKkjJo0z9ojzDDMMXYPwAADz+OAwAAAAAAAAG1AAAAOgAAAIEzbt0EW9M/2PDoJemX2D8AAA8/jgMAAAAAAAABtgAAADoAAABYBRIo103TPxxGSnxKcNg/AAAPP50DAAAAAAAAAbcAAAA6AAAAQO5jTUBH0z/As1nrWT3YPwAADz+dAwAAAAAAAAG4AAAAOgAAALbiDOD0Q9M/vDkXcxf/1z8AABA/rQMAAAAAAAABuQAAADoAAAC24gzg9EPTP5Czfe59xtc/AIARP60DAAAAAAAAAboAAAA6AAAAtuIM4PRD0z/ARZKCkoLXPwAAEz+9AwAAAAAAAAG7AAAAOgAAAM35urqLStM/7NemFqc+1z8AQBQ/vQMAAAAAAAABvAAAADoAAABtHMACblTTP6SOwM/A6dY/AMAVP8wDAAAAAAAAAb0AAAA6AAAAmEocuJth0z/AXYihiInWPwCAFz/MAwAAAAAAAAG+AAAAOgAAAO+m1CL3e9M/0CxQc1Ap1j8AwBc/3AMAAAAAAAABvwAAADoAAABHA42NUpbTP0wUxl3GvdU/AAAYP9wDAAAAAAAAAcAAAAA6AAAAnF9F+K2w0z+4+ztIPFLVPwCAGD/cAwAAAAAAAAHBAAAAOgAAAH7HVNBUztM/oL6sDa331D8AwBk/6wMAAAAAAAABwgAAADoAAADsOrsVR+/TP1x1xsbGotQ/AIAbP+sDAAAAAAAAAcMAAAA6AAAA47l4yIQT1D/kH4lziVPUPwCAHT/7AwAAAAAAAAHEAAAAOgAAAGZEjegNO9Q/QL70E/UJ1D8AQB0/+wMAAAAAAAABxQAAADoAAADozqEIl2LUPxQ4W49b0dM/AMAcPwsEAAAAAAAAAcYAAAA6AAAAgXBkA7eQ1D8UvhgXGZPTPwAAFT8LBAAAAAAAAAHHAAAAOgAAAKQdfmsiwtQ/5Dd/kn9a0z8AgAo/GgQAAAAAAAAByAAAADoAAAA+v0BmQvDUP1iZN/U3LdM/AIDhPhoEAAAAAAAAAckAAAA6AAAAoLFkXnI11T9s4kE/QgvTPwAAoT4qBAAAAAAAAAHKAAAAOgAAAAWkiFaietU/nO6YS5kF0z8AAEc+KgQAAAAAAAABywAAADoAAADkmAes9bSxP+AhnCydxMo/AABAPgAAAAAAAAAAAcwAAAA6AAAAaCMczH7csT9Qg1SPVZfKPwAAhT4PAAAAAAAAAAHNAAAAOgAAAGgjHMx+3LE/rJsCqAOMyj8AAJY+DwAAAAAAAAABzgAAADoAAABoIxzMftyxP6ybAqgDjMo/AACUPg8AAAAAAAAAAc8AAAA6AAAAaCMczH7csT+smwKoA4zKPwCAmD4fAAAAAAAAAAHQAAAAOgAAAD31vxZRz7E/rJsCqAOMyj8AgJo+HwAAAAAAAAAB0QAAADoAAADkmAes9bSxPwi0sMCxgMo/AICdPh8AAAAAAAAAAdIAAAA6AAAAYA7zi2yNsT9szF7ZX3XKPwAAoj4fAAAAAAAAAAHTAAAAOgAAALJVgra1WLE/xOQM8g1qyj8AAKk+LwAAAAAAAAAB1AAAADoAAADbbrUr0RaxP3wVaSNqU8o/AACsPj4AAAAAAAAAAdUAAAA6AAAAff3TgGOtsD+sp323fg/KPwAAsj5OAAAAAAAAAAHWAAAAOgAAACOM8tX1Q7A/fCHkMuXWyT8AgLg+TgAAAAAAAAAB1wAAADoAAAA12WnrtJqvPwjMpt+nh8k/AAC/Pk4AAAAAAAAAAdgAAAA6AAAA1D02wCKTrj+MdmmMajjJPwCAxT5eAAAAAAAAAAHZAAAAOgAAAGaiApWQi60/ZPDPB9H/yD8AgMw+XgAAAAAAAAAB2gAAADoAAAD+8aUp7DSsP9hRiGqJ0sg/AIDVPm0AAAAAAAAAAdsAAAA6AAAAOeWQU+zDqj+MguSb5bvIPwCA3D5tAAAAAAAAAAHcAAAAOgAAAHvYe33sUqk/TLNAzUGlyD8AgOM+fQAAAAAAAAAB3QAAADoAAAALE/bRNa2nP6TL7uXvmcg/AIDoPn0AAAAAAAAAAd4AAAA6AAAAPdyOexGepT+ky+7l75nIPwAA7T6MAAAAAAAAAAHfAAAAOgAAAM0WCdBa+KM/pMvu5e+ZyD8AAPA+jAAAAAAAAAAB4AAAADoAAABVPFrkkQOiP4yC5Jvlu8g/AIDzPpwAAAAAAAAAAeEAAAA6AAAAOb5jYyQpoD/YUYhqidLIPwAA9j6cAAAAAAAAAAHiAAAAOgAAANYO+RkANJw/jILkm+W7yD8AgPk+rAAAAAAAAAAB4wAAADoAAACeEgwYJX+YP0yzQM1Bpcg/AAD6PqwAAAAAAAAAAeQAAAA6AAAAWhYfFkrKlD+ky+7l75nIPwAA+j6sAAAAAAAAAAHlAAAAOgAAAM7SouklSpE/AOSc/p2OyD8AAPo+uwAAAAAAAAAB5gAAADoAAABMARDQ3maMP2T8ShdMg8g/AAD7PrsAAAAAAAAAAecAAAA6AAAAOc67d9+ihj9k/EoXTIPIPwCA+z7LAAAAAAAAAAHoAAAAOgAAAO99KnW7sYE/ZPxKF0yDyD8AAP0+ywAAAAAAAAAB6QAAADoAAABUA3vmwPl7P6TL7uXvmcg/AID9PtsAAAAAAAAAAeoAAAA6AAAAHSjejC+9cz+ky+7l75nIPwCA/T7bAAAAAAAAAAHrAAAAOgAAAErqE2lg8ms/jILkm+W7yD8AAPU+6gAAAAAAAAAB7AAAADoAAADImYJmPAFnP0yzQM1Bpcg/AIDpPuoAAAAAAAAAAe0AAAA6AAAAEA93D8+1Yz+ky+7l75nIPwCAxT4JAQAAAAAAAAHuAAAAOgAAAErqE2lg8ms/vBT5L/p3yD8AAHI+CQEAAAAAAAAB7wAAADoAAAD4vlHR7HCmP/R/3MfdO8I/AADoPQAAAAAAAAAAAfAAAAA6AAAApHfCpqOlpj9YmIrgizDCPwAAID4QAAAAAAAAAAHxAAAAOgAAAKR3wqajpaY/9H/cx907wj8AADQ+EAAAAAAAAAAB8gAAADoAAAD603oR/7+mP5RnLq8vR8I/AAAsPhAAAAAAAAAAAfMAAAA6AAAATzAzfFrapj/cNtJ9013CPwAAKT4QAAAAAAAAAAH0AAAAOgAAAKWM6+a19KY/hB4kZSVpwj8AACM+LwAAAAAAAAAB9QAAADoAAACtoRQnyEOnPygGdkx3dMI/AAAhPi8AAAAAAAAAAfYAAAA6AAAAtbY9Z9qSpz/M7cczyX/CPwAAJD4vAAAAAAAAAAH3AAAAOgAAABMoHxJI/Kc/EL1rAm2Wwj8AAC0+LwAAAAAAAAAB+AAAADoAAABqmQC9tWWoP/RzYbhiuMI/AAA6Pj4AAAAAAAAAAfkAAAA6AAAAHmea0n7pqD/cKlduWNrCPwAASz4+AAAAAAAAAAH6AAAAOgAAACV8wxKROKk/ELHw8vESwz8AAFw+TgAAAAAAAAAB+wAAADoAAAB87aS9/qGpP0A3ineLS8M/AABuPk4AAAAAAAAAAfwAAAA6AAAAMLs+08clqj9YdBmyGqbDPwAAez5eAAAAAAAAAAH9AAAAOgAAAOqI2OiQqao/uIBMu00XxD8AAIQ+XgAAAAAAAAAB/gAAADoAAADtsipptUerPxiNf8SAiMQ/AICGPm0AAAAAAAAAAf8AAAA6AAAA/Nx86dnlqz8syg7/D+PEPwAAiz5tAAAAAAAAAAEAAQAAOgAAALK/Pz+1uKw/iNZBCENUxT8AAJE+bQAAAAAAAAABAQEAADoAAAC8/rr/66WtP0T7IiokusU/AACVPm0AAAAAAAAAAQIBAAA6AAAA1D02wCKTrj/8HwRMBSDGPwAAmD59AAAAAAAAAAEDAQAAOgAAAN98sYBZgK8/GF2ThpR6xj8AAJ8+jQAAAAAAAAABBAEAADoAAAD4XZYgyDawPyiaIsEj1cY/AICoPo0AAAAAAAAAAQUBAAA6AAAAUs93yzWgsD+g718UYSTHPwAArz6cAAAAAAAAAAEGAQAAOgAAALBAWXajCbE/FEWdZ55zxz8AgLU+nAAAAAAAAAABBwEAADoAAADgg95r42WxP9Bpfol/2cc/AIC5PpwAAAAAAAAAAQgBAAA6AAAA5JgHrPW0sT9Av7vcvCjIPwCAvT6sAAAAAAAAAAEJAQAAOgAAAJBReIGs6bE/AOSc/p2OyD8AAL8+rAAAAAAAAAABCgEAADoAAAAU3IyhNRGyP7wIfiB/9Mg/AADCPssAAAAAAAAAAQsBAAA6AAAAmGahwb44sj84XrtzvEPJPwAAxT7LAAAAAAAAAAEMAQAAOgAAAO3CWSwaU7I/SJtKrkueyT8AAMc+ywAAAAAAAAABDQEAADoAAADtwlksGlOyP7zwhwGJ7ck/AIDHPtsAAAAAAAAAAQ4BAAA6AAAAwpT9duxFsj8wRsVUxjzKPwAAzD7bAAAAAAAAAAEPAQAAOgAAAJhmocG+OLI/CLSwwLGAyj8AgNM+6QAAAAAAAAABEAEAADoAAAC+f9Q22vaxPzg6SkVLuco/AADcPukAAAAAAAAAAREBAAA6AAAA5JgHrPW0sT+sj4eYiAjLPwAA5D75AAAAAAAAAAESAQAAOgAAANtutSvRFrE/IOXE68VXyz8AgO0++QAAAAAAAAABEwEAADoAAADSRGOrrHiwPzgiVCZVsss/AAD3PgkBAAAAAAAAARQBAAA6AAAANdlp67Sarz9UX+Ng5AzMPwCA/j4JAQAAAAAAAAEVAQAAOgAAAHbMVBW1Ka4/EITEgsVyzD8AQAM/GAEAAAAAAAABFgEAADoAAABbY4fUWZ6sPyDBU71Uzcw/AIAFPxgBAAAAAAAAARcBAAA6AAAAQfq5k/4Sqz/g5TTfNTPNPwCABz8oAQAAAAAAAAEYAQAAOgAAACeR7FKjh6k/+CLEGcWNzT8AQAs/KAEAAAAAAAABGQEAADoAAAATKB8SSPynP1gv9yL4/s0/AAAQPzcBAAAAAAAAARoBAAA6AAAAThsKPEiLpj8QVNhE2WTOPwAAFD83AQAAAAAAAAEbAQAAOgAAADSyPPvs/6Q/KJFnf2i/zj8AwBc/RwEAAAAAAAABHAEAADoAAADFAeCPSKmjP4idmoibMM8/AMAZP0cBAAAAAAAAAR0BAAA6AAAAs607j/9soj+g2inDKovPPwDAGz9HAQAAAAAAAAEeAQAAOgAAAFISCGRtZaE/YP8K5Qvxzz8AgBw/VwEAAAAAAAABHwEAADoAAAA704yjNnigPzwezY/NJdA/AMAcP1cBAAAAAAAAASABAAA6AAAADOGTm7ZKnz/IvBQtFVPQPwAAHT9mAQAAAAAAAAEhAQAAOgAAAOyM75ptDp4/3H9h72Fv0D8AAB0/ZgEAAAAAAAABIgEAADoAAACS8btv2wadPyRPBb4FhtA/AEAbP3YBAAAAAAAAASMBAAA6AAAA1g75GQA0nD9sHqmMqZzQPwDAGD92AQAAAAAAAAEkAQAAOgAAAMbkppnblZs/4PmjZ6St0D8AAAo/hgEAAAAAAAABJQEAADoAAAAaLDbEJGGbP4Dh9U72uNA/AIDrPoYBAAAAAAAAASYBAAA6AAAAGiw2xCRhmz+A4fVO9rjQPwAAoD6GAQAAAAAAAAEnAQAAOgAAANhGmmrQbOs/VENmq2Z50T8AAIg9AAAAAAAAAAABKAEAADoAAADYRppq0GzrP2yMcPVwV9E/AAC+PQ8AAAAAAAAAASkBAAA6AAAA2EaaatBs6z9UySMzJDvRPwAA2D0PAAAAAAAAAAEqAQAAOgAAABPB7rMqa+s/DPp/ZIAk0T8AAO49DwAAAAAAAAABKwEAADoAAADYRppq0GzrPzwG13DXHtE/AAAOPg8AAAAAAAAAASwBAAA6AAAA2EaaatBs6z9oEi59LhnRPwAAKD4fAAAAAAAAAAEtAQAAOgAAAJ7MRSF2bus/mB6FiYUT0T8AAEQ+HwAAAAAAAAABLgEAADoAAACezEUhdm7rP8gq3JXcDdE/AABXPh8AAAAAAAAAAS8BAAA6AAAAnsxFIXZu6z/4NjOiMwjRPwAAaT4fAAAAAAAAAAEwAQAAOgAAAGRS8dcbcOs/+DYzojMI0T8AAHQ+LwAAAAAAAAABMQEAADoAAABkUvHXG3DrP/g2M6IzCNE/AACAPi8AAAAAAAAAATIBAAA6AAAAZFLx1xtw6z/4NjOiMwjRPwCAgj4vAAAAAAAAAAEzAQAAOgAAAGRS8dcbcOs/+DYzojMI0T8AgIQ+LwAAAAAAAAABNAEAADoAAABkUvHXG3DrP/g2M6IzCNE/AICGPj4AAAAAAAAAATUBAAA6AAAAZFLx1xtw6z/4NjOiMwjRPwCAij4+AAAAAAAAAAE2AQAAOgAAACnYnI7Bces/+DYzojMI0T8AAJE+TgAAAAAAAAABNwEAADoAAAC14/P7DHXrP/g2M6IzCNE/AICcPk4AAAAAAAAAATgBAAA6AAAAyvqh1qN76z8kQ4quigLRPwAArD5OAAAAAAAAAAE5AQAAOgAAAKWX+2fgg+s/JEOKrooC0T8AALw+bQAAAAAAAAABOgEAADoAAABGugCwwo3rPyRDiq6KAtE/AIDNPm0AAAAAAAAAATsBAAA6AAAAq2KxrkqZ6z8kQ4quigLRPwAA2j59AAAAAAAAAAE8AQAAOgAAANeQDWR4pus/+DYzojMI0T8AgOM+jAAAAAAAAAABPQEAADoAAACMysCG8bbrP8gq3JXcDdE/AADqPpwAAAAAAAAAAT4BAAA6AAAAQwR0qWrH6z9oEi59LhnRPwAA8D6cAAAAAAAAAAE/AQAAOgAAAPs9J8zj1+s/DPp/ZIAk0T8AgPI+nAAAAAAAAAABQAEAADoAAACxd9ruXOjrP7Dh0UvSL9E/AID0PqwAAAAAAAAAAUEBAAA6AAAAZrGNEdb46z9UySMzJDvRPwCA9D6sAAAAAAAAAAFCAQAAOgAAAOJw7Or0Cuw/+LB1GnZG0T8AAPQ+uwAAAAAAAAABQwEAADoAAABfMEvEEx3sP2yMcPVwV9E/AAD1PrsAAAAAAAAAAUQBAAA6AAAA2++pnTIv7D8MdMLcwmLRPwCA9j7LAAAAAAAAAAFFAQAAOgAAAGzGtlHoR+w/sFsUxBRu0T8AgPc+ywAAAAAAAAABRgEAADoAAAA3FxhP+F7sP4BPvbe9c9E/AID3PtoAAAAAAAAAAUcBAAA6AAAAyu0kA6537D+AT723vXPRPwAA+D7aAAAAAAAAAAFIAQAAOgAAACFK3W0Jkuw/VENmq2Z50T8AAPk+6gAAAAAAAAABSQEAADoAAAB2ppXYZKzsPyQ3D58Pf9E/AID6PuoAAAAAAAAAAUoBAAA6AAAAlIj5+WXI7D/IHmGGYYrRPwCA/D76AAAAAAAAAAFLAQAAOgAAAOzksWTB4uw/QPpbYVyb0T8AgP4++gAAAAAAAAABTAEAADoAAAB9u74Yd/vsP7DVVjxXrNE/AEAAPwkBAAAAAAAAAU0BAAA6AAAASgwgFocS7T9UvagjqbfRPwDAAD8JAQAAAAAAAAFOAQAAOgAAAGfugzeILu0/VL2oI6m30T8AgAE/GQEAAAAAAAABTwEAADoAAAC8Sjyi40jtPySxURdSvdE/AMABPxkBAAAAAAAAAVABAAA6AAAA2Cygw+Rk7T8ksVEXUr3RPwDAAT8pAQAAAAAAAAFRAQAAOgAAADCJWC5Af+0/JLFRF1K90T8AAAI/KQEAAAAAAAABUgEAADoAAACG5RCZm5ntP1S9qCOpt9E/AAACPzgBAAAAAAAAAVMBAAA6AAAAGLwdTVGy7T+w1VY8V6zRPwAAAj84AQAAAAAAAAFUAQAAOgAAAKuSKgEHy+0/QPpbYVyb0T8AgAI/SAEAAAAAAAABVQEAADoAAAAB7+JrYuXtP5wSCnoKkNE/AMADP0gBAAAAAAAAAVYBAAA6AAAAksXvHxj+7T/4KriSuITRPwCABT9XAQAAAAAAAAFXAQAAOgAAAK+nU0EZGu4/JDcPnw9/0T8AAAc/VwEAAAAAAAABWAEAADoAAACRD2MZwDfuP1RDZqtmedE/AEAIP2cBAAAAAAAAAVkBAAA6AAAAc3dy8WZV7j+AT723vXPRPwAACD9nAQAAAAAAAAFaAQAAOgAAAI9Z1hJoce4/sFsUxBRu0T8AAAg/ZwEAAAAAAAABWwEAADoAAACsOzo0aY3uP7BbFMQUbtE/AIAHP3cBAAAAAAAAAVwBAAA6AAAAPRJH6B6m7j+wWxTEFG7RPwAABz93AQAAAAAAAAFdAQAAOgAAANDoU5zUvu4/sFsUxBRu0T8AAAc/hgEAAAAAAAABXgEAADoAAACbObWZ5NXuP+Bna9BraNE/AIAHP4YBAAAAAAAAAV8BAAA6AAAAZ4oWl/Ts7j8MdMLcwmLRPwDABz+mAQAAAAAAAAFgAQAAOgAAADTbd5QEBO8/PIAZ6Rld0T8AwAc/pgEAAAAAAAABYQEAADoAAAA7pi3bbhnvP2yMcPVwV9E/AAAIP6YBAAAAAAAAAWIBAAA6AAAAzXw6jyQy7z+YmMcByFHRPwAACD+mAQAAAAAAAAFjAQAAOgAAAJbNm4w0Se8/mJjHAchR0T8AAAg/tQEAAAAAAAABZAEAADoAAACemFHTnl7vP5iYxwHIUdE/AAAIP7UBAAAAAAAAAWUBAAA6AAAApWMHGgl07z+YmMcByFHRPwAACD/FAQAAAAAAAAFmAQAAOgAAAOeoEarNh+8/mJjHAchR0T8AgAg/xQEAAAAAAAABZwEAADoAAABiaHCD7JnvP5iYxwHIUdE/AEAIP9MBAAAAAAAAAWgBAAA6AAAAF6IjpmWq7z9sjHD1cFfRPwAACD/TAQAAAAAAAAFpAQAAOgAAAAlWKxI5ue8/PIAZ6Rld0T8AgAg/4wEAAAAAAAABagEAADoAAAA2hIfHZsbvPzyAGekZXdE/AEAJP+MBAAAAAAAAAWsBAAA6AAAA1qaMD0nQ7z88gBnpGV3RPwDACT/zAQAAAAAAAAFsAQAAOgAAALJD5qCF2O8/PIAZ6Rld0T8AwAk/8wEAAAAAAAABbQEAADoAAADHWpR7HN/vPzyAGekZXdE/AAAKP/MBAAAAAAAAAW4BAAA6AAAAFuyWnw3k7z9sjHD1cFfRPwAACj8CAgAAAAAAAAFvAQAAOgAAAGd9mcP+6O8/bIxw9XBX0T8AwAg/EgIAAAAAAAABcAEAADoAAADyiPAwSuzvP2yMcPVwV9E/AMAHPxICAAAAAAAAAXEBAAA6AAAA8ojwMErs7z9sjHD1cFfRPwBAAj8SAgAAAAAAAAFyAQAAOgAAACwDRXqk6u8/bIxw9XBX0T8AgPY+EgIAAAAAAAABcwEAADoAAAAW7JafDeTvPwx0wtzCYtE/AADDPhICAAAAAAAAAXQBAAA6AAAAd8mRVyva7z+AT723vXPRPwAAVj4SAgAAAAAAAAF1AQAAOgAAAEybNaL9zO8/+Cq4kriE0T8AALY9UAIAAAAAAAABdgEAADoAAABHz5g/e4bXP2CHkRKfEpw/AADAPAAAAAAAAAAAAXcBAAA6AAAAPU5W8riq1z8Ak1QoYqiaPwAADD0PAAAAAAAAAAF4AQAAOgAAAJWqDl0Uxdc/AJNUKGKomj8AACA9DwAAAAAAAAABeQEAADoAAAB3Eh41u+LXPwCTVChiqJo/AAA0PQ8AAAAAAAAAAXoBAAA6AAAALEzRVzTz1z8Ak1QoYqiaPwAAYD0PAAAAAAAAAAF7AQAAOgAAAPqcMlVECtg/AJNUKGKomj8AAJg9HwAAAAAAAAABfAEAADoAAABR+eq/nyTYPwCTVChiqJo/AADKPR8AAAAAAAAAAX0BAAA6AAAAMmH6l0ZC2D8Ak1QoYqiaPwAA/D0vAAAAAAAAAAF+AQAAOgAAACvgt0qEZtg/AJNUKGKomj8AABc+LwAAAAAAAAABfwEAADoAAACrasxqDY7YPyDQ42LxAps/AAAoPi8AAAAAAAAAAYABAAA6AAAAugA4+OG42D9gh5ESnxKcPwAANz5OAAAAAAAAAAGBAQAAOgAAAPLE/zrk8Ng/wHvO/Nt8nT8AAD8+TgAAAAAAAAABggEAADoAAAC3lB7rMSzZPyDqKVw3nJ8/AABHPk4AAAAAAAAAAYMBAAA6AAAABnCUCMtq2T9w6VGYWDihPwAAVz5OAAAAAAAAAAGEAQAAOgAAAMg/s7gYptk/cHzWH93Poj8AAGw+XgAAAAAAAAABhQEAADoAAAACBHv7Gt7ZP+CtokSplKQ/AAB8Pm0AAAAAAAAAAYYBAAA6AAAAO8hCPh0W2j/QfbYGvYamPwCAhj5tAAAAAAAAAAGHAQAAOgAAAOiAsxPUSto/kOwRZhimqD8AAIo+fQAAAAAAAAABiAEAADoAAACCInYO9HjaP3BPqq+wL6w/AICLPn0AAAAAAAAAAYkBAAA6AAAAGsQ4CRSn2j9gskL5SLmvPwAAjT59AAAAAAAAAAGKAQAAOgAAAIY3n04GyNo/OCm1PrjOsT8AgI4+fQAAAAAAAAABiwEAADoAAADck1e5YeLaP8iXEJ4T7rM/AICQPowAAAAAAAAAAYwBAAA6AAAAlM0K3Nry2j8QN8guy/a1PwCAkT6MAAAAAAAAAAGNAQAAOgAAAMD7ZpEIANs/4HTHXMosuD8AAJM+nAAAAAAAAAABjgEAADoAAADUEhVsnwbbP5ggsva0pro/AICSPpwAAAAAAAAAAY8BAAA6AAAASge+/lMD2z+wLVXzV/O8PwAAkj6sAAAAAAAAAAGQAQAAOgAAADTwDyS9/No/eGtUIVcpvz8AAJU+rAAAAAAAAAABkQEAADoAAAB+tlwBROzaP2wFBlkHmcA/AACbPrsAAAAAAAAAAZIBAAA6AAAAsWX7AzTV2j8gHmxrbXvBPwAAoT67AAAAAAAAAAGTAQAAOgAAAFsJQ5nYuto/3DbSfdNdwj8AgKg+ywAAAAAAAAABlAEAADoAAABjioXmmpbaP7SYQtpDHsM/AACuPssAAAAAAAAAAZUBAAA6AAAAy+jC63po2j9EKw9oEMjDPwAAtD7bAAAAAAAAAAGWAQAAOgAAAAYZpDstLdo/gO43JzlbxD8AgLc+2wAAAAAAAAABlwEAADoAAAC3PS4elO7ZP8yxYOZh7sQ/AAC6PuoAAAAAAAAAAZgBAAA6AAAAVEsKJmSp2T/QpeXW5mrFPwCAvD7qAAAAAAAAAAGZAQAAOgAAAE024eVRWtk/RPsiKiS6xT8AgL4++gAAAAAAAAABmgEAADoAAAA1CgrLqATZP3CBvK698sU/AIDBPvoAAAAAAAAAAZsBAAA6AAAA7q/W+tGh2D8YaQ6WD/7FPwAAxT4JAQAAAAAAAAGcAQAAOgAAAKdVoyr7Ptg/cIG8rr3yxT8AAMg+CQEAAAAAAAABnQEAADoAAABi+29aJNzXP4jKxvjH0MU/AIDLPhkBAAAAAAAAAZ4BAAA6AAAAkZXlHAJ21z9cRC10LpjFPwAA0D4ZAQAAAAAAAAGfAQAAOgAAAL8vW9/fD9c/6O7vIPFIxT8AgNU+GQEAAAAAAAABoAEAADoAAAB41ScPCa3WPyzKDv8P48Q/AIDaPikBAAAAAAAAAaEBAAA6AAAA0p35hhRU1j9wpS3dLn3EPwAA3z4pAQAAAAAAAAGiAQAAOgAAACtmy/4f+9U/cLGo7KkAxD8AAOI+SAEAAAAAAAABowEAADoAAAAnUaK+DazVP4wGLkYvYsM/AIDlPkgBAAAAAAAAAaQBAAA6AAAAw15+xt1m1T9QjA/REK3CPwAA6j5IAQAAAAAAAAGlAQAAOgAAAHWDCKlEKNU/3EJNjU7hwT8AgO8+SAEAAAAAAAABpgEAADoAAABS1u5A2fbUP8QROWI6CsE/AID1PlgBAAAAAAAAAacBAAA6AAAAzkvaIFDP1D9sEYFoghzAPwCA+z5YAQAAAAAAAAGoAQAAOgAAAOzjykipsdQ/IHcXNxq/vT8AQAE/dwEAAAAAAAABqQEAADoAAADXzBxuEqvUP3jLLJ0vRbs/AMAFP3cBAAAAAAAAAaoBAAA6AAAAjgbQkIu71D+opSOOJha4PwAACj93AQAAAAAAAAGrAQAAOgAAAIaFjUPJ39Q/QOHS4dW5tD8AAA4/dwEAAAAAAAABrAEAADoAAAAzPv4YgBTVP5hN3mbhRrE/AIAQP4YBAAAAAAAAAa0BAAA6AAAAmDAiEbBZ1T9A1Ys6knqrPwCAEj+GAQAAAAAAAAGuAQAAOgAAAJxFS1HCqNU/4K2iRKmUpD8AABU/lgEAAAAAAAABrwEAADoAAAC4cSJsa/7VP8B7zvzbfJ0/AMAXP5YBAAAAAAAAAbABAAA6AAAAXalQ9F9X1j8AzSOVMZWTPwBAGj+mAQAAAAAAAAGxAQAAOgAAAKMDhMQ2utY/AJTHjuNOiD8AAB0/pgEAAAAAAAABsgEAADoAAAAAdWVvpCPXP4DLOU5yznw/AAAdP7UBAAAAAAAAAbMBAAA6AAAAcP309KiT1z+AEMzQBFF0PwAAHD+1AQAAAAAAAAG0AQAAOgAAAG+R2+f4Btg/ALSzIuyifz8AgBI/1QEAAAAAAAABtQEAADoAAACYUx6QdofYP0B9QWNdI4s/AIAFP9UBAAAAAAAAAbYBAAA6AAAAvxVhOPQH2T8gMLzeyR6XPwCAuj7VAQAAAAAAAAG3AQAAOgAAAIkO9WVIGqU/hDYahBtwwT8AAGA+AAAAAAAAAAABuAEAADoAAACRIx6mWmmlP2D5ikmMFcE/AICaPhAAAAAAAAAAAbkBAAA6AAAA4X/WELaDpT/cTsicyWTBPwAArj4QAAAAAAAAAAG6AQAAOgAAAOF/1hC2g6U/7JfS5tNCwT8AgKk+EAAAAAAAAAABuwEAADoAAADhf9YQtoOlP+yX0ubTQsE/AACsPi8AAAAAAAAAAbwBAAA6AAAA4X/WELaDpT/sl9Lm00LBPwAAqz4vAAAAAAAAAAG9AQAAOgAAAJI4R+ZsuKU/7JfS5tNCwT8AAKk+LwAAAAAAAAABvgEAADoAAAA+8be7I+2lP9xOyJzJZME/AICpPj4AAAAAAAAAAb8BAAA6AAAARgbh+zU8pj/EBb5Sv4bBPwCAqT4+AAAAAAAAAAHAAQAAOgAAAPi+UdHscKY/rLyzCLWowT8AgKk+PgAAAAAAAAABwQEAADoAAACkd8Kmo6WmP5xzqb6qysE/AACqPj4AAAAAAAAAAcIBAAA6AAAATzAzfFrapj+EKp90oOzBPwAArD4+AAAAAAAAAAHDAQAAOgAAAAP+zJEjXqc/EMnmEegZwj8AAK8+TgAAAAAAAAABxAEAADoAAAATKB8SSPynP4QeJGUlacI/AACzPk4AAAAAAAAAAcUBAAA6AAAAFlJxkmyaqD9QjA/REK3CPwAAuD5eAAAAAAAAAAHGAQAAOgAAAHvYe33sUqk/zOFMJE78wj8AgLo+XgAAAAAAAAABxwEAADoAAAAwuz7TxyWqP8TV0RTTeMM/AIC7Pm0AAAAAAAAAAcgBAAA6AAAA5J0BKaP4qj/MyVYFWPXDPwAAvT59AAAAAAAAAAHJAQAAOgAAAEs5NVQ1AKw/GI1/xICIxD8AgL4+fQAAAAAAAAABygEAADoAAABljdlUfjytP7RoVpxXEMU/AIDAPo0AAAAAAAAAAcsBAAA6AAAAIoXF6mterj+kE9FC0q7FPwCAwz6cAAAAAAAAAAHMAQAAOgAAADXZaeu0mq8/0I3vt/Bjxj8AAMY+nAAAAAAAAAABzQEAADoAAAB56KpAUV6wP0zXsfuyL8c/AIDIPpwAAAAAAAAAAc4BAAA6AAAALLZEVhrisD9cCMYmxwbIPwCAyT6sAAAAAAAAAAHPAQAAOgAAALJVgra1WLE/TLNAzUGlyD8AAMs+rAAAAAAAAAAB0AEAADoAAAATx2NhI8KxPzheu3O8Q8k/AIDMPqwAAAAAAAAAAdEBAAA6AAAAPwrpVmMesj8wUkBkQcDJPwCAzz67AAAAAAAAAAHSAQAAOgAAABzxteFHYLI/MEbFVMY8yj8AgM4+uwAAAAAAAAAB0wEAADoAAADHqSa3/pSyP6ybAqgDjMo/AIDNPtsAAAAAAAAAAdQBAAA6AAAASzQ714e8sj/E2JHikubKPwCAzT7bAAAAAAAAAAHVAQAAOgAAAKGQ80Hj1rI/mEZ9Tn4qyz8AgM4+2wAAAAAAAAAB1gEAADoAAADMvk/3EOSyPwycuqG7ecs/AIDSPtsAAAAAAAAAAdcBAAA6AAAAzL5P9xDksj+E8ff0+MjLPwAA2T7qAAAAAAAAAAHYAQAAOgAAAKGQ80Hj1rI/VF/jYOQMzD8AAN4+6gAAAAAAAAAB2QEAADoAAAAdBt8hWq+yP8i0ILQhXMw/AADjPvoAAAAAAAAAAdoBAAA6AAAAcU1uTKN6sj+YIgwgDaDMPwAA6D76AAAAAAAAAAHbAQAAOgAAAJhmocG+OLI/sF+bWpz6zD8AgO0+CgEAAAAAAAAB3AEAADoAAADkmAes9bSxP4jNhsaHPs0/AIDyPgoBAAAAAAAAAd0BAAA6AAAABp0R4f4jsT/4IsQZxY3NPwAA9z4ZAQAAAAAAAAHeAQAAOgAAANJEY6useLA/EGBTVFTozT8AAPs+GQEAAAAAAAAB3wEAADoAAADffLGAWYCvP4C1kKeRN84/AAAAPykBAAAAAAAAAeABAAA6AAAAbrcr1aLarT/4Cs76zobOPwDAAT8pAQAAAAAAAAHhAQAAOgAAAP7xpSnsNKw/yHi5ZrrKzj8AwAM/OAEAAAAAAAAB4gEAADoAAAA40GcT2nSqP/j+UutTA88/AIAFPzgBAAAAAAAAAeMBAAA6AAAAcq4p/ce0qD/QbD5XP0fPPwCABz9IAQAAAAAAAAHkAQAAOgAAAE8wM3xa2qY/+PLX29h/zz8AAAk/SAEAAAAAAAAB5QEAADoAAAA0sjz77P+kP4iRH3kgrc8/AEAKP1gBAAAAAAAAAeYBAAA6AAAAxOy2TzZaoz9g/wrlC/HPPwDACj9YAQAAAAAAAAHnAQAAOgAAAFU8WuSRA6I/yELStNIU0D8AwAo/ZwEAAAAAAAAB6AEAADoAAACYRG5OpOGgPzwezY/NJdA/AEAKP2cBAAAAAAAAAekBAAA6AAAAGgvmG9vonz/cBR93HzHQPwCACT93AQAAAAAAAAHqAQAAOgAAAFD+0EXbd54/UOEZUhpC0D8AAAM/dwEAAAAAAAAB6wEAADoAAAD2Yp0aSXCdPyDVwkXDR9A/AAD0PocBAAAAAAAAAewBAAA6AAAAkvG7b9sGnT+w+cdqyDbQPwCAtT6HAQAAAAAAAAHtAQAAOgAAAJLxu2/bBp0/PB7Nj80l0D8AAGg+tQEAAAAAAAAB7gEAADoAAADbbrUr0RaxP2zY2eja+Mk/AABMPgAAAAAAAAAAAe8BAAA6AAAABp0R4f4jsT9s2Nno2vjJPwCAjD4gAAAAAAAAAAHwAQAAOgAAANtutSvRFrE/8HYhhiImyj8AAJ4+IAAAAAAAAAAB8QEAADoAAACFEv3AdfywP5Rec210Mco/AACbPiAAAAAAAAAAAfIBAAA6AAAAV+SgC0jvsD8wRsVUxjzKPwAAnj4gAAAAAAAAAAHzAQAAOgAAAAGI6KDs1LA/4C0XPBhIyj8AAKE+IAAAAAAAAAAB9AEAADoAAABSz3fLNaCwP3wVaSNqU8o/AACmPi8AAAAAAAAAAfUBAAA6AAAAI4zy1fVDsD98FWkjalPKPwAArj4vAAAAAAAAAAH2AQAAOgAAADXZaeu0mq8/IP26Crxeyj8AALc+PwAAAAAAAAAB9wEAADoAAADUPTbAIpOuP3wVaSNqU8o/AIC7Pj8AAAAAAAAAAfgBAAA6AAAAEUZKKjVxrT98FWkjalPKPwAAxT5OAAAAAAAAAAH5AQAAOgAAAPzcfOnZ5as/4C0XPBhIyj8AgNA+TgAAAAAAAAAB+gEAADoAAADic6+oflqqP5Rec210Mco/AADdPk4AAAAAAAAAAfsBAAA6AAAAFlJxkmyaqD/wdiGGIibKPwCA6T5eAAAAAAAAAAH8AQAAOgAAAPrTehH/v6Y/8HYhhiImyj8AgPQ+XgAAAAAAAAAB/QEAADoAAAAsnRO72rCkP/B2IYYiJso/AAAAP24AAAAAAAAAAf4BAAA6AAAAu8JkzxG8oj+UXnNtdDHKPwBABT9uAAAAAAAAAAH/AQAAOgAAAJhEbk6k4aA/lF5zbXQxyj8AQAo/fQAAAAAAAAABAAIAADoAAACkRWBwJEOeP+AtFzwYSMo/AMANP30AAAAAAAAAAQECAAA6AAAAGALkQwDDmj8g/boKvF7KPwBAED+NAAAAAAAAAAECAgAAOgAAADh32OySd5c/bMxe2V91yj8AABI/nQAAAAAAAAABAwIAADoAAAACpT1r3GCUP6ybAqgDjMo/AEATP50AAAAAAAAAAQQCAAA6AAAAztKi6SVKkT9Qg1SPVZfKPwCADD+dAAAAAAAAAAEFAgAAOgAAAFJVtNAno40/8Gqmdqeiyj8AQAI/rAAAAAAAAAABBgIAADoAAAA+ImB4KN+HP1CDVI9Vl8o/AAC3PqwAAAAAAAAAAQcCAAA6AAAA4cfct5JI6z8Gc/sT+0PtPwAABD4AAAAAAAAAAAEIAgAAOgAAAKhNiG44Sus/ZoupLKk47T8AADg+EAAAAAAAAAABCQIAADoAAABt0zMl3kvrP2aLqSypOO0/AABQPhAAAAAAAAAAAQoCAAA6AAAAbdMzJd5L6z9mi6ksqTjtPwAAXT4QAAAAAAAAAAELAgAAOgAAAG3TMyXeS+s/ZoupLKk47T8AAHs+EAAAAAAAAAABDAIAADoAAABt0zMl3kvrP2aLqSypOO0/AICJPh8AAAAAAAAAAQ0CAAA6AAAAbdMzJd5L6z9mi6ksqTjtPwCAlT4fAAAAAAAAAAEOAgAAOgAAAG3TMyXeS+s/ZoupLKk47T8AgJ8+HwAAAAAAAAABDwIAADoAAABt0zMl3kvrPyD5JpomQe0/AACoPh8AAAAAAAAAARACAAA6AAAAbdMzJd5L6z8g+SaaJkHtPwAArD4vAAAAAAAAAAERAgAAOgAAAG3TMyXeS+s/BnP7E/tD7T8AgK8+LwAAAAAAAAABEgIAADoAAABt0zMl3kvrP9ZmpAekSe0/AIC0Pj8AAAAAAAAAARMCAAA6AAAAqE2IbjhK6z/G4HiBeEztPwCAtj4/AAAAAAAAAAEUAgAAOgAAABxCMQHtRus/xuB4gXhM7T8AgLc+PwAAAAAAAAABFQIAADoAAACRNtqToUPrP8bgeIF4TO0/AAC8Pj8AAAAAAAAAARYCAAA6AAAAfB8suQo96z+sWk37TE/tPwCAwj5OAAAAAAAAAAEXAgAAOgAAAGUIft5zNus/rFpN+0xP7T8AAMo+bQAAAAAAAAABGAIAADoAAACLayRNNy7rP3pO9u71VO0/AIDTPm0AAAAAAAAAARkCAAA6AAAA6kgfBVUk6z9myMpoylftPwCA2D5tAAAAAAAAAAEaAgAAOgAAAIOgbgbNGOs/IDZI1kdg7T8AANw+fQAAAAAAAAABGwIAADoAAABYchJRnwvrPwiwHFAcY+0/AIDfPn0AAAAAAAAAARwCAAA6AAAAZ74K5cv86j/AHZq9mWvtPwAA5D6NAAAAAAAAAAEdAgAAOgAAAOv+qwut6uo/qJduN25u7T8AgOg+nAAAAAAAAAABHgIAADoAAACUovOgUdDqP5YRQ7FCce0/AADtPpwAAAAAAAAAAR8CAAA6AAAAPEY7Nva16j+WEUOxQnHtPwAA7z6sAAAAAAAAAAEgAgAAOgAAACFk1xT1meo/qJduN25u7T8AgPA+rAAAAAAAAAABIQIAADoAAAA//Mc8TnzqP6iXbjdubu0/AIDxPqwAAAAAAAAAASICAAA6AAAAXZS4ZKde6j/AHZq9mWvtPwAA8z68AAAAAAAAAAEjAgAAOgAAALam/dVaP+o/CLAcUBxj7T8AgPQ+vAAAAAAAAAABJAIAADoAAAAOuUJHDiDqPwiwHFAcY+0/AID3PssAAAAAAAAAASUCAAA6AAAAGDqFlND76T8gNkjWR2DtPwAA+z7LAAAAAAAAAAEmAgAAOgAAAKrGHk/e2uk/IDZI1kdg7T8AAAA/2wAAAAAAAAABJwIAADoAAAAB2WPAkbvpPyA2SNZHYO0/AMABP9sAAAAAAAAAASgCAAA6AAAA5/b/npCf6T8gNkjWR2DtPwAAAz/qAAAAAAAAAAEpAgAAOgAAAJCaRzQ1hek/IDZI1kdg7T8AwAQ/6gAAAAAAAAABKgIAADoAAADCSeY2JW7pPyA2SNZHYO0/AIAGP/oAAAAAAAAAASsCAAA6AAAAvX4w8LpY6T8gNkjWR2DtPwCABz/6AAAAAAAAAAEsAgAAOgAAAEC/0RacRuk/IDZI1kdg7T8AQAg/CgEAAAAAAAABLQIAADoAAACKhR70IjbpPwiwHFAcY+0/AEAIPwoBAAAAAAAAAS4CAAA6AAAADsa/GgQk6T/yKfHJ8GXtPwAACD8ZAQAAAAAAAAEvAgAAOgAAAOKXY2XWFuk/qJduN25u7T8AAAg/GQEAAAAAAAABMAIAADoAAAC3aQewqAnpP05/wB7Aee0/AIAIPykBAAAAAAAAATECAAA6AAAAUcFWsSD+6D8G7T2MPYLtPwCABj8pAQAAAAAAAAEyAgAAOgAAALGeUWk+9Og/xlq7+bqK7T8AgAM/OQEAAAAAAAABMwIAADoAAADWAfjXAezoP5ROZO1jkO0/AIDzPjkBAAAAAAAAATQCAAA6AAAAhXD1sxDn6D9mQg3hDJbtPwAA2z5IAQAAAAAAAAE1AgAAOgAAAPlknkbF4+g/ULzhWuGY7T8AAK4+SAEAAAAAAAABNgIAADoAAAA03/KPH+LoP1C84VrhmO0/AABzPkgBAAAAAAAAATcCAAA6AAAA+WSeRsXj6D+UTmTtY5DtPwAAFT5IAQAAAAAAAAE4AgAAOgAAAKPu6zR+weo/BB0qyimQ6z8AADA+AAAAAAAAAAABOQIAADoAAAC4BZoPFcjqPxyjVVBVjes/AAByPg8AAAAAAAAAAToCAAA6AAAARBHxfGDL6j8co1VQVY3rPwAAiD4PAAAAAAAAAAE7AgAAOgAAAJSi86BR0Oo/HKNVUFWN6z8AAIs+DwAAAAAAAAABPAIAADoAAAAerkoOndPqPwQdKsopkOs/AICVPg8AAAAAAAAAAT0CAAA6AAAAqbmhe+jW6j8EHSrKKZDrPwCAmT4fAAAAAAAAAAE+AgAAOgAAAPtKpJ/Z2+o/qgR8sXub6z8AgJs+HwAAAAAAAAABPwIAADoAAABL3KbDyuDqP15y+R75o+s/AICYPh8AAAAAAAAAAUACAAA6AAAAJnkAVQfp6j8yZqISoqnrPwAAlT4vAAAAAAAAAAFBAgAAOgAAAAAWWuZD8eo/7NMfgB+y6z8AAJM+LwAAAAAAAAABQgIAADoAAACiOF8uJvvqP4y7cWdxves/AACSPi8AAAAAAAAAAUMCAAA6AAAAzGa741MI6z/qEEG8QNHrPwAAkz4+AAAAAAAAAAFEAgAAOgAAAPiUF5mBFes/NuDkiuTn6z8AgJU+PgAAAAAAAAABRQIAADoAAADqSB8FVSTrP3iviFmI/us/AACZPk4AAAAAAAAAAUYCAAA6AAAAoILSJ8406z++fiwoLBXsPwAAnz5OAAAAAAAAAAFHAgAAOgAAAKhNiG44Sus/BE7Q9s8r7D8AgKc+XgAAAAAAAAABSAIAADoAAABynulrSGHrP0oddMVzQuw/AICuPl4AAAAAAAAAAUkCAAA6AAAAP+9KaVh46z+U7BeUF1nsPwCAtj5tAAAAAAAAAAFKAgAAOgAAAAtArGZoj+s/1ru7Yrtv7D8AgL4+bQAAAAAAAAABSwIAADoAAAARC2Kt0qTrP+5+CCUIjOw/AIDHPn0AAAAAAAAAAUwCAAA6AAAAjMrAhvG26z80Tqzzq6LsPwCAyz6MAAAAAAAAAAFNAgAAOgAAAH5+yPLExes/fB1Qwk+57D8AgM0+jAAAAAAAAAABTgIAADoAAACqrCSo8tLrP8Ls85Dzz+w/AIDMPowAAAAAAAAAAU8CAAA6AAAAS88p8NTc6z8IvJdfl+bsPwAAyz6cAAAAAAAAAAFQAgAAOgAAACVsg4ER5es/kh2+wL307D8AgMo+nAAAAAAAAAABUQIAADoAAAB3/YWlAurrP+5yjRWNCO0/AADKPqwAAAAAAAAAAVICAAA6AAAAd/2FpQLq6z+UWt/83hPtPwAAyj6sAAAAAAAAAAFTAgAAOgAAAOzxLji35us/NEIx5DAf7T8AAMo+uwAAAAAAAAABVAIAADoAAAAQVdWmet7rP9opg8uCKu0/AIDPPrsAAAAAAAAAAVUCAAA6AAAAqqwkqPLS6z9mi6ksqTjtPwCA2D7LAAAAAAAAAAFWAgAAOgAAAGlnGhguv+s/xuB4gXhM7T8AgOM+ywAAAAAAAAABVwIAADoAAACcFrkaHqjrPwiwHFAcY+0/AIDvPtsAAAAAAAAAAVgCAAA6AAAA0cVXHQ6R6z82+ZSYlHztPwAA9j7bAAAAAAAAAAFZAgAAOgAAALXj8/sMdes/ULzhWuGY7T8AAPs+6gAAAAAAAAABWgIAADoAAABdhzuRsVrrP/LgVH5Uw+0/AAD9PuoAAAAAAAAAAVsCAAA6AAAAByuDJlZA6z9+f5wbnPDtPwCA/T7qAAAAAAAAAAFcAgAAOgAAAOpIHwVVJOs/IqQPPw8b7j8AAAA/CQEAAAAAAAABXQIAADoAAACR7Gaa+QnrP9xOruitQu4/AIABPwkBAAAAAAAAAV4CAAA6AAAAsYRXwlLs6j9+cyEMIW3uPwBABT8JAQAAAAAAAAFfAgAAOgAAAJSi86BR0Oo/DBJpqWia7j8AgAk/GQEAAAAAAAABYAIAADoAAADHUZKjQbnqP5awsEawx+4/AEANPxkBAAAAAAAAAWECAAA6AAAAhwyIE32l6j9UW0/wTu/uPwDAED8ZAQAAAAAAAAFiAgAAOgAAAAxNKTpek+o/DAbume0W7z8AQBI/KQEAAAAAAAABYwIAADoAAAAamSHOioTqP64qYb1gQe8/AMASPykBAAAAAAAAAWQCAAA6AAAA72rFGF136j+a4VZzVmPvPwAAEz84AQAAAAAAAAFlAgAAOgAAAE1IwNB6beo/VIz1HPWK7z8AgBM/OAEAAAAAAAABZgIAADoAAAByq2Y/PmXqP4DVbWVtpO8/AEAPP0gBAAAAAAAAAWcCAAA6AAAAXZS4ZKde6j/KpBE0EbvvPwCACT9IAQAAAAAAAAFoAgAAOgAAAEV9CooQWOo/PoAMDwzM7z8AgOE+WAEAAAAAAAABaQIAADoAAAD36wdmH1PqP+BnXvZd1+8/AICePlgBAAAAAAAAAWoCAAA6AAAAMmZcr3lR6j8+gAwPDMzvPwAAQj6GAQAAAAAAAAs="/>
</p:tagLst>
</file>

<file path=ppt/tags/tag89.xml><?xml version="1.0" encoding="utf-8"?>
<p:tagLst xmlns:a="http://schemas.openxmlformats.org/drawingml/2006/main" xmlns:r="http://schemas.openxmlformats.org/officeDocument/2006/relationships" xmlns:p="http://schemas.openxmlformats.org/presentationml/2006/main">
  <p:tag name="ATHENA.MIXSHAPE" val="|streamable=true|audioOnly=true|recordStart=36648|recordEnd=88271|recordLength=499228|start=36648|end=88271|audioFormat={00001610-0000-0010-8000-00AA00389B71}|audioRate=44100|muted=false|volume=0.8|fadeIn=0|fadeOut=0|videoFormat={34363248-0000-0010-8000-00AA00389B71}|videoRate=15|videoWidth=256|videoHeight=256"/>
</p:tagLst>
</file>

<file path=ppt/tags/tag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860|recordLength=749167|start=0|end=14860|audioFormat={00001610-0000-0010-8000-00AA00389B71}|audioRate=44100|muted=false|volume=0.8|fadeIn=0|fadeOut=0|videoFormat={34363248-0000-0010-8000-00AA00389B71}|videoRate=15|videoWidth=256|videoHeight=256"/>
</p:tagLst>
</file>

<file path=ppt/tags/tag90.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oAAAALAAAABwMAAAAAAQAAABAAAAAECUlua0F0b21WMQIAAAAJBAAAAAkFAAAACQYAAAAJBwAAAAkIAAAACQkAAAAJCgAAAAkLAAAACQwAAAAJDQAAAA0GBQQAAAALUGVuU3Ryb2tlVjEEAAAACkF0dHJpYnV0ZXMFVHJhY2UJU3RhcnRUaW1lBFR5cGUEBAAED1BlbkF0dHJpYnV0ZXNWMQIAAAAKSW5rVHJhY2VWMQIAAAAQDEFjdGlvblR5cGVWMQIAAAACAAAACQ4AAAAJDwAAAIscAAAAAAAABfD///8MQWN0aW9uVHlwZVYxAQAAAAd2YWx1ZV9fAAgCAAAAAAAAAAEFAAAABAAAAAkRAAAACRIAAAAqHwAAAAAAAAHt////8P///wAAAAABBgAAAAQAAAAJFAAAAAkVAAAAOyYAAAAAAAAB6v////D///8AAAAAAQcAAAAEAAAACRcAAAAJGAAAAHAoAAAAAAAAAef////w////AAAAAAEIAAAABAAAAAkaAAAACRsAAACBOgAAAAAAAAHk////8P///wAAAAABCQAAAAQAAAAJHQAAAAkeAAAA60sAAAAAAAAB4f////D///8AAAAAAQoAAAAEAAAACSAAAAAJIQAAAPxNAAAAAAAAAd7////w////AAAAAAELAAAABAAAAAkjAAAACSQAAACHYwAAAAAAAAHb////8P///wAAAAABDAAAAAQAAAAJJgAAAAknAAAAS2UAAAAAAAAB2P////D///8AAAAAAQ0AAAAEAAAACSkAAAAJKgAAAKGvAAAAAAAAAdX////w////AAAAAAUOAAAAD1BlbkF0dHJpYnV0ZXNWMQoAAAAHX2NvbG9yQQdfY29sb3JSB19jb2xvckcHX2NvbG9yQgpGaXRUb0N1cnZlBkhlaWdodA5JZ25vcmVQcmVzc3VyZQ1Jc0hpZ2hsaWdodGVyBVNoYXBlBVdpZHRoAAAAAAAAAAAEAAICAgIBBgEBDEJydXNoU2hhcGVWMQIAAAAGAgAAAP8AAAAAAAAAAAAACEAAAAXU////DEJydXNoU2hhcGVWMQEAAAAHdmFsdWVfXwAIAgAAAAEAAAAAAAAAAAAIQAUPAAAACklua1RyYWNlVjEDAAAADUxpc3RgMStfaXRlbXMMTGlzdGAxK19zaXplD0xpc3RgMStfdmVyc2lvbgQAABhTaGFyZWQuSW5raW5nLklua1BvaW50W10CAAAACAgCAAAACS0AAAAtAAAALQAAAAERAAAADgAAAP8AAAAAAAAAAAAACEAAAAHS////1P///wEAAAAAAAAAAAAIQAESAAAADwAAAAkvAAAAMQAAADEAAAABFAAAAA4AAAD/AAAAAAAAAAAAAAhAAAAB0P///9T///8BAAAAAAAAAAAACEABFQAAAA8AAAAJMQAAACcAAAAnAAAAARcAAAAOAAAA/wAAAAAAAAAAAAAIQAAAAc7////U////AQAAAAAAAAAAAAhAARgAAAAPAAAACTMAAAAvAAAALwAAAAEaAAAADgAAAP8AAAAAAAAAAAAACEAAAAHM////1P///wEAAAAAAAAAAAAIQAEbAAAADwAAAAk1AAAAQQAAAEEAAAABHQAAAA4AAAD/AAAAAAAAAAAAAAhAAAAByv///9T///8BAAAAAAAAAAAACEABHgAAAA8AAAAJNwAAACQAAAAkAAAAASAAAAAOAAAA/wAAAAAAAAAAAAAIQAAAAcj////U////AQAAAAAAAAAAAAhAASEAAAAPAAAACTkAAAAtAAAALQAAAAEjAAAADgAAAP8AAAAAAAAAAAAACEAAAAHG////1P///wEAAAAAAAAAAAAIQAEkAAAADwAAAAk7AAAAIQAAACEAAAABJgAAAA4AAAD/AAAAAAAAAAAAAAhAAAABxP///9T///8BAAAAAAAAAAAACEABJwAAAA8AAAAJPQAAAC4AAAAuAAAAASkAAAAOAAAA/wAAAAAAAAAAAAAIQAAAAcL////U////AQAAAAAAAAAAAAhAASoAAAAPAAAACT8AAACZAAAAmQAAAActAAAAAAEAAABAAAAABApJbmtQb2ludFYxAg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0TBy8AAAAAAQAAAEAAAAAECklua1BvaW50VjEC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NDwcxAAAAAAEAAABAAAAABApJbmtQb2ludFYxAgAAAAmeAAAACZ8AAAAJoAAAAAmhAAAACaIAAAAJowAAAAmkAAAACaUAAAAJpgAAAAmnAAAACagAAAAJqQAAAAmqAAAACasAAAAJrAAAAAmtAAAACa4AAAAJrwAAAAmwAAAACbEAAAAJsgAAAAmzAAAACbQAAAAJtQAAAAm2AAAACbcAAAAJuAAAAAm5AAAACboAAAAJuwAAAAm8AAAACb0AAAAJvgAAAAm/AAAACcAAAAAJwQAAAAnCAAAACcMAAAAJxAAAAA0ZBzMAAAAAAQAAAEAAAAAECklua1BvaW50VjEC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0RBzUAAAAAAQAAAIAAAAAECklua1BvaW50VjEC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0/BzcAAAAAAQAAAEAAAAAECklua1BvaW50VjECAAAACTUBAAAJNgEAAAk3AQAACTgBAAAJOQEAAAk6AQAACTsBAAAJPAEAAAk9AQAACT4BAAAJPwEAAAlAAQAACUEBAAAJQgEAAAlDAQAACUQBAAAJRQEAAAlGAQAACUcBAAAJSAEAAAlJAQAACUoBAAAJSwEAAAlMAQAACU0BAAAJTgEAAAlPAQAACVABAAAJUQEAAAlSAQAACVMBAAAJVAEAAAlVAQAACVYBAAAJVwEAAAlYAQAADRwHOQAAAAABAAAAQAAAAAQKSW5rUG9pbnRWMQIA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NEwc7AAAAAAEAAABAAAAABApJbmtQb2ludFYxAgAAAAmGAQAACYcBAAAJiAEAAAmJAQAACYoBAAAJiwEAAAmMAQAACY0BAAAJjgEAAAmPAQAACZABAAAJkQEAAAmSAQAACZMBAAAJlAEAAAmVAQAACZYBAAAJlwEAAAmYAQAACZkBAAAJmgEAAAmbAQAACZwBAAAJnQEAAAmeAQAACZ8BAAAJoAEAAAmhAQAACaIBAAAJowEAAAmkAQAACaUBAAAJpgEAAA0fBz0AAAAAAQAAAEAAAAAECklua1BvaW50VjECAA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NEgc/AAAAAAEAAAAAAQAABApJbmtQb2ludFYxAgAAAAnVAQAACdYBAAAJ1wEAAAnYAQAACdkBAAAJ2gEAAAnbAQAACdwBAAAJ3QEAAAneAQAACd8BAAAJ4AEAAAnhAQAACeIBAAAJ4wEAAAnkAQAACeUBAAAJ5gEAAAnnAQAACegBAAAJ6QEAAAnqAQAACesBAAAJ7AEAAAntAQAACe4BAAAJ7wEAAAnwAQAACfEBAAAJ8gEAAAnzAQAACfQBAAAJ9QEAAAn2AQAACfcBAAAJ+AEAAAn5AQAACfoBAAAJ+wEAAAn8AQAACf0BAAAJ/gEAAAn/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1nBUAAAAAKSW5rUG9pbnRWMQQAAAABWAFZDlByZXNzdXJlRmFjdG9yCVRpbWVTdGFtcAAAAAAGBgsQAgAAAKrrOAHmOdk/cK8NxKqkpT8AAKA8AAAAAAAAAAABQQAAAEAAAAAoPcm/dy/ZP0BC2y5tMqU/AADgPBAAAAAAAAAAAUIAAABAAAAA5mURn0Aq2T9QEey1gVilPwAAAD0QAAAAAAAAAAFDAAAAQAAAAKaOWX4JJdk/UBHstYFYpT8AAPg8EAAAAAAAAAABRAAAAEAAAACmjll+CSXZP1AR7LWBWKU/AAAIPR8AAAAAAAAAAUUAAABAAAAApo5Zfgkl2T9QEey1gVilPwAADD0fAAAAAAAAAAFGAAAAQAAAAKaOWX4JJdk/UBHstYFYpT8AAAw9LwAAAAAAAAABRwAAAEAAAACmjll+CSXZP1AR7LWBWKU/AAAEPS8AAAAAAAAAAUgAAABAAAAApo5Zfgkl2T9QEey1gVilPwAAAD0vAAAAAAAAAAFJAAAAQAAAAKaOWX4JJdk/UBHstYFYpT8AAGA9LwAAAAAAAAABSgAAAEAAAACmjll+CSXZP1AR7LWBWKU/AAC6PT8AAAAAAAAAAUsAAABAAAAApo5Zfgkl2T9QEey1gVilPwAACD4/AAAAAAAAAAFMAAAAQAAAAKaOWX4JJdk/UBHstYFYpT8AADU+PwAAAAAAAAABTQAAAEAAAACmjll+CSXZP1AR7LWBWKU/AABaPj8AAAAAAAAAAU4AAABAAAAApo5Zfgkl2T9QEey1gVilPwAAfz5OAAAAAAAAAAFPAAAAQAAAAKaOWX4JJdk/UBHstYFYpT8AAI4+TgAAAAAAAAABUAAAAEAAAACmjll+CSXZP1AR7LWBWKU/AACcPk4AAAAAAAAAAVEAAABAAAAAZbehXdIf2T9AQtsubTKlPwCAoj5OAAAAAAAAAAFSAAAAQAAAAOEIMhxkFdk/ENWomS/ApD8AgKo+XgAAAAAAAAABUwAAAEAAAAAegwq6vgXZPwAGmBIbmqQ/AIC0Pl4AAAAAAAAAAVQAAABAAAAAlXe79XPm2D/gmGV93SekPwAAvD59AAAAAAAAAAFVAAAAQAAAAIq9/O+6vNg/4Jhlfd0npD8AgMM+nAAAAAAAAAABVgAAAEAAAAC9fRaIXIPYP8DJVPbIAaQ/AADNPpwAAAAAAAAAAVcAAABAAAAAqAmZfOov2D+gKzPon7WjPwCA1z6sAAAAAAAAAAFYAAAAQAAAAM8P9A7TzNc/kFwiYYuPoz8AAOA+rAAAAAAAAAABWQAAAEAAAABzZ99fTV/XP3CNEdp2aaM/AIDnPqwAAAAAAAAAAVoAAABAAAAAEmLrLevc1j9QIN9EOfeiPwCA6z68AAAAAAAAAAFbAAAAQAAAACpRqDc+O9Y/EOSbKOdeoj8AgO8+vAAAAAAAAAABXAAAAEAAAABBQGVBkZnVP/B2aZOp7KE/AADxPssAAAAAAAAAAV0AAABAAAAAWi8iS+T31D/gp1gMlcahPwCA8T7LAAAAAAAAAAFeAAAAQAAAAG4e31Q3VtQ/oDomd1dUoT8AAPI+2wAAAAAAAAABXwAAAEAAAAAKvAug+L7TP6BrFfBCLqE/AADyPtsAAAAAAAAAAWAAAABAAAAApFk467kn0z+AnARpLgihPwAA8j7rAAAAAAAAAAFhAAAAQAAAAAF9jJggoNI/oGsV8EIuoT8AAPM+6wAAAAAAAAABYgAAAEAAAADhTlCH9SLSP6BrFfBCLqE/AIDzPvoAAAAAAAAAAWMAAABAAAAAhaY72G+10T/A2EeFgKChPwCA8z76AAAAAAAAAAFkAAAAQAAAAK2slmpYUtE/ABWLodI4oj8AAPQ+CgEAAAAAAAABZQAAAEAAAAAWiqkdePTQP1BRzr0k0aI/AAD0PgoBAAAAAAAAAWYAAABAAAAAQu3jMj2m0D9w7+/LTR2jPwAA9D4ZAQAAAAAAAAFnAAAAQAAAAPH+jYlwYtA/kFwiYYuPoz8AAPQ+GQEAAAAAAAABaAAAAEAAAAAiv6chEinQP5BcImGLj6M/AADqPhkBAAAAAAAAAWkAAABAAAAAKK3ytNXpzz+gKzPon7WjPwCA2z4pAQAAAAAAAAFqAAAAQAAAAJjn5OrRoM8/oCsz6J+1oz8AALw+KQEAAAAAAAABawAAAEAAAACOLSblGHfPP5BcImGLj6M/AICWPkgBAAAAAAAAAWwAAABAAAAAiNBGYjxizz9wjRHadmmjPwAARz5IAQAAAAAAAAFtAAAAQAAAAJCze+x80tY/gNOdM01BcT8AAKA9AAAAAAAAAAABbgAAAEAAAACQs3vsfNLWP4BaF/uoEHA/AADiPRAAAAAAAAAAAW8AAABAAAAA0oozDbTX1j+AWhf7qBBwPwAAAD4QAAAAAAAAAAFwAAAAQAAAAFQ5o04i4tY/gNOdM01BcT8AABE+EAAAAAAAAAABcQAAAEAAAADV5xKQkOzWP4DEqqSVonM/AAAyPhAAAAAAAAAAAXIAAABAAAAAWpaC0f721j+APDHdOdN0PwAARj4fAAAAAAAAAAFzAAAAQAAAANxE8hJtAdc/gDwx3TnTdD8AAFc+HwAAAAAAAAABdAAAAEAAAABe82FU2wvXP4CmxIYmZXg/AABjPh8AAAAAAAAAAXUAAABAAAAAI3mJtoAb1z8AH0u/ypV5PwAAbz4fAAAAAAAAAAF2AAAAQAAAAOb+sBgmK9c/AIjeaLcnfT8AAHU+LwAAAAAAAAABdwAAAEAAAABuCgDdcErXPwABZaFbWH4/AAB7Pi8AAAAAAAAAAXgAAABAAAAAOO0GwvJu1z8ANXwlJPWAPwCAgj4/AAAAAAAAAAF5AAAAQAAAAALQDad0k9c/QCaJlmxWgz8AAIs+PwAAAAAAAAABegAAAEAAAABMYYTNZMLXP4CeD88Qh4Q/AICVPk4AAAAAAAAAAXsAAABAAAAA2cmyFIz21z8ACKN4/RiIPwAAnz5OAAAAAAAAAAF8AAAAQAAAAKgJmXzqL9g/QDXzBZgSiz8AAKk+XgAAAAAAAAABfQAAAEAAAAC3IDcFgG7YPwAXDego1Y8/AICwPl4AAAAAAAAAAX4AAABAAAAACQ+Nrkyy2D/gVngPWDCTPwCAuD5tAAAAAAAAAAF/AAAAQAAAABkmKzfi8Ng/AEiFgKCRlT8AAL4+bQAAAAAAAAABgAAAAEAAAAAoPcm/dy/ZP2AT9xtk15g/AADDPn0AAAAAAAAAAYEAAABAAAAA93yvJ9Zo2T9goiWb1YSbPwAAxT59AAAAAAAAAAGCAAAAQAAAAITl3W79nNk/QJMyDB7mnT8AgMY+jQAAAAAAAAABgwAAAEAAAADPdlSV7cvZP1BgwUzcb6A/AIDHPo0AAAAAAAAAAYQAAABAAAAAmFlbem/w2T/A2EeFgKChPwCAxz6cAAAAAAAAAAGFAAAAQAAAACBlqj66D9o/UFHOvSTRoj8AgMY+nAAAAAAAAAABhgAAAEAAAAAlwonBliTaP6ArM+iftaM/AADGPqwAAAAAAAAAAYcAAABAAAAA6kexIzw02j8Q1aiZL8CkPwAAxj6sAAAAAAAAAAGIAAAAQAAAAGz2IGWqPto/gE0v0tPwpT8AAMY+vAAAAAAAAAABiQAAAEAAAABs9iBlqj7aPxDGtQp4Iac/AIDEPrwAAAAAAAAAAYoAAABAAAAAKx9pRHM52j+APjxDHFKoPwAAxD68AAAAAAAAAAGLAAAAQAAAAKpw+QIFL9o/8Oex9KtcqT8AAMQ+2wAAAAAAAAABjAAAAEAAAAAlwonBliTaP6DNasKN/6o/AADFPtsAAAAAAAAAAY0AAABAAAAAYjxiX/EU2j8wFQKCRlasPwCAxT7bAAAAAAAAAAGOAAAAQAAAANkwE5um9dk/sI2IuuqGrT8AgMU+2wAAAAAAAAABjwAAAEAAAAAQTgy2JNHZP0CkMAG4A68/AADGPukAAAAAAAAAAZAAAABAAAAABpRNsGun2T+gfpUrM+ivPwAAxz7pAAAAAAAAAAGRAAAAQAAAAHorH2lEc9k/mMoeOYCysD8AgMk+CQEAAAAAAAABkgAAAEAAAACq6zgB5jnZP0DQyIqzEbE/AADNPgkBAAAAAAAAAZMAAABAAAAAm9SaeFD72D+Q2xwuGtCxPwAA0D4JAQAAAAAAAAGUAAAAQAAAAErmRM+Dt9g/yEhPw1dCsj8AgNI+CQEAAAAAAAABlQAAAEAAAAC3IDcFgG7YPxBUo2a+ALM/AIDUPhgBAAAAAAAAAZYAAABAAAAAZjLhW7Mq2D9AwdX7+3KzPwCA1j4YAQAAAAAAAAGXAAAAQAAAAFcbQ9Md7Nc/kMwpn2IxtD8AANY+KAEAAAAAAAABmAAAAEAAAACH21xrv7LXP8A5XDSgo7Q/AADWPigBAAAAAAAAAZkAAABAAAAA+3IuJJh+1z/4dZ9Q8ju1PwAA1j44AQAAAAAAAAGaAAAAQAAAAPC4bx7fVNc/sEpaKTrBtT8AANc+OAEAAAAAAAABmwAAAEAAAAAn1mg5XTDXP3AfFQKCRrY/AIDNPkcBAAAAAAAAAZwAAABAAAAA36HRlUkW1z8g9M/aycu2PwCAvz5HAQAAAAAAAAGdAAAAQAAAANxE8hJtAdc/SGECcAc+tz8AAIc+dgEAAAAAAAABngAAAEAAAAAegwq6vgXZP2DIJRK2+Mg/AAAIPgAAAAAAAAAAAZ8AAABAAAAAnzF6+ywQ2T9gyCUStvjIPwAAPD4QAAAAAAAAAAGgAAAAQAAAAOEIMhxkFdk/JPzpMzsCyT8AAFQ+EAAAAAAAAAABoQAAAEAAAADhCDIcZBXZP+gvrlXAC8k/AABOPhAAAAAAAAAAAaIAAABAAAAA4QgyHGQV2T/oL65VwAvJPwAAUD4QAAAAAAAAAAGjAAAAQAAAAOEIMhxkFdk/rGNyd0UVyT8AAE4+HwAAAAAAAAABpAAAAEAAAADhCDIcZBXZPzTL+rpPKMk/AABMPh8AAAAAAAAAAaUAAABAAAAAnzF6+ywQ2T/4/r7c1DHJPwAAUj4vAAAAAAAAAAGmAAAAQAAAANyrUpmHANk/+P6+3NQxyT8AAF4+LwAAAAAAAAABpwAAAEAAAADWTnMWq+vYP/j+vtzUMck/AABkPi8AAAAAAAAAAagAAABAAAAAkRrccpfR2D/4/r7c1DHJPwAAaz4+AAAAAAAAAAGpAAAAQAAAAMc31Y0Vrdg/NMv6uk8oyT8AAHU+PgAAAAAAAAABqgAAAEAAAAC3IDcFgG7YPzTL+rpPKMk/AACBPk4AAAAAAAAAAasAAABAAAAAZjLhW7Mq2D80y/q6TyjJPwCAiT5OAAAAAAAAAAGsAAAAQAAAAJKVG3F43Nc/dJc2mcoeyT8AAJQ+XgAAAAAAAAABrQAAAEAAAAA7SuZEz4PXP3SXNpnKHsk/AICfPl4AAAAAAAAAAa4AAABAAAAApif59+4l1z80y/q6TyjJPwCAqj5eAAAAAAAAAAGvAAAAQAAAAEh/5EhpuNY/NMv6uk8oyT8AgLQ+bQAAAAAAAAABsAAAAEAAAACoojj2zzDWPzTL+rpPKMk/AADAPm0AAAAAAAAAAbEAAABAAAAABcaMozap1T80y/q6TyjJPwCAyz6NAAAAAAAAAAGyAAAAQAAAACASKTBmHNU/NMv6uk8oyT8AANQ+jQAAAAAAAAABswAAAEAAAAC8r1V7J4XUP3SXNpnKHsk/AIDbPo0AAAAAAAAAAbQAAABAAAAAVk2Cxujt0z/oL65VwAvJPwCA3j6NAAAAAAAAAAG1AAAAQAAAAG08P9A7TNM/6C+uVcALyT8AgN8+nAAAAAAAAAABtgAAAEAAAABIsSM8NLrSPyT86TM7Ask/AADhPpwAAAAAAAAAAbcAAABAAAAAptR36Zoy0j8k/OkzOwLJPwCA4j6sAAAAAAAAAAG4AAAAQAAAAEXPg7c4sNE/JPzpMzsCyT8AgOQ+rAAAAAAAAAABuQAAAEAAAADqJm8Is0LRPyT86TM7Ask/AIDnPrsAAAAAAAAAAboAAABAAAAAzlUSemTa0D/oL65VwAvJPwAA6z67AAAAAAAAAAG7AAAAQAAAAHkK3U27gdA/rGNyd0UVyT8AAPA+ywAAAAAAAAABvAAAAEAAAAClbRdjgDPQP3SXNpnKHsk/AIDyPssAAAAAAAAAAb0AAABAAAAAKK3ytNXpzz80y/q6TyjJPwCA8z7bAAAAAAAAAAG+AAAAQAAAAI4tJuUYd88/NMv6uk8oyT8AAPQ+2wAAAAAAAAABvwAAAEAAAAB4uajZpiPPP/j+vtzUMck/AAD0PuoAAAAAAAAAAcAAAABAAAAA6POaD6Pazj/4/r7c1DHJPwAA7T7qAAAAAAAAAAHBAAAAQAAAANo53AnqsM4/+P6+3NQxyT8AgOM++gAAAAAAAAABwgAAAEAAAADW3PyGDZzOPzTL+rpPKMk/AADJPvoAAAAAAAAAAcMAAABAAAAA2jncCeqwzj+sY3J3RRXJPwCApj76AAAAAAAAAAHEAAAAQAAAAOjzmg+j2s4/JPzpMzsCyT8AAF8++gAAAAAAAAABxQAAAEAAAAD+7W0ieYnWPxDstYFYlcQ/AAAgPgAAAAAAAAAAAcYAAABAAAAAvRa2AUKE1j8EHaX6Q2/EPwAAXz4fAAAAAAAAAAHHAAAAQAAAAL0WtgFChNY/BB2l+kNvxD8AAHw+HwAAAAAAAAAByAAAAEAAAAC9FrYBQoTWP0Dp4Ni+ZcQ/AAB7Ph8AAAAAAAAAAckAAABAAAAAvRa2AUKE1j9A6eDYvmXEPwCAhD4fAAAAAAAAAAHKAAAAQAAAAL0WtgFChNY/QOng2L5lxD8AAIs+HwAAAAAAAAABywAAAEAAAAC9FrYBQoTWP0Dp4Ni+ZcQ/AICSPi8AAAAAAAAAAcwAAABAAAAAPsUlQ7CO1j8EHaX6Q2/EPwAAlj4vAAAAAAAAAAHNAAAAQAAAAMBzlYQemdY/yFBpHMl4xD8AgJg+LwAAAAAAAAABzgAAAEAAAACG+bzmw6jWP1S48V/Ti8Q/AICZPi8AAAAAAAAAAc8AAABAAAAAilacaaC91j/YH3qj3Z7EPwAAmz4/AAAAAAAAAAHQAAAAQAAAABJi6y3r3NY/7O6KKvLExD8AgJ0+TgAAAAAAAAAB0QAAAEAAAABe82FU2wvXP/S9m7EG68Q/AAChPk4AAAAAAAAAAdIAAABAAAAALjNIvDlF1z+M9DR8JSTFPwAApT5eAAAAAAAAAAHTAAAAQAAAAPtyLiSYftc/sJJWik5wxT8AAKc+XgAAAAAAAAAB1AAAAEAAAABMYYTNZMLXP1SYANyBz8U/AICnPm0AAAAAAAAAAdUAAABAAAAAnk/adjEG2D8Mbbu0yVTGPwAAqz5tAAAAAAAAAAHWAAAAQAAAAO49MCD+Sdg/yEF2jRHaxj8AALA+fQAAAAAAAAAB1wAAAEAAAAA/LIbJyo3YP7TibETUVcc/AIC0Pn0AAAAAAAAAAdgAAABAAAAAkRrccpfR2D8gHNu3jL7HPwAAuT6NAAAAAAAAAAHZAAAAQAAAAJ8xevssENk/BO7A5zoUyD8AAL4+nAAAAAAAAAAB2gAAAEAAAABvcWBji0nZP6zzajluc8g/AADFPpwAAAAAAAAAAdsAAABAAAAA/NmOqrJ92T+MxVBpHMnIPwAAyj6cAAAAAAAAAAHcAAAAQAAAAAaUTbBrp9k/NMv6uk8oyT8AAM8+rAAAAAAAAAAB3QAAAEAAAADPdlSV7cvZP+DQpAyDh8k/AADSPqwAAAAAAAAAAd4AAABAAAAAWIKjWTjr2T/Aooo8Md3JPwCA1T6sAAAAAAAAAAHfAAAAQAAAAJ+2Ov1LBdo/aKg0jmQ8yj8AANc+vAAAAAAAAAAB4AAAAEAAAABiPGJf8RTaP0h6Gr4Skso/AIDXPrwAAAAAAAAAAeEAAABAAAAA4+rRoF8f2j9450xTUATLPwCA1j7LAAAAAAAAAAHiAAAAQAAAAKMTGoAoGto/qFR/6I12yz8AANU+ywAAAAAAAAAB4wAAAEAAAADgjfIdgwraP2ApOsHV+8s/AIDWPtsAAAAAAAAAAeQAAABAAAAAWIKjWTjr2T+cZX3dJ5TMPwCA2T7bAAAAAAAAAAHlAAAAQAAAAAzxLDNIvNk/GG781/QizT8AAN8+6gAAAAAAAAAB5gAAAEAAAAD82Y6qsn3ZP0TbLm0ylc0/AIDnPuoAAAAAAAAAAecAAABAAAAAKD3Jv3cv2T+wFJ3g6v3NPwAA8D76AAAAAAAAAAHoAAAAQAAAAFBDJFJgzNg/VBpHMh5dzj8AAPg++gAAAAAAAAAB6QAAAEAAAAD0mg+j2l7YPzjsLGLMss4/AAD+PgoBAAAAAAAAAeoAAABAAAAA2cmyFIz21z9cik5w9f7OPwCAAT8KAQAAAAAAAAHrAAAAQAAAAALQDad0k9c/7MDnOhQ4zz8AgAI/GQEAAAAAAAAB7AAAAEAAAABorSBalDXXP8jDvOOtZ88/AEADPxkBAAAAAAAAAe0AAABAAAAAEmLrLevc1j9Y+lWuzKDPPwBABD8ZAQAAAAAAAAHuAAAAQAAAAD7FJUOwjtY/NP0qV2bQzz8AQAU/OQEAAAAAAAAB7wAAAEAAAABrKGBYdUDWP0DMO9569s8/AMAFPzkBAAAAAAAAAfAAAABAAAAAm+h58BYH1j9Mm0xljxzQPwDABT85AQAAAAAAAAHxAAAAQAAAAFBXA8om2NU/fFB7W+E90D8AAPk+OQEAAAAAAAAB8gAAAEAAAADIS7QF3LjVP4ofjOL1Y9A/AADfPkgBAAAAAAAAAfMAAABAAAAABcaMozap1T+a7pxpCorQPwAAmz5IAQAAAAAAAAH0AAAAQAAAAKEkF1hqKu0/OOwsYsyyzj8AAMA9AAAAAAAAAAAB9QAAAEAAAABBEHPoBS3tPzjsLGLMss4/AAAGPhAAAAAAAAAAAfYAAABAAAAA4/vOeKEv7T8AIPGDUbzOPwAAGD4QAAAAAAAAAAH3AAAAQAAAAOP7znihL+0/OOwsYsyyzj8AABc+EAAAAAAAAAAB+AAAAEAAAADj+854oS/tPzjsLGLMss4/AAAdPhAAAAAAAAAAAfkAAABAAAAA4/vOeKEv7T847CxizLLOPwAAJT4QAAAAAAAAAAH6AAAAQAAAAOP7znihL+0/OOwsYsyyzj8AADA+HwAAAAAAAAAB+wAAAEAAAABBEHPoBS3tPwAg8YNRvM4/AABAPh8AAAAAAAAAAfwAAABAAAAAYE1fNzMl7T8AIPGDUbzOPwAAVD4fAAAAAAAAAAH9AAAAQAAAAD6zk2UpGO0/OOwsYsyyzj8AAGc+LwAAAAAAAAAB/gAAAEAAAAB5LWwDhAjtP3i4aEBHqc4/AAB4Pi8AAAAAAAAAAf8AAABAAAAAtadEod747D94uGhAR6nOPwAAgT4/AAAAAAAAAAEAAQAAQAAAAFA2wa6d5uw/eLhoQEepzj8AAIQ+PwAAAAAAAAABAQEAAEAAAABL2eErwdHsPwAg8YNRvM4/AICFPk4AAAAAAAAAAQIBAABAAAAARXwCqeS87D+Ih3nHW8/OPwAAiT5eAAAAAAAAAAEDAQAAQAAAAJ8zx5Vspew/lFaKTnD1zj8AAI4+XgAAAAAAAAABBAEAAEAAAAD66ouC9I3sPxy+EpJ6CM8/AICRPl4AAAAAAAAAAQUBAABAAAAAVKJQb3x27D9sWV/3CSXPPwCAlT5tAAAAAAAAAAEGAQAAQAAAAK5ZFVwEX+w/7MDnOhQ4zz8AgJs+bQAAAAAAAAABBwEAAEAAAAAIEdpIjEfsP3gocH4eS88/AICiPm0AAAAAAAAAAQgBAABAAAAAArT6xa8y7D8AkPjBKF7PPwAAqT58AAAAAAAAAAEJAQAAQAAAAP1WG0PTHew/UCtFJ7h6zz8AgK8+fAAAAAAAAAABCgEAAEAAAACY5ZdQkgvsP9SSzWrCjc8/AIC2PpsAAAAAAAAAAQsBAABAAAAA1V9w7uz76z/Uks1qwo3PPwCAvz6bAAAAAAAAAAEMAQAAQAAAALLFpBzj7us/mMaRjEeXzz8AgMM+mwAAAAAAAAABDQEAAEAAAAAuFzXbdOTrP5jGkYxHl88/AIDFPpsAAAAAAAAAAQ4BAABAAAAA7j99uj3f6z+YxpGMR5fPPwAAyT6rAAAAAAAAAAEPAQAAQAAAAE1UISqi3Os/1JLNasKNzz8AAM8+qwAAAAAAAAABEAEAAEAAAABNVCEqotzrP9SSzWrCjc8/AADTPqsAAAAAAAAAAREBAABAAAAALhc123Tk6z8QXwlJPYTPPwAA1j6rAAAAAAAAAAESAQAAQAAAALLFpBzj7us/EF8JST2Ezz8AgNc+uwAAAAAAAAABEwEAAEAAAADVX3Du7PvrPxBfCUk9hM8/AIDXPsoAAAAAAAAAARQBAABAAAAA27xPcckQ7D9QK0UnuHrPPwAA2D7aAAAAAAAAAAEVAQAAQAAAAOAZL/SlJew/yMO8461nzz8AANg+2gAAAAAAAAABFgEAAEAAAACGYmoHHj3sPwCQ+MEoXs8/AADYPukAAAAAAAAAARcBAABAAAAAbIJdO81Z7D88XDSgo1TPPwAA2T7pAAAAAAAAAAEYAQAAQAAAAFSiUG98duw/eChwfh5Lzz8AgNk++QAAAAAAAAABGQEAAEAAAADbrZ8zx5XsP3gocH4eS88/AIDZPvkAAAAAAAAAARoBAABAAAAAZLnu9xG17D94KHB+HkvPPwAA3T4JAQAAAAAAAAEbAQAAQAAAAEvZ4SvB0ew/eChwfh5Lzz8AAOI+CQEAAAAAAAABHAEAAEAAAADyIR0/OensP3gocH4eS88/AIDlPhgBAAAAAAAAAR0BAABAAAAA9n78wRX+7D94KHB+HkvPPwCA6T4YAQAAAAAAAAEeAQAAQAAAAFnwf7RWEO0/eChwfh5Lzz8AAOs+KAEAAAAAAAABHwEAAEAAAAAgdqcW/B/tPzxcNKCjVM8/AIDrPigBAAAAAAAAASABAABAAAAAoSQXWGoq7T8AkPjBKF7PPwAA7T44AQAAAAAAAAEhAQAAQAAAAIPnKgk9Mu0/AJD4wShezz8AgO4+OAEAAAAAAAABIgEAAEAAAACD5yoJPTLtPwCQ+MEoXs8/AIDwPjgBAAAAAAAAASMBAABAAAAAQRBz6AUt7T8AkPjBKF7PPwCA8j5HAQAAAAAAAAEkAQAAQAAAAN6e7/XEGu0/AJD4wShezz8AgPc+RwEAAAAAAAABJQEAAEAAAAA3VrTiTAPtPzxcNKCjVM8/AID+PlcBAAAAAAAAASYBAABAAAAAUDbBrp3m7D94KHB+HkvPPwCAAT9XAQAAAAAAAAEnAQAAQAAAACg/Flq3xOw/uPSrXJlBzz8AAAM/ZgEAAAAAAAABKAEAAEAAAAD/R2sF0aLsP+zA5zoUOM8/AEAEP2YBAAAAAAAAASkBAABAAAAAlXkIkLN77D/swOc6FDjPPwBABT92AQAAAAAAAAEqAQAAQAAAAIq/SYr6Uew/7MDnOhQ4zz8AwAU/dgEAAAAAAAABKwEAAEAAAAAg8eYU3SrsP+zA5zoUOM8/AIAGP4YBAAAAAAAAASwBAABAAAAAFjcoDyQB7D+49KtcmUHPPwDABj+GAQAAAAAAAAEtAQAAQAAAAK1oxZkG2us/eChwfh5Lzz8AwAY/lQEAAAAAAAABLgEAAEAAAACEcRpFILjrPzxcNKCjVM8/AAAHP5UBAAAAAAAAAS8BAABAAAAAPT2DoQye6z8AkPjBKF7PPwAABz+lAQAAAAAAAAEwAQAAQAAAADngox4wies/UCtFJ7h6zz8AgAM/pQEAAAAAAAABMQEAAEAAAAAVRthMJnzrP1ArRSe4es8/AID9PrUBAAAAAAAAATIBAABAAAAAdFp8vIp56z/Uks1qwo3PPwCAvT61AQAAAAAAAAEzAQAAQAAAAJf0R46Uhus/mMaRjEeXzz8AADo+tQEAAAAAAAABNAEAAEAAAACdUScRcZvrPxBfCUk9hM8/AACYPQMCAAAAAAAAATUBAABAAAAADPEsM0i82T9yWqAaNfPVPwAAHD4AAAAAAAAAAAE2AQAAQAAAAE7I5FN/wdk/kkC+iXLu1T8AAFU+EAAAAAAAAAABNwEAAEAAAABOyORTf8HZP64m3Piv6dU/AABwPhAAAAAAAAAAATgBAABAAAAADPEsM0i82T+SQL6Jcu7VPwAAaz4QAAAAAAAAAAE5AQAAQAAAAAzxLDNIvNk/kkC+iXLu1T8AAHY+EAAAAAAAAAABOgEAAEAAAABHawXRoqzZPziOZDy6/NU/AACAPi8AAAAAAAAAATsBAABAAAAAAjduLY+S2T/8wShePwbWPwAAiD4vAAAAAAAAAAE8AQAAQAAAAHorH2lEc9k/vvXsf8QP1j8AAJE+LwAAAAAAAAABPQEAAEAAAAAumqhCVETZP4IpsaFJGdY/AICVPi8AAAAAAAAAAT4BAABAAAAAHoMKur4F2T9kQ5MyDB7WPwAAnj4/AAAAAAAAAAE/AQAAQAAAAMc31Y0Vrdg/ZEOTMgwe1j8AAKk+PwAAAAAAAAABQAEAAEAAAAAuFehANU/YP4IpsaFJGdY/AAC0Pk4AAAAAAAAAAUEBAABAAAAA1GzTka/h1z+eD88QhxTWPwCAvz5OAAAAAAAAAAFCAQAAQAAAAHjEvuIpdNc/vvXsf8QP1j8AAMg+TgAAAAAAAAABQwEAAEAAAABaloLR/vbWP9zbCu8BC9Y/AIDQPl4AAAAAAAAAAUQBAABAAAAA8zOvHMBf1j9yWqAaNfPVPwCA2D5eAAAAAAAAAAFFAQAAQAAAAI3R22eByNU/kkC+iXLu1T8AAOA+fQAAAAAAAAABRgEAAEAAAADll1CSCyzVP+zyF9cq4NU/AADmPn0AAAAAAAAAAUcBAABAAAAA/oYNnF6K1D8mv1O1pdbVPwAA7D59AAAAAAAAAAFIAQAAQAAAABR2yqWx6NM/oFfLcZvD1T8AgO8+fQAAAAAAAAABSQEAAEAAAABn319NXzfTP7w96eDYvtU/AIDzPo0AAAAAAAAAAUoBAABAAAAAfs4cV7KV0j/cIwdQFrrVPwAA9T6NAAAAAAAAAAFLAQAAQAAAAFTmIUDO7tE/3CMHUBa61T8AgPY+nAAAAAAAAAABTAEAAEAAAACtrJZqWFLRP1K8fgwMp9U/AID4PpwAAAAAAAAAAU0BAABAAAAAiCF71lDA0D8a8EIukbDVPwCA+j6sAAAAAAAAAAFOAQAAQAAAACcch6TuPdA/vD3p4Ni+1T8AAPo+rAAAAAAAAAABTwEAAEAAAACSigVo9YvPP4JxrQJeyNU/AAD6PrwAAAAAAAAAAVABAABAAAAA4Ja7jMbFzj9GpXEk49HVPwAA+j68AAAAAAAAAAFRAQAAQAAAALiuwHXiHs4/CNk1Rmjb1T8AAPs+ywAAAAAAAAABUgEAAEAAAAAU0hQjSZfNP+zyF9cq4NU/AID7PssAAAAAAAAAAVMBAABAAAAA+gC4lPouzT/QDPpn7eTVPwCA+z7bAAAAAAAAAAFUAQAAQAAAAGg7qsr25cw/0Az6Z+3k1T8AgPk+2wAAAAAAAAABVQEAAEAAAABegevEPbzMP64m3Piv6dU/AID2PusAAAAAAAAAAVYBAABAAAAAWCQMQmGnzD+SQL6Jcu7VPwCA3T7rAAAAAAAAAAFXAQAAQAAAAOSMOomI28w/clqgGjXz1T8AgLs+6wAAAAAAAAABWAEAAEAAAAD6ALiU+i7NPziOZDy6/NU/AAB9PvoAAAAAAAAAAVkBAABAAAAA3ETyEm0B1z9qmoIi2GvTPwAAUD4AAAAAAAAAAAFaAQAAQAAAABwcqjOkBtc/apqCIthr0z8AgI4+EAAAAAAAAAABWwEAAEAAAADcRPISbQHXP0y0ZLOacNM/AACgPhAAAAAAAAAAAVwBAABAAAAA3ETyEm0B1z8O6CjVH3rTPwAAnD4QAAAAAAAAAAFdAQAAQAAAANxE8hJtAdc/Dugo1R960z8AAJ4+IAAAAAAAAAABXgEAAEAAAAAcHKozpAbXP9Qb7fakg9M/AACfPiAAAAAAAAAAAV8BAABAAAAAXvNhVNsL1z88nVfLcZvTPwCAoD4vAAAAAAAAAAFgAQAAQAAAAN+h0ZVJFtc/ph7Cnz6z0z8AgKI+LwAAAAAAAAABYQEAAEAAAACmJ/n37iXXPw6gLHQLy9M/AICkPj8AAAAAAAAAAWIBAABAAAAAqYTYess61z+YB7W3Fd7TPwCApT4/AAAAAAAAAAFjAQAAQAAAADGQJz8WWtc/5KIBHaX60z8AAKc+TwAAAAAAAAABZAEAAEAAAAA7SuZEz4PXP0wkbPFxEtQ/AICpPk8AAAAAAAAAAWUBAABAAAAAh9tca7+y1z+2pdbFPirUPwCArz5PAAAAAAAAAAFmAQAAQAAAAFcbQ9Md7Nc/AkEjK85G1D8AgLc+XgAAAAAAAAABZwEAAEAAAAAkWyk7fCXYP2zCjf+aXtQ/AADBPl4AAAAAAAAAAWgBAABAAAAANXLHwxFk2D/WQ/jTZ3bUPwAAyz5uAAAAAAAAAAFpAQAAQAAAAEaJZUynotg/BvkmyrmX1D8AgNA+bgAAAAAAAAABagEAAEAAAACVd7v1c+bYP06Ucy9JtNQ/AADUPm4AAAAAAAAAAWsBAABAAAAAZbehXdIf2T96SaIlm9XUPwCA1T59AAAAAAAAAAFsAQAAQAAAAPIf0KT5U9k/jhizrK/71D8AANc+fQAAAAAAAAABbQEAAEAAAAD82Y6qsn3ZP5rnwzPEIdU/AIDXPo0AAAAAAAAAAW4BAABAAAAAhOXdbv2c2T+uttS62EfVPwCA1z6dAAAAAAAAAAFvAQAAQAAAAIdCvfHZsdk/gLmpY3J31T8AANg+nQAAAAAAAAABcAEAAEAAAADLGXUSEbfZP7Bu2FnEmNU/AADYPp0AAAAAAAAAAXEBAABAAAAABpRNsGun2T+gV8txm8PVPwAA2j6sAAAAAAAAAAFyAQAAQAAAAMFftgxYjdk/ribc+K/p1T8AAN0+rAAAAAAAAAABcwEAAEAAAAC0pfcGn2PZP7717H/ED9Y/AADgPrwAAAAAAAAAAXQBAABAAAAA5mURn0Aq2T8IkTnlUyzWPwCA4z68AAAAAAAAAAF1AQAAQAAAAFSgA9U84dg/GmBKbGhS1j8AAOg+zAAAAAAAAAABdgEAAEAAAAD/VM6ok4jYP2j7ltH3btY/AIDtPswAAAAAAAAAAXcBAABAAAAAqAmZfOov2D/QfAGmxIbWPwCA8z7bAAAAAAAAAAF4AQAAQAAAAFC+Y1BB19c/3EsSLdms1j8AgPk+2wAAAAAAAAABeQEAAEAAAAD7ci4kmH7XP0rNfAGmxNY/AID/PusAAAAAAAAAAXoBAABAAAAA5v6wGCYr1z9anI2IuurWPwDAAj/rAAAAAAAAAAF7AQAAQAAAABJi6y3r3NY/pjfa7UkH1z8AwAQ/+gAAAAAAAAABfAEAAEAAAACAnN1j55PWPxC5RMIWH9c/AAAGP/oAAAAAAAAAAX0BAABAAAAALq6HuhpQ1j9cVJEnpjvXPwBABz8KAQAAAAAAAAF+AQAAQAAAAGFuoVK8FtY/xNX7+3JT1z8AQAg/CgEAAAAAAAABfwEAAEAAAADUBXMLleLVPypXZtA/a9c/AMAIPxoBAAAAAAAAAYABAABAAAAAhnT85KSz1T+U2NCkDIPXPwCACT8aAQAAAAAAAAGBAQAAQAAAAHy6Pd/ridU/HkBZ6BaW1z8AwAk/KQEAAAAAAAABggEAAEAAAACy1zb6aWXVP6in4Sshqdc/AMAJPykBAAAAAAAAAYMBAABAAAAAqB149LA71T/0Qi6RsMXXPwBAAj85AQAAAAAAAAGEAQAAQAAAAF2MAc7ADNU/XsSYZX3d1z8AAO8+OQEAAAAAAAABhQEAAEAAAABT0kLIB+PUP8ZFAzpK9dc/AACoPjkBAAAAAAAAAYYBAABAAAAAaJlB4s0p2j/y5GVrng/fPwAACD4AAAAAAAAAAAGHAQAAQAAAAGI8Yl/xFNo/KrGhSRkG3z8AADw+EAAAAAAAAAABiAEAAEAAAAAgZao+ug/aPyqxoUkZBt8/AABUPhAAAAAAAAAAAYkBAABAAAAA2TATm6b12T8qsaFJGQbfPwAAbD4QAAAAAAAAAAGKAQAAQAAAABar6zgB5tk/KrGhSRkG3z8AAI0+HwAAAAAAAAABiwEAAEAAAADPdlSV7cvZPyqxoUkZBt8/AACfPh8AAAAAAAAAAYwBAABAAAAABpRNsGun2T8Oy4Pa2wrfPwCArz4fAAAAAAAAAAGNAQAAQAAAAHorH2lEc9k/0v5H/GAU3z8AAL0+LwAAAAAAAAABjgEAAEAAAAAoPcm/dy/ZP5YyDB7mHd8/AIDJPi8AAAAAAAAAAY8BAABAAAAAkRrccpfR2D86gLLQLSzfPwAAzz4/AAAAAAAAAAGQAQAAQAAAAHZJf+RIadg/hhv/Nb1I3z8AANk+PwAAAAAAAAABkQEAAEAAAADZybIUjPbXPxKDh3nHW98/AIDkPj8AAAAAAAAAAZIBAABAAAAA+3IuJJh+1z+W6g+90W7fPwCA7T5OAAAAAAAAAAGTAQAAQAAAAFqWgtH+9tY/HlKYANyB3z8AgPY+TgAAAAAAAAABlAEAAEAAAABvhT/bUVXWP8KfPrMjkN8/AAD8Pl4AAAAAAAAAAZUBAABAAAAAyEu0Bdy41T+muSBE5pTfPwAAAT9eAAAAAAAAAAGWAQAAQAAAAN86cQ8vF9U/itMC1aiZ3z8AwAM/bQAAAAAAAAABlwEAAEAAAAD3KS4ZgnXUP8KfPrMjkN8/AMAGP20AAAAAAAAAAZgBAABAAAAAT/CiQwzZ0z+muSBE5pTfPwDACD99AAAAAAAAAAGZAQAAQAAAAKi2F26WPNM/itMC1aiZ3z8AAAo/fQAAAAAAAAABmgEAAEAAAACEK/zZjqrSP2rt5GVrnt8/AMALP40AAAAAAAAAAZsBAABAAAAAIiYIqCwo0j/Sbk86OLbfPwCADT+NAAAAAAAAAAGcAQAAQAAAAIWmO9hvtdE/PvC5DgXO3z8AQA0/jQAAAAAAAAABnQEAAEAAAAAq/iYp6kfRP+I9YMFM3N8/AMAMP5wAAAAAAAAAAZ4BAABAAAAAUgSCu9Lk0D+qcSTj0eXfPwDADD+cAAAAAAAAAAGfAQAAQAAAAH5nvNCXltA/aqXoBFfv3z8AQA0/rAAAAAAAAAABoAEAAEAAAAAseWYny1LQPy7ZrCbc+N8/AMANP6wAAAAAAAAAAaEBAABAAAAAoBA44KMe0D95hjikMAHgPwCADj+8AAAAAAAAAAGiAQAAQAAAACit8rTV6c8/a5Op7JED4D8AAAg/vAAAAAAAAAABowEAAEAAAAAallQsQKvPP2uTqeyRA+A/AID+PtkAAAAAAAAAAaQBAABAAAAAkooFaPWLzz9rk6nskQPgPwCA1z7ZAAAAAAAAAAGlAQAAQAAAAJKKBWj1i88/Sr/KlRn03z8AAKk+2QAAAAAAAAABpgEAAEAAAAAe8zOvHMDPPz7wuQ4Fzt8/AABdPukAAAAAAAAAAacBAABAAAAA+3IuJJh+1z+ugBdyiYTdPwAAHD4AAAAAAAAAAAGoAQAAQAAAAPtyLiSYftc/JhmPLn9x3T8AAFU+DwAAAAAAAAABqQEAAEAAAAB4xL7iKXTXP37L6Hs3Y90/AABwPg8AAAAAAAAAAaoBAABAAAAAOO0GwvJu1z+6lyRaslndPwAAaT4PAAAAAAAAAAGrAQAAQAAAADjtBsLybtc/2n1Cye9U3T8AAGw+DwAAAAAAAAABrAEAAEAAAAA47QbC8m7XP/pjYDgtUN0/AABsPh8AAAAAAAAAAa0BAABAAAAAOO0GwvJu1z8yMJwWqEbdPwAAbD4fAAAAAAAAAAGuAQAAQAAAADjtBsLybtc/Uha6heVB3T8AAG4+HwAAAAAAAAABrwEAAEAAAAA47QbC8m7XP2781/QiPd0/AABzPh8AAAAAAAAAAbABAABAAAAAOO0GwvJu1z+O4vVjYDjdPwAAdj4uAAAAAAAAAAGxAQAAQAAAADjtBsLybtc/juL1Y2A43T8AAIE+LgAAAAAAAAABsgEAAEAAAACDfn3o4p3XPzIwnBaoRt0/AICNPj4AAAAAAAAAAbMBAABAAAAAD+erLwrS1z9+y+h7N2PdPwAAmD5OAAAAAAAAAAG0AQAAQAAAACD+SbifENg/Us69JNGS3T8AgJ4+TgAAAAAAAAABtQEAAEAAAABy7J9hbFTYPwbrdF4tx90/AACjPm0AAAAAAAAAAbYBAABAAAAAh2Adbd6n2D++ByyYifvdPwAApj5tAAAAAAAAAAG3AQAAQAAAAFv94lcZ9tg/Uj7FYqg03j8AgKk+bQAAAAAAAAABuAEAAEAAAAAumqhCVETZP+50Xi3Hbd4/AICvPm0AAAAAAAAAAbkBAABAAAAAwV+2DFiN2T+ikRVnI6LePwCAtz59AAAAAAAAAAG6AQAAQAAAAFElxNZb1tk/Wq7MoH/W3j8AAMI+jAAAAAAAAAABuwEAAEAAAADj6tGgXx/aPw7Lg9rbCt8/AIDOPowAAAAAAAAAAbwBAABAAAAA9AFwKfVd2j/G5zoUOD/fPwCA1z6MAAAAAAAAAAG9AQAAQAAAAIFqnnAckto/stAtLA9q3z8AAN8+nAAAAAAAAAABvgEAAEAAAACLJF121bvaP6a5IETmlN8/AIDlPpwAAAAAAAAAAb8BAABAAAAA01j0GenV2j+WohNcvb/fPwCA7D6rAAAAAAAAAAHAAQAAQAAAAJbeG3yO5do/iosGdJTq3z8AAPM+qwAAAAAAAAABwQEAAEAAAAATMKw6INvaPy/HbQ4XDeA/AID6PrsAAAAAAAAAAcIBAABAAAAAENPMt0PG2j+ZSNji4yTgPwCAAD+7AAAAAAAAAAHDAQAAQAAAAIjHffP4pto/1fCVkNRD4D8AwAM/ywAAAAAAAAABxAEAAEAAAAB8Db/tP33aPxGZUz7FYuA/AEAGP8sAAAAAAAAAAcUBAABAAAAA7qSQphhJ2j9PQRHstYHgPwAACT/aAAAAAAAAAAHGAQAAQAAAAJ+2Ov1LBdo/m9xdUUWe4D8AwAs/2gAAAAAAAAABxwEAAEAAAAAM8SwzSLzZP8eRjEeXv+A/AMAOP+oAAAAAAAAAAcgBAABAAAAA93yvJ9Zo2T8FOkr1h97gPwBAET/qAAAAAAAAAAHJAQAAQAAAAJ8xevssENk/Me9469n/4D8AABQ/+gAAAAAAAAABygEAAEAAAABK5kTPg7fYP1+kp+ErIeE/AEAVP/oAAAAAAAAAAcsBAABAAAAA9JoPo9pe2D+dTGWPHEDhPwBAFj8JAQAAAAAAAAHMAQAAQAAAACD+SbifENg/6eex9Ktc4T8AwBY/CQEAAAAAAAABzQEAAEAAAADPD/QO08zXP0N2jRHaduE/AMAWPxkBAAAAAAAAAc4BAABAAAAAvvhVhj2O1z+PEdp2aZPhPwAAFz8ZAQAAAAAAAAHPAQAAQAAAAHNn319NX9c/CYbTAtWo4T8AgBc/GQEAAAAAAAAB0AEAAEAAAABorSBalDXXP3EHPtehwOE/AIAQPygBAAAAAAAAAdEBAABAAAAA36HRlUkW1z8JYlXSStHhPwBABj8oAQAAAAAAAAHSAQAAQAAAAJttOvI1/NY/nbxszfPh4T8AANI+SAEAAAAAAAAB0wEAAEAAAAAXv8qwx/HWP2PwMO946+E/AABjPkgBAAAAAAAAAdQBAABAAAAAm2068jX81j9T/aE32u3hPwAAvj1IAQAAAAAAAAHVAQAAQAAAAAkL83nNh8E/i9ePgeG06D8AADQ+AAAAAAAAAAAB1gEAAEAAAAAUxbF/hrHBP8ejy19cq+g/AAB4PhAAAAAAAAAAAdcBAABAAAAAnNAARNHQwT/Ho8tfXKvoPwAAjD4QAAAAAAAAAAHYAQAAQAAAACTcTwgc8ME/54npzpmm6D8AAIg+EAAAAAAAAAAB2QEAAEAAAACt557MZg/CP+eJ6c6Zpug/AACKPhAAAAAAAAAAAdoBAABAAAAAt6Fd0h85wj/1fHiGOKToPwAAiT4gAAAAAAAAAAHbAQAAQAAAAEMKjBlHbcI/A3AHPteh6D8AAIc+IAAAAAAAAAAB3AEAAEAAAADcLHlmJ8vCPyFWJa0Uneg/AICGPi8AAAAAAAAAAd0BAABAAAAA9f3V9HUzwz8/PEMcUpjoPwAAhj4vAAAAAAAAAAHeAQAAQAAAABDPMoPEm8M/bRXwQi6R6D8AAIY+PwAAAAAAAAAB3wEAAEAAAAAv/W6U7xjEP5nunGkKiug/AICOPj8AAAAAAAAAAeABAABAAAAA3ZPZ7EHKxD/VuthHhYDoPwCAmz4/AAAAAAAAAAHhAQAAQAAAABE2kwnfmsU/86D2tsJ76D8AgKk+TwAAAAAAAAAB4gEAAEAAAADIhrxn6nXGPzFtMpU9cug/AAC4Pk8AAAAAAAAAAeMBAABAAAAAipGky656xz9rOW5zuGjoPwCAwj5eAAAAAAAAAAHkAQAAQAAAAEycjC9zf8g/ix+M4vVj6D8AAM0+XgAAAAAAAAAB5QEAAEAAAAAYYTOZ8K3JP5kSG5qUYeg/AIDTPm4AAAAAAAAAAeYBAABAAAAA6oK5hUrxyj+ZEhualGHoPwAA2j5uAAAAAAAAAAHnAQAAQAAAADxTr7MSP8w/mRIbmpRh6D8AgNw+fQAAAAAAAAAB6AEAAEAAAAAU0hQjSZfNP5kSG5qUYeg/AIDePn0AAAAAAAAAAekBAABAAAAAclzJVsoOzz+LH4zi9WPoPwCA4j6NAAAAAAAAAAHqAQAAQAAAAKrK9uVcSNA/azluc7ho6D8AAOg+jQAAAAAAAAAB6wEAAEAAAACdlfjhwhPRP1tG37sZa+g/AIDuPp0AAAAAAAAAAewBAABAAAAADrKKnLrU0T8xbTKVPXLoPwCA9j6dAAAAAAAAAAHtAQAAQAAAAMUCtPrFr9I/MW0ylT1y6D8AAPw+rAAAAAAAAAAB7gEAAEAAAAB7U91Y0YrTPzFtMpU9cug/AAABP6wAAAAAAAAAAe8BAABAAAAAdHu+1xNr1D8heqPdnnToPwBAAj+8AAAAAAAAAAHwAQAAQAAAAHIAf9kyYNU/EYcUJgB36D8AwAI/vAAAAAAAAAAB8QEAAEAAAABvhT/bUVXWP/Og9rbCe+g/AAADP7wAAAAAAAAAAfIBAABAAAAA8LhvHt9U1z+51LrYR4XoPwAAAz/MAAAAAAAAAAHzAQAAQAAAAPSaD6PaXtg/fQh/+syO6D8AAAM/zAAAAAAAAAAB9AEAAEAAAAD3fK8n1mjZPzFJtGSzmug/AIADP9sAAAAAAAAAAfUBAABAAAAAt4eXi5pt2j/nienOmaboPwDABD/bAAAAAAAAAAH2AQAAQAAAAD0Yp1EEgts/m8oeOYCy6D8AgAY/6wAAAAAAAAAB9wEAAEAAAAAGgG44pZvcP08LVKNmvug/AAAIP+sAAAAAAAAAAfgBAABAAAAAjBB+/g6w3T8TPxjF68foPwDACT/6AAAAAAAAAAH5AQAAQAAAAFJ4ReWvyd4/qZkvwJTY6D8AgAs/+gAAAAAAAAAB+gEAAEAAAACWMZ2K4tjfP23N8+EZ4ug/AIANPwoBAAAAAAAAAfsBAABAAAAAr0yyuEF54D9R59Vy3OboPwCADj8KAQAAAAAAAAH8AQAAQAAAAJIAFiwSBuE/IQ4pTADu6D8AQA8/GgEAAAAAAAAB/QEAAEAAAAA03cF+q43hPxMbmpRh8Og/AMAPPxoBAAAAAAAAAf4BAABAAAAAF5El8nsa4j/ZTl625vnoPwCAED8xAQAAAAAAAAH/AQAAQAAAAFpZLdWwpOI/mYIi2GsD6T8AwBA/MQEAAAAAAAABAAIAAEAAAABcSn2XrinjP1+25vnwDOk/AMAQP0EBAAAAAAAAAQECAABAAAAAnhKFeuOz4z8h6qobdhbpPwCAET9BAQAAAAAAAAECAgAAQAAAAEHvMM18O+Q/yTdRzr0k6T8AwBI/UQEAAAAAAAABAwIAAEAAAACi9CT/3r3kP4trFfBCLuk/AIATP1EBAAAAAAAAAQQCAABAAAAARNHQUXhF5T9hkmjJZjXpPwBAFD9gAQAAAAAAAAEFAgAAQAAAAETCIBR2yuU/T5/ZEcg36T8AwBQ/YAEAAAAAAAABBgIAAEAAAABGs3DWc0/mPyPGLOvrPuk/AIAVP3ABAAAAAAAAAQcCAABAAAAA0K8PXbzz5j8V050zTUHpPwBAFT9wAQAAAAAAAAEIAgAAQAAAAHjpmjIykOc/1wZiVdJK6T8AABU/fwEAAAAAAAABCQIAAEAAAACddLbGOSLoP506JndXVOk/AIAVP38BAAAAAAAAAQoCAABAAAAARK5BnK++6D9hbuqY3F3pPwBAFj9/AQAAAAAAAAELAgAAQAAAAGk5XTC3UOk/JaKuumFn6T8AABY/nwEAAAAAAAABDAIAAEAAAABM7cCjh93pP60JN/5reuk/AIAVP58BAAAAAAAAAQ0CAABAAAAAcXjcN49v6j9DZE75FIvpPwDAFT+fAQAAAAAAAAEOAgAAQAAAAFQsQKtf/Oo/gQwMpwWq6T8AwBY/nwEAAAAAAAABDwIAAEAAAABWHZBtXYHrP63BOp1Xy+k/AIAXP64BAAAAAAAAARACAABAAAAAWA7gL1sG7D/pafhKSOrpPwDAFz+uAQAAAAAAAAERAgAAQAAAAHc8HEGGg+w/NQVFsNcG6j8AQBc/vgEAAAAAAAABEgIAAEAAAAATvOgQQ/bsP5GTIM0FIeo/AAAXP74BAAAAAAAAARMCAABAAAAALY1Fn5Fe7T+tVcALuUTqPwAAFz/OAQAAAAAAAAEUAgAAQAAAAKhyRp1ExO0/6/19ualj6j8AABc/zgEAAAAAAAABFQIAAEAAAACAbOsKXCfuPwvAHfhch+o/AAAXP90BAAAAAAAAARYCAABAAAAAl+BoFs567j8Zjy5/ca3qPwAAFz/dAQAAAAAAAAEXAgAAQAAAAGt9LgEJye4/G2uwTufV6j8AABc/7QEAAAAAAAABGAIAAEAAAAC6a4Sq1QzvP+1thfeABes/AAAXP+0BAAAAAAAAARkCAABAAAAAiqtqEjRG7z+jijwx3TnrPwBAFj/8AQAAAAAAAAEaAgAAQAAAANU84Tgkde8/aZqCIthr6z8AgBU//AEAAAAAAAABGwIAAEAAAACA4vvOeKHvPy2qyBPTnes/AEAVPwwCAAAAAAAAARwCAABAAAAAqdmmI1/D7z/vuQ4Fzs/rPwAAFT8MAgAAAAAAAAEdAgAAQAAAAFAi4jbX2u8/pdbFPioE7D8AQBQ/HAIAAAAAAAABHgIAAEAAAAAx5fXnqeLvP3vZmufDM+w/AIATPxwCAAAAAAAAAR8CAABAAAAAMeX156ni7z8/6eDYvmXsPwBAEz8rAgAAAAAAAAEgAgAAQAAAAFAi4jbX2u8/9QWYEhua7D8AABM/KwIAAAAAAAABIQIAAEAAAACLnLrUMcvvP7kV3gMWzOw/AEASPzsCAAAAAAAAASICAABAAAAARWgjMR6x7z+LGLOsr/vsPwAAEj87AgAAAAAAAAEjAgAAQAAAABxxeNw3j+8/XxuIVUkr7T8AABI/OwIAAAAAAAABJAIAAEAAAABxy11G42LvPxU4P4+lX+0/AIASP0sCAAAAAAAAASUCAABAAAAAQnfTbiAs7z/ZR4WAoJHtPwDAEj9LAgAAAAAAAAEmAgAAQAAAAJF02VXv6u4/jWQ8uvzF7T8AgBM/agIAAAAAAAABJwIAAEAAAADicd88vqnuP3FaoBo18+0/AEATP2oCAAAAAAAAASgCAABAAAAAr8B14h5e7j9hQ5MyDB7uPwAAEz9qAgAAAAAAAAEpAgAAQAAAAJpM+NasCu4/cxKkuSBE7j8AgBM/agIAAAAAAAABKgIAAEAAAAABKguKzKztP2X7ltH3bu4/AEAUP3kCAAAAAAAAASsCAABAAAAAyhvCrFBM7T9l1xihbZfuPwDAFD95AgAAAAAAAAEsAgAAQAAAAJINec/U6+w/g5m43yC77j8AwBQ/mQIAAAAAAAABLQIAAEAAAAD0jaz/F3nsP8FBdo0R2u4/AIAVP5kCAAAAAAAAAS4CAABAAAAA+Pk7wPYI7D8pw+Bh3vHuPwBAFj+ZAgAAAAAAAAEvAgAAQAAAAPxly4DVmOs/ozfa7UkH7z8AwBY/mQIAAAAAAAABMAIAAEAAAAB9I+v/RR7rPyufYjFUGu8/AMAWP6gCAAAAAAAAATECAABAAAAAXvWu7hqh6j+zBut0Xi3vPwAAFz+oAgAAAAAAAAEyAgAAQAAAAD3Hct3vI+o/SWECcAc+7z8AgBc/uAIAAAAAAAABMwIAAEAAAAA91iIb8p7pP/GuqCJPTO8/AMAXP7gCAAAAAAAAATQCAABAAAAAm/l2yFgX6T9pI6KuumHvPwCAGD/IAgAAAAAAAAE1AgAAQAAAALZFE1WIiug//325qWNy7z8AwBg/yAIAAAAAAAABNgIAAEAAAABR4z+gSfPnP2f/I34wiu8/AMAYP9cCAAAAAAAAATcCAABAAAAAi2zIe6Ze5z//WTt52ZrvPwAAGT/XAgAAAAAAAAE4AgAAQAAAAERH4RWVv+Y/pafhKyGp7z8AgBk/5wIAAAAAAAABOQIAAEAAAAC6SkKPTBvmP031h95ot+8/AEAZP+cCAAAAAAAAAToCAABAAAAAj2JHeGh05T8dHNu3jL7vPwAAGT/2AgAAAAAAAAE7AgAAQAAAACOjlEBNyOQ/8UIukbDF7z8AgBg/9gIAAAAAAAABPAIAAEAAAABazz2ZzR7kP+FPn9kRyO8/AAAYP/YCAAAAAAAAAT0CAABAAAAATiQv0RZw4z/TXBAic8rvPwAAGD8WAwAAAAAAAAE+AgAAQAAAAOJkfJn7w+I/xWmBatTM7z8AABg/FgMAAAAAAAABPwIAAEAAAACV4rWwDRDiP7V28rI1z+8/AIAYPxYDAAAAAAAAAUACAABAAAAAKiMDefJj4T+JnUWMWdbvPwBAGT8lAwAAAAAAAAFBAgAAQAAAAF9PrNFyuuA/a7cnHRzb7z8AwBk/JQMAAAAAAAABQgIAAEAAAABx4YlY6QPgP0vRCa7e3+8/AMAZPyUDAAAAAAAAAUMCAABAAAAAR76G3/af3j9L0Qmu3t/vPwCAGj86AwAAAAAAAAFEAgAAQAAAAGriQe3jMt0/W8SYZX3d7z8AQBs/OgMAAAAAAAABRQIAAEAAAADLgNWYK7bbP4mdRYxZ1u8/AMAbP0oDAAAAAAAAAUYCAABAAAAA6kexIzw02j/hT5/ZEcjvPwCAHD9KAwAAAAAAAAFHAgAAQAAAAMyUtBDywdg/ec40BUWw7z8AwBw/WQMAAAAAAAABSAIAAEAAAAAuM0i8OUXXP9OAjlL9oe8/AMAcP1kDAAAAAAAAAUkCAABAAAAAD4BLqe/S1T87JndXVJHvPwCAHT9pAwAAAAAAAAFKAgAAQAAAAPLMTpalYNQ/p8tfXKuA7z8AQB4/aQMAAAAAAAABSwIAAEAAAACan3nlAP7SPw9xSGECcO8/AMAfP3gDAAAAAAAAAUwCAABAAAAAvcM08+2Q0T9pI6KuumHvPwCAIT94AwAAAAAAAAFNAgAAQAAAACK/pyESKdA/8a6oIk9M7z8AgCI/iAMAAAAAAAABTgIAAEAAAACc3WPnk7bNP0lhAnAHPu8/AMAiP4gDAAAAAAAAAU8CAABAAAAAKN8xqKDryz+VIM0FITLvPwAAIz+YAwAAAAAAAAFQAgAAQAAAAHInqMN6Eck/d14tx20O7z8AACM/mAMAAAAAAAABUQIAAEAAAADybrd+zhzHP//pMzsC+e4/AAAjP6cDAAAAAAAAAVICAABAAAAANlpOF8wtxD8p516SaMnuPwAAIz+nAwAAAAAAAAFTAgAAQAAAAAkL83nNh8E/ZdcYoW2X7j8AACM/twMAAAAAAAABVAIAAEAAAADT66zEDxe+P82gf9ZOXu4/AIAjP7cDAAAAAAAAAVUCAABAAAAArJLQI9OGuT83auYLMCXuPwDAIz+3AwAAAAAAAAFWAgAAQAAAAKIKURHlXrU/nzNNQRHs7T8AwCM/1gMAAAAAAAABVwIAAEAAAACmmW+HjHWxP2GvDcSqpO0/AAAkP9YDAAAAAAAAAVgCAABAAAAAgvPVFwXpqz9TBHttIFbtPwAAJD/WAwAAAAAAAAFZAgAAQAAAAPwPRUNH4aU/YT8GhtMC7T8AgCQ/1gMAAAAAAAABWgIAAEAAAACoFK+FbYCgP6lGzXwBpuw/AMAlP+YDAAAAAAAAAVsCAABAAAAA+nalyWHglz9r5gswJTbsPwCAJj/mAwAAAAAAAAFcAgAAQAAAAAiV4rWwDZA/W1/3CSW/6z8AQCc/9QMAAAAAAAABXQIAAEAAAAD07iW3c7iDP1fLcZvDRes/AMAnP/UDAAAAAAAAAV4CAABAAAAAgEnQGL19dj+TAygL3cLqPwCAKD8FBAAAAAAAAAFfAgAAQAAAAGDPGgoYVm0/rVXAC7lE6j8AwCg/BQQAAAAAAAABYAIAAEAAAABgzxoKGFZtP8unWAyVxuk/AMAoPxUEAAAAAAAAAWECAABAAAAASOq7dE0ZeT/JE9OdM03pPwAAKz8VBAAAAAAAAAFiAgAAQAAAAHinFvwfrYU/jbMRUVfd6D8AQC4/JAQAAAAAAAABYwIAAEAAAACuNc4RQamSPxGHFCYAd+g/AIAwPyQEAAAAAAAAAWQCAABAAAAAFVwEXywdnD+XWhf7qBDoPwCAMj80BAAAAAAAAAFlAgAAQAAAAH9XVP6a7KM/pZWiE1y95z8AADM/NAQAAAAAAAABZgIAAEAAAABJl131ru6qP2cRY5b1dec/AAAzP0QEAAAAAAAAAWcCAABAAAAAojyQBLBgsT/9s3bysjXnPwAALz9EBAAAAAAAAAFoAgAAQAAAALzbrZ8zx7U/V4pOcPX+5j8AgCk/UwQAAAAAAAABaQIAAEAAAADq7khGKYG6P3WU6g+90eY/AIAgP1MEAAAAAAAAAWoCAABAAAAAHgLk7B47vz9lxdmIqKvmPwCAFj9jBAAAAAAAAAFrAgAAQAAAAK3nnsxmD8I/GyqNIxmP5j8AgAQ/YwQAAAAAAAABbAIAAEAAAABOK6ulGpbEP5PCBOAOfOY/AADePnIEAAAAAAAAAW0CAABAAAAA/Ch2hIdGxz8ZTgtUo2bmPwAAlj5yBAAAAAAAAAs="/>
</p:tagLst>
</file>

<file path=ppt/tags/tag91.xml><?xml version="1.0" encoding="utf-8"?>
<p:tagLst xmlns:a="http://schemas.openxmlformats.org/drawingml/2006/main" xmlns:r="http://schemas.openxmlformats.org/officeDocument/2006/relationships" xmlns:p="http://schemas.openxmlformats.org/presentationml/2006/main">
  <p:tag name="ATHENA.MIXSHAPE" val="|streamable=true|audioOnly=true|recordStart=88271|recordEnd=98321|recordLength=499228|start=88271|end=98321|audioFormat={00001610-0000-0010-8000-00AA00389B71}|audioRate=44100|muted=false|volume=0.8|fadeIn=0|fadeOut=0|videoFormat={34363248-0000-0010-8000-00AA00389B71}|videoRate=15|videoWidth=256|videoHeight=256"/>
</p:tagLst>
</file>

<file path=ppt/tags/tag92.xml><?xml version="1.0" encoding="utf-8"?>
<p:tagLst xmlns:a="http://schemas.openxmlformats.org/drawingml/2006/main" xmlns:r="http://schemas.openxmlformats.org/officeDocument/2006/relationships" xmlns:p="http://schemas.openxmlformats.org/presentationml/2006/main">
  <p:tag name="ATHENA.MIXSHAPE" val="|streamable=true|audioOnly=true|recordStart=98321|recordEnd=201548|recordLength=499228|start=98321|end=201548|audioFormat={00001610-0000-0010-8000-00AA00389B71}|audioRate=44100|muted=false|volume=0.8|fadeIn=0|fadeOut=0|videoFormat={34363248-0000-0010-8000-00AA00389B71}|videoRate=15|videoWidth=256|videoHeight=256"/>
</p:tagLst>
</file>

<file path=ppt/tags/tag93.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EAAAATAAAABwMAAAAAAQAAACAAAAAECUlua0F0b21WMQIAAAAJBAAAAAkFAAAACQYAAAAJBwAAAAkIAAAACQkAAAAJCgAAAAkLAAAACQwAAAAJDQAAAAkOAAAACQ8AAAAJEAAAAAkRAAAACRIAAAAJEwAAAAkUAAAADQ8FBAAAAAtQZW5TdHJva2VWMQQAAAAKQXR0cmlidXRlcwVUcmFjZQlTdGFydFRpbWUEVHlwZQQEAAQPUGVuQXR0cmlidXRlc1YxAgAAAApJbmtUcmFjZVYxAgAAABAMQWN0aW9uVHlwZVYxAgAAAAIAAAAJFQAAAAkWAAAAiiwAAAAAAAAF6f///wxBY3Rpb25UeXBlVjEBAAAAB3ZhbHVlX18ACAIAAAAAAAAAAQUAAAAEAAAACRgAAAAJGQAAANh0AAAAAAAAAeb////p////AAAAAAEGAAAABAAAAAkbAAAACRwAAACMdgAAAAAAAAHj////6f///wAAAAABBwAAAAQAAAAJHgAAAAkfAAAAZH0AAAAAAAAB4P///+n///8AAAAAAQgAAAAEAAAACSEAAAAJIgAAAOShAAAAAAAAAd3////p////AAAAAAEJAAAABAAAAAkkAAAACSUAAABspQAAAAAAAAHa////6f///wAAAAABCgAAAAQAAAAJJwAAAAkoAAAAErcAAAAAAAAB1////+n///8AAAAAAQsAAAAEAAAACSoAAAAJKwAAAKa5AAAAAAAAAdT////p////AAAAAAEMAAAABAAAAAktAAAACS4AAAA19QAAAAAAAAHR////6f///wAAAAABDQAAAAQAAAAJMAAAAAkxAAAAhvcAAAAAAAABzv///+n///8AAAAAAQ4AAAAEAAAACTMAAAAJNAAAAHoWAQAAAAAAAcv////p////AAAAAAEPAAAABAAAAAk2AAAACTcAAADoFgEAAAAAAAHI////6f///wAAAAABEAAAAAQAAAAJOQAAAAk6AAAA2igBAAAAAAABxf///+n///8AAAAAAREAAAAEAAAACTwAAAAJPQAAAPQrAQAAAAAAAcL////p////AAAAAAESAAAABAAAAAk/AAAACUAAAADiXAEAAAAAAAG/////6f///wAAAAABEwAAAAQAAAAJQgAAAAlDAAAAEV0BAAAAAAABvP///+n///8AAAAAARQAAAAEAAAACUUAAAAJRgAAAOpeAQAAAAAAAbn////p////AAAAAAUVAAAAD1BlbkF0dHJpYnV0ZXNWMQoAAAAHX2NvbG9yQQdfY29sb3JSB19jb2xvckcHX2NvbG9yQgpGaXRUb0N1cnZlBkhlaWdodA5JZ25vcmVQcmVzc3VyZQ1Jc0hpZ2hsaWdodGVyBVNoYXBlBVdpZHRoAAAAAAAAAAAEAAICAgIBBgEBDEJydXNoU2hhcGVWMQIAAAAGAgAAAP8AAAAAAAAAAAAACEAAAAW4////DEJydXNoU2hhcGVWMQEAAAAHdmFsdWVfXwAIAgAAAAEAAAAAAAAAAAAIQAUWAAAACklua1RyYWNlVjEDAAAADUxpc3RgMStfaXRlbXMMTGlzdGAxK19zaXplD0xpc3RgMStfdmVyc2lvbgQAABhTaGFyZWQuSW5raW5nLklua1BvaW50W10CAAAACAgCAAAACUkAAACWAAAAlgAAAAEYAAAAFQAAAP8AAAAAAAAAAAAACEAAAAG2////uP///wEAAAAAAAAAAAAIQAEZAAAAFgAAAAlLAAAAGwAAABsAAAABGwAAABUAAAD/AAAAAAAAAAAAAAhAAAABtP///7j///8BAAAAAAAAAAAACEABHAAAABYAAAAJTQAAACoAAAAqAAAAAR4AAAAVAAAA/wAAAAAAAAAAAAAIQAAAAbL///+4////AQAAAAAAAAAAAAhAAR8AAAAWAAAACU8AAABnAAAAZwAAAAEhAAAAFQAAAP8AAAAAAAAAAAAACEAAAAGw////uP///wEAAAAAAAAAAAAIQAEiAAAAFgAAAAlRAAAANQAAADUAAAABJAAAABUAAAD/AAAAAAAAAAAAAAhAAAABrv///7j///8BAAAAAAAAAAAACEABJQAAABYAAAAJUwAAAC8AAAAvAAAAAScAAAAVAAAA/wAAAAAAAAAAAAAIQAAAAaz///+4////AQAAAAAAAAAAAAhAASgAAAAWAAAACVUAAAArAAAAKwAAAAEqAAAAFQAAAP8AAAAAAAAAAAAACEAAAAGq////uP///wEAAAAAAAAAAAAIQAErAAAAFgAAAAlXAAAAMwAAADMAAAABLQAAABUAAAD/AAAAAAAAAAAAAAhAAAABqP///7j///8BAAAAAAAAAAAACEABLgAAABYAAAAJWQAAACYAAAAmAAAAATAAAAAVAAAA/wAAAAAAAAAAAAAIQAAAAab///+4////AQAAAAAAAAAAAAhAATEAAAAWAAAACVsAAAA0AAAANAAAAAEzAAAAFQAAAP8AAAAAAAAAAAAACEAAAAGk////uP///wEAAAAAAAAAAAAIQAE0AAAAFgAAAAldAAAABQAAAAUAAAABNgAAABUAAAD/AAAAAAAAAAAAAAhAAAABov///7j///8BAAAAAAAAAAAACEABNwAAABYAAAAJXwAAAD8AAAA/AAAAATkAAAAVAAAA/wAAAAAAAAAAAAAIQAAAAaD///+4////AQAAAAAAAAAAAAhAAToAAAAWAAAACWEAAAA0AAAANAAAAAE8AAAAFQAAAP8AAAAAAAAAAAAACEAAAAGe////uP///wEAAAAAAAAAAAAIQAE9AAAAFgAAAAljAAAALAAAACwAAAABPwAAABUAAAD/AAAAAAAAAAAAAAhAAAABnP///7j///8BAAAAAAAAAAAACEABQAAAABYAAAAJZQAAAAUAAAAFAAAAAUIAAAAVAAAA/wAAAAAAAAAAAAAIQAAAAZr///+4////AQAAAAAAAAAAAAhAAUMAAAAWAAAACWcAAAAZAAAAGQAAAAFFAAAAFQAAAP8AAAAAAAAAAAAACEAAAAGY////uP///wEAAAAAAAAAAAAIQAFGAAAAFgAAAAlpAAAAMQAAADEAAAAHSQAAAAABAAAAAAEAAAQKSW5rUG9pbnRWMQI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NagdLAAAAAAEAAAAgAAAABApJbmtQb2ludFYxAgAAAAkAAQAACQEBAAAJAgEAAAkDAQAACQQBAAAJBQEAAAkGAQAACQcBAAAJCAEAAAkJAQAACQoBAAAJCwEAAAkMAQAACQ0BAAAJDgEAAAkPAQAACRABAAAJEQEAAAkSAQAACRMBAAAJFAEAAAkVAQAACRYBAAAJFwEAAAkYAQAACRkBAAAJGgEAAA0FB00AAAAAAQAAAEAAAAAECklua1BvaW50VjECAAAACRsBAAAJHAEAAAkdAQAACR4BAAAJHwEAAAkgAQAACSEBAAAJIgEAAAkjAQAACSQBAAAJJQEAAAkmAQAACScBAAAJKAEAAAkpAQAACSoBAAAJKwEAAAksAQAACS0BAAAJLgEAAAkvAQAACTABAAAJMQEAAAkyAQAACTMBAAAJNAEAAAk1AQAACTYBAAAJNwEAAAk4AQAACTkBAAAJOgEAAAk7AQAACTwBAAAJPQEAAAk+AQAACT8BAAAJQAEAAAlBAQAACUIBAAAJQwEAAAlEAQAADRYHTwAAAAABAAAAgAAAAAQKSW5rUG9pbnRWMQIA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0ZB1EAAAAAAQAAAEAAAAAECklua1BvaW50VjECAA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0LB1MAAAAAAQAAAEAAAAAECklua1BvaW50VjECAA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0RB1UAAAAAAQAAAEAAAAAECklua1BvaW50VjECAA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NFQdXAAAAAAEAAABAAAAABApJbmtQb2ludFYxAgAAAAk7AgAACTwCAAAJPQIAAAk+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0NB1kAAAAAAQAAAEAAAAAECklua1BvaW50VjECAAAACW4CAAAJbwIAAAlwAgAACXECAAAJcgIAAAlzAgAACXQCAAAJdQIAAAl2AgAACXcCAAAJeAIAAAl5AgAACXoCAAAJewIAAAl8AgAACX0CAAAJfgIAAAl/AgAACYACAAAJgQIAAAmCAgAACYMCAAAJhAIAAAmFAgAACYYCAAAJhwIAAAmIAgAACYkCAAAJigIAAAmLAgAACYwCAAAJjQIAAAmOAgAACY8CAAAJkAIAAAmRAgAACZICAAAJkwIAAA0aB1sAAAAAAQAAAEAAAAAECklua1BvaW50VjECAA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NDAddAAAAAAEAAAAIAAAABApJbmtQb2ludFYxAgAAAAnIAgAACckCAAAJygIAAAnLAgAACcwCAAANAwdfAAAAAAEAAABAAAAABApJbmtQb2ludFYxAgA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QIAAAn6AgAACfsCAAAJ/AIAAAn9AgAACf4CAAAJ/wIAAAkAAwAACQEDAAAJAgMAAAkDAwAACQQDAAAJBQMAAAkGAwAACQcDAAAJCAMAAAkJAwAACQoDAAAJCwMAAAoHYQAAAAABAAAAQAAAAAQKSW5rUG9pbnRWMQIA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0MB2MAAAAAAQAAAEAAAAAECklua1BvaW50VjECAA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0UB2UAAAAAAQAAAAgAAAAECklua1BvaW50VjECAAAACWwDAAAJbQMAAAluAwAACW8DAAAJcAMAAA0DB2cAAAAAAQAAACAAAAAECklua1BvaW50VjECAAAACXEDAAAJcgMAAAlzAwAACXQDAAAJdQMAAAl2AwAACXcDAAAJeAMAAAl5AwAACXoDAAAJewMAAAl8AwAACX0DAAAJfgMAAAl/AwAACYADAAAJgQMAAAmCAwAACYMDAAAJhAMAAAmFAwAACYYDAAAJhwMAAAmIAwAACYkDAAANBwdpAAAAAAEAAABAAAAABApJbmtQb2ludFYxAgA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DQ8FagAAAApJbmtQb2ludFYxBAAAAAFYAVkOUHJlc3N1cmVGYWN0b3IJVGltZVN0YW1wAAAAAAYGCxACAAAAWFrCAvvz5T8ojlxzSxG3PwAAwD0AAAAAAAAAAAFrAAAAagAAACLEb0dm9uU/kn6ioyEFtz8AAAM+DwAAAAAAAAABbAAAAGoAAADuLR2M0fjlPyiOXHNLEbc/AAAUPg8AAAAAAAAAAW0AAABqAAAAhAF4Faj95T9UrdASnym3PwAAHD4PAAAAAAAAAAFuAAAAagAAAE5rJVoTAOY/gsxEsvJBtz8AAC8+DwAAAAAAAAABbwAAAGoAAAAc1dKefgLmP6jruFFGWrc/AAA3Ph8AAAAAAAAAAXAAAABqAAAA5j6A4+kE5j/WCi3xmXK3PwAAPT4fAAAAAAAAAAFxAAAAagAAAOY+gOPpBOY/ACqhkO2Ktz8AAD8+HwAAAAAAAAABcgAAAGoAAADmPoDj6QTmPyxJFTBBo7c/AAA/Ph8AAAAAAAAAAXMAAABqAAAA5j6A4+kE5j9UaInPlLu3PwAAQD4vAAAAAAAAAAF0AAAAagAAABzV0p5+AuY/gof9bujTtz8AAEA+LwAAAAAAAAABdQAAAGoAAACEAXgVqP3lP0S2K95l+Lc/AABLPj4AAAAAAAAAAXYAAABqAAAA7i0djNH45T/YxeWtjwS4PwAAWz4+AAAAAAAAAAF3AAAAagAAAIzwFL6P8eU/btWffbkQuD8AAG4+PgAAAAAAAAABeAAAAGoAAAAqswzwTerlPwTlWU3jHLg/AACBPk4AAAAAAAAAAXkAAABqAAAAxnUEIgzj5T+Y9BMdDSm4PwCAhz5OAAAAAAAAAAF6AAAAagAAAGY4/FPK2+U/LATO7DY1uD8AgIw+XgAAAAAAAAABewAAAGoAAAA6kUZBHdLlP8ITiLxgQbg/AACPPl4AAAAAAAAAAXwAAABqAAAACuqQLnDI5T/CE4i8YEG4PwAAkj5tAAAAAAAAAAF9AAAAagAAAEhvgJLsueU/WiNCjIpNuD8AgJY+fQAAAAAAAAABfgAAAGoAAADsIBVtkqblP1ojQoyKTbg/AICaPn0AAAAAAAAAAX8AAABqAAAAktKpRziT5T/CE4i8YEG4PwAAoD6MAAAAAAAAAAGAAAAAagAAADaEPiLef+U/mPQTHQ0puD8AgKQ+nAAAAAAAAAABgQAAAGoAAAAQzCW4GGrlP27Vn325ELg/AACpPpwAAAAAAAAAAYIAAABqAAAAIKpfCehR5T9EtiveZfi3PwAAqz6cAAAAAAAAAAGDAAAAagAAAC6ImVq3OeU/gof9bujTtz8AgKw+rAAAAAAAAAABhAAAAGoAAABAZtOrhiHlP+x3Q5++x7c/AACrPqwAAAAAAAAAAYUAAABqAAAATkQN/VUJ5T9UaInPlLu3PwCAqT67AAAAAAAAAAGGAAAAagAAAFwiR04l8eQ/VGiJz5S7tz8AgKo+uwAAAAAAAAABhwAAAGoAAADWLCYWHtTkP+x3Q5++x7c/AICtPssAAAAAAAAAAYgAAABqAAAATDcF3ha35D+Ch/1u6NO3PwAAsj7LAAAAAAAAAAGJAAAAagAAAPrXNmGkl+Q/RLYr3mX4tz8AgLc+2wAAAAAAAAABigAAAGoAAAB60bLRhG7kP27Vn325ELg/AIC7PtsAAAAAAAAAAYsAAABqAAAA+souQmVF5D+Y9BMdDSm4PwCAvz7qAAAAAAAAAAGMAAAAagAAAK5a/W3aGeQ/whOIvGBBuD8AAME+6gAAAAAAAAABjQAAAGoAAACWgB5V5OvjP1ojQoyKTbg/AIDCPvoAAAAAAAAAAY4AAABqAAAAHmk3bqy24z9aI0KMik24PwCAwj76AAAAAAAAAAGPAAAAagAAAKRRUId0geM/WiNCjIpNuD8AAME+CQEAAAAAAAABkAAAAGoAAACWZg4XZkfjP+4y/Fu0Wbg/AIDBPgkBAAAAAAAAAZEAAABqAAAAUuV568IP4z+EQrYr3mW4PwCAwz4ZAQAAAAAAAAGSAAAAagAAAHCh7Y1h3+I/HFJw+wdyuD8AAMU+GQEAAAAAAAABkwAAAGoAAAAkMby51rPiP7BhKssxfrg/AIDGPhkBAAAAAAAAAZQAAABqAAAApCo4KreK4j8GoBIK2a64PwCAxj44AQAAAAAAAAGVAAAAagAAALr3DiRuZuI/Mr+GqSzHuD8AAMU+OAEAAAAAAAABlgAAAGoAAAAyAu7rZkniP4r9bujT97g/AIDEPjgBAAAAAAAAAZcAAABqAAAAQOAnPTYx4j9ILJ1XURy5PwAAxD44AQAAAAAAAAGYAAAAagAAABooD9NwG+I/cksR96Q0uT8AAMQ+SAEAAAAAAAABmQAAAGoAAADA2aOtFgjiP6BqhZb4TLk/AADFPkgBAAAAAAAAAZoAAABqAAAAMPXlzCf34T9embMFdnG5PwCAxT5YAQAAAAAAAAGbAAAAagAAAKIQKOw45uE/9Kht1Z99uT8AAMc+WAEAAAAAAAABnAAAAGoAAADglRdQtdfhP4q4J6XJibk/AIDGPmcBAAAAAAAAAZ0AAABqAAAA5IS0+JzL4T8eyOF085W5PwAAxj5nAQAAAAAAAAGeAAAAagAAALjd/uXvweE/ttebRB2iuT8AAMY+dwEAAAAAAAABnwAAAGoAAABWoPYXrrrhP7bXm0Qdork/AADGPncBAAAAAAAAAaAAAABqAAAA9WLuSWyz4T+215tEHaK5PwAAxj53AQAAAAAAAAGhAAAAagAAAFyPk8CVruE/ttebRB2iuT8AAMc+dwEAAAAAAAABogAAAGoAAADGuzg3v6nhP7bXm0Qdork/AIDIPpYBAAAAAAAAAaMAAABqAAAAL+jdreik4T9M51UUR665PwCAyj6WAQAAAAAAAAGkAAAAagAAAGR+MGl9ouE/TOdVFEeuuT8AAMo+lgEAAAAAAAABpQAAAGoAAACaFIMkEqDhP+D2D+Rwurk/AADKPpYBAAAAAAAAAaYAAABqAAAAz6rV36ad4T94Bsqzmsa5PwAAyT6WAQAAAAAAAAGnAAAAagAAAM+q1d+mneE/DBaEg8TSuT8AAMg+pgEAAAAAAAABqAAAAGoAAADPqtXfpp3hP6AlPlPu3rk/AADIPqYBAAAAAAAAAakAAABqAAAAz6rV36ad4T/MRLLyQfe5PwAAyD6mAQAAAAAAAAGqAAAAagAAAM+q1d+mneE/9mMmkpUPuj8AAMg+pgEAAAAAAAABqwAAAGoAAAAEQSibO5vhP7iSVAETNLo/AADJPrUBAAAAAAAAAawAAABqAAAAOdd6VtCY4T/iscigZky6PwCAyT7VAQAAAAAAAAGtAAAAagAAAG1tzRFlluE/pOD2D+Rwuj8AgMk+1QEAAAAAAAABrgAAAGoAAACiAyDN+ZPhP/we306Lobo/AIDIPuQBAAAAAAAAAa8AAABqAAAA15lyiI6R4T/mbIFdXN66PwAAyD7kAQAAAAAAAAGwAAAAagAAAEHGF/+3jOE/ZsrdO1cnuz8AAMg+AwIAAAAAAAABsQAAAGoAAACo8rx14YfhP+onOhpScLs/AADJPgMCAAAAAAAAAbIAAABqAAAA3YgPMXaF4T8AlVDIdsW7PwCAyT4DAgAAAAAAAAGzAAAAagAAABIfYuwKg+E/QiHbFe8yvD8AgMk+EwIAAAAAAAABtAAAAGoAAABHtbSnn4DhP9zrTaIO0bw/AADLPhMCAAAAAAAAAbUAAABqAAAAe0sHYzR+4T+e1TTOgYe9PwCAzD4jAgAAAAAAAAG2AAAAagAAALDhWR7Je+E/jN6PmUhWvj8AgM4+IwIAAAAAAAABtwAAAGoAAADld6zZXXnhP6gGXwRjPb8/AIDRPjICAAAAAAAAAbgAAABqAAAA5Xes2V154T/ALi5vfSTAPwAA1D4yAgAAAAAAAAG5AAAAagAAAOV3rNldeeE/xOnmK3O2wD8AgNY+QgIAAAAAAAABugAAAGoAAADld6zZXXnhPx3jhycQecE/AIDXPkICAAAAAAAAAbsAAABqAAAA5Xes2V154T9B5AULwkHCPwCA1z5SAgAAAAAAAAG8AAAAagAAALDhWR7Je+E/ZeWD7nMKwz8AANg+UgIAAAAAAAABvQAAAGoAAAB7SwdjNH7hP1Pu3rk62cM/AADYPmECAAAAAAAAAb4AAABqAAAAR7W0p5+A4T9tFq4kVcDEPwAA2T5hAgAAAAAAAAG/AAAAagAAABIfYuwKg+E/XR8J8BuPxT8AgNo+cQIAAAAAAAABwAAAAGoAAADdiA8xdoXhP+E3HosMasY/AIDePnECAAAAAAAAAcEAAABqAAAAqPK8deGH4T87Mb+GqSzHPwAA5D6AAgAAAAAAAAHCAAAAagAAAEHGF/+3jOE/ySKDmjHpxz8AgOc+gAIAAAAAAAABwwAAAGoAAAAMMMVDI4/hP4sMasakn8g/AIDrPpACAAAAAAAAAcQAAABqAAAAogMgzfmT4T+H7nMKA1DJPwAA7T6QAgAAAAAAAAHFAAAAagAAAG1tzRFlluE/scigZkz6yT8AgO4+kAIAAAAAAAABxgAAAGoAAABtbc0RZZbhPxWb8NqAnso/AIDwPqACAAAAAAAAAccAAABqAAAAbW3NEWWW4T8ZVqmXdjDLPwCA8j6gAgAAAAAAAAHIAAAAagAAAG1tzRFlluE/u/nKnC2wyz8AAPI+rwIAAAAAAAAByQAAAGoAAACiAyDN+ZPhP8uNMtK6I8w/AADyPq8CAAAAAAAAAcoAAABqAAAAogMgzfmT4T93CgNQCYXMPwAA8j6/AgAAAAAAAAHLAAAAagAAAKIDIM35k+E/wW88FhnUzD8AAPM+vwIAAAAAAAABzAAAAGoAAACiAyDN+ZPhP3fFuwz/Fs0/AIDzPtICAAAAAAAAAc0AAABqAAAAogMgzfmT4T8tGzsD5VnNPwCA8z7SAgAAAAAAAAHOAAAAagAAAG1tzRFlluE/T2EAKqGQzT8AAPU+4QIAAAAAAAABzwAAAGoAAAA513pW0JjhP9mXC4Ezu80/AID2PuECAAAAAAAAAdAAAABqAAAABEEomzub4T8x1vO/2uvNPwCA+T7xAgAAAAAAAAHRAAAAagAAAM+q1d+mneE/J/1ER0MKzj8AAP0+8QIAAAAAAAAB0gAAAGoAAACaFIMkEqDhP+krc7bALs4/AAAAPwADAAAAAAAAAdMAAABqAAAAZH4waX2i4T8TS+dVFEfOPwDAAT8AAwAAAAAAAAHUAAAAagAAAC/o3a3opOE/PWpb9Wdfzj8AgAI/EAMAAAAAAAAB1QAAAGoAAAAv6N2t6KThPwlyON18Zc4/AMACPxADAAAAAAAAAdYAAABqAAAAL+jdreik4T9nic+Uu3fOPwCAAz8QAwAAAAAAAAHXAAAAagAAAC/o3a3opOE/Z4nPlLt3zj8AQAQ/EAMAAAAAAAAB2AAAAGoAAAAv6N2t6KThP2eJz5S7d84/AEAFPyADAAAAAAAAAdkAAABqAAAAL+jdreik4T9nic+Uu3fOPwDABj8gAwAAAAAAAAHaAAAAagAAAPtRi/JTp+E/Z4nPlLt3zj8AgAc/IAMAAAAAAAAB2wAAAGoAAACRJeZ7KqzhP2eJz5S7d84/AMAHPyADAAAAAAAAAdwAAABqAAAAKvlABQGx4T+hgfKspnHOPwAACD8gAwAAAAAAAAHdAAAAagAAAMDMm47XteE/CXI43Xxlzj8AAAg/IAMAAAAAAAAB3gAAAGoAAABWoPYXrrrhPz1qW/VnX84/AAAIP08DAAAAAAAAAd8AAABqAAAA7XNRoYS/4T89alv1Z1/OPwCACD9PAwAAAAAAAAHgAAAAagAAAINHrCpbxOE/c2J+DVNZzj8AwAg/TwMAAAAAAAAB4QAAAGoAAAAZGwe0McnhPxNL51UUR84/AIAJP08DAAAAAAAAAeIAAABqAAAAe1gPgnPQ4T9HQwpu/0DOPwDACT9eAwAAAAAAAAHjAAAAagAAAOCVF1C11+E/6StztsAuzj8AgAo/bgMAAAAAAAAB5AAAAGoAAADWpnqnzePhP70M/xZtFs4/AMAKP30DAAAAAAAAAeUAAABqAAAAzrfd/uXv4T+R7Yp3Gf7NPwDACj99AwAAAAAAAAHmAAAAagAAAF6cm9/UAOI/Mdbzv9rrzT8AAAs/jQMAAAAAAAAB5wAAAGoAAAC46gYFLxTiPwe3fyCH080/AIALP50DAAAAAAAAAegAAABqAAAAQOAnPTYx4j8RkC6ZHrXNPwBADT+dAwAAAAAAAAHpAAAAagAAACoTUUN/VeI/43C6+cqczT8AABA/rAMAAAAAAAAB6gAAAGoAAADgryeOM3ziP7lRRlp3hM0/AEATP6wDAAAAAAAAAesAAABqAAAAXrarHVOl4j+PMtK6I2zNPwDAFz+8AwAAAAAAAAHsAAAAagAAABRTgmgHzOI/LRs7A+VZzT8AQBs/vAMAAAAAAAAB7QAAAGoAAABiw7M8kvfiPwH8xmORQc0/AEAfP8wDAAAAAAAAAe4AAABqAAAArDPlEB0j4z/Z3FLEPSnNPwAAIT/MAwAAAAAAAAHvAAAAagAAAIx3cW5+U+M/rb3eJOoQzT8AQCI/2wMAAAAAAAAB8AAAAGoAAABCFEi5MnrjP4OeaoWW+Mw/AMAiP9sDAAAAAAAAAfEAAABqAAAAiJXc5NWx4z9Vf/blQuDMPwDAIj/bAwAAAAAAAAHyAAAAagAAAMoWcRB56eM/92dfLgTOzD8AACM/6wMAAAAAAAAB8wAAAGoAAACuWv1t2hnkP5dQyHbFu8w/AIAjP+sDAAAAAAAAAfQAAABqAAAAkJ6JyztK5D/LSOuOsLXMPwBAIz8KBAAAAAAAAAH1AAAAagAAANwOu5/GdeQ/AUEOp5uvzD8AgCI/CgQAAAAAAAAB9gAAAGoAAABaFT8v5p7kP2kxVNdxo8w/AEAiPwoEAAAAAAAAAfcAAABqAAAAELIVeprF5D9pMVTXcaPMPwAAIj8aBAAAAAAAAAH4AAAAagAAAMRO7MRO7OQ/aTFU13GjzD8AACI/GgQAAAAAAAAB+QAAAGoAAACugRXLlxDlPwFBDqebr8w/AIAiPxoEAAAAAAAAAfoAAABqAAAANnc2A58t5T/LSOuOsLXMPwBAIj8pBAAAAAAAAAH7AAAAagAAACiZ/LHPReU/l1DIdsW7zD8AgCE/KQQAAAAAAAAB/AAAAGoAAACC52fXKVnlPytggkbvx8w/AAAbPzkEAAAAAAAAAf0AAABqAAAARmJ4c61n5T8rYIJG78fMPwDAEj85BAAAAAAAAAH+AAAAagAAALCOHerWYuU/K2CCRu/HzD8AAJg+SQQAAAAAAAAB/wAAAGoAAAAYu8JgAF7lP8tI646wtcw/AAAHPlgEAAAAAAAAAQABAABqAAAAwsePFGCK5z+gQzQPkC6ZPwAAMD4AAAAAAAAAAAEBAQAAagAAAPhd4s/0h+c/+IEcTjdfmT8AAHI+DwAAAAAAAAABAgEAAGoAAAAs9DSLiYXnP/iBHE43X5k/AACIPg8AAAAAAAAAAQMBAABqAAAAliDaAbOA5z9IBUzQ6P2YPwAAjT4PAAAAAAAAAAEEAQAAagAAAMi2LL1Hfuc/SAVM0Oj9mD8AAJw+HwAAAAAAAAABBQEAAGoAAABmeSTvBXfnP0gFTNDo/Zg/AACkPh8AAAAAAAAAAQYBAABqAAAApP4TU4Jo5z/4xmORQc2YPwCAqj4vAAAAAAAAAAEHAQAAagAAAEqwqC0oVec/UEqTE/NrmD8AAK8+LwAAAAAAAAABCAEAAGoAAABefX8n3zDnP/BQ8hdWqZc/AAC0Pj4AAAAAAAAAAQkBAABqAAAAquCo3CoK5z+gV1EcueaWPwCAtj4+AAAAAAAAAAEKAQAAagAAAJQGysM03OY/OKP3YyaSlT8AgLg+TgAAAAAAAAABCwEAAGoAAACywj1m06vmP4iwtWzsDJQ/AIC7Pk4AAAAAAAAAAQwBAABqAAAAbkGpOjB05j/QvXN1soeSPwAAvT5OAAAAAAAAAAENAQAAagAAADCvsbd0MOY/KEGj92Mmkj8AgL4+XgAAAAAAAAABDgEAAGoAAACM8BS+j/HlP4DE0nkVxZE/AIC+Pl4AAAAAAAAAAQ8BAABqAAAA5DF4xKqy5T8whuo6bpSRPwAAvj5tAAAAAAAAAAEQAQAAagAAAD5z28rFc+U/MIbqOm6UkT8AAL4+bQAAAAAAAAABEQEAAGoAAABiHuwVTDflPzCG6jpulJE/AAC+Pn0AAAAAAAAAARIBAABqAAAAVDOqpT395D8oQaP3YyaSPwAAvj59AAAAAAAAAAETAQAAagAAAHreuvDDwOQ/gH+LNgtXkj8AAL8+jAAAAAAAAAABFAEAAGoAAADOMIFO943kP9C9c3Wyh5I/AIC/PowAAAAAAAAAARUBAABqAAAAgsBPemxi5D/QvXN1soeSPwCAvz6MAAAAAAAAAAEWAQAAagAAAJiNJnQjPuQ/MPxbtFm4kj8AAMA+nAAAAAAAAAABFwEAAGoAAABELlj3sB7kP4B/izYLV5I/AADAPpwAAAAAAAAAARgBAABqAAAAHHY/jesI5D/YAru4vPWRPwCAqD6sAAAAAAAAAAEZAQAAagAAAJCRgaz89+M/0EcC/MZjkT8AAIg+rAAAAAAAAAABGgEAAGoAAABg6suZT+7jP0iqgAkavY8/AAA0PtoAAAAAAAAAARsBAABqAAAAOLhentrI5j9QwmsDeqp1PwAAUD0AAAAAAAAAAAEcAQAAagAAABQARjQVs+Y/YPyFVeqlbT8AAI49EAAAAAAAAAABHQEAAGoAAAB8LOuqPq7mPwAXAmd2m2o/AACgPRAAAAAAAAAAAR4BAABqAAAA6FiQIWip5j+AMX54ApFnPwAAwD0QAAAAAAAAAAEfAQAAagAAABzv4tz8puY/gDF+eAKRZz8AAPY9IAAAAAAAAAABIAEAAGoAAABQhTWYkaTmP4AxfngCkWc/AAAgPiAAAAAAAAAAASEBAABqAAAAhBuIUyai5j/APjyByAtmPwAATD4gAAAAAAAAAAEiAQAAagAAALqx2g67n+Y/YEz6iY6GZD8AAG8+IAAAAAAAAAABIwEAAGoAAAC6sdoOu5/mP2BM+omOhmQ/AICIPi8AAAAAAAAAASQBAABqAAAAurHaDruf5j9gTPqJjoZkPwAAkT4vAAAAAAAAAAElAQAAagAAAIQbiFMmouY/YEz6iY6GZD8AAJc+LwAAAAAAAAABJgEAAGoAAADoWJAhaKnmP8A+PIHIC2Y/AACZPi8AAAAAAAAAAScBAABqAAAAqtOgveu35j8AFwJndptqPwCAmT5OAAAAAAAAAAEoAQAAagAAAAYiDONFy+Y/8PAEIi9YcD8AAJo+TgAAAAAAAAABKQEAAGoAAAAq2iRNC+HmPwDJygfd53Q/AACbPm4AAAAAAAAAASoBAABqAAAAUJI9t9D25j8AoZDtind5PwCAnD5uAAAAAAAAAAErAQAAagAAAEC0A2YBD+c/kHL3ztXJfj8AgKE+bgAAAAAAAAABLAEAAGoAAAAy1skUMifnP1ClXtrBrIE/AICpPm4AAAAAAAAAAS0BAABqAAAAJPiPw2I/5z+gFHFPSpODPwAAsj59AAAAAAAAAAEuAQAAagAAAEqwqC0oVec/CPr0Pb6dhj8AALs+fQAAAAAAAAABLwEAAGoAAABwaMGX7WrnPxhcSaqACYo/AIDCPo0AAAAAAAAAATABAABqAAAAliDaAbOA5z+QQc2Y9BONPwCAyT6dAAAAAAAAAAExAQAAagAAAO5uRScNlOc/SKqACRq9jz8AgM0+nQAAAAAAAAABMgEAAGoAAACAUwMI/KTnPzCG6jpulJE/AADQPp0AAAAAAAAAATMBAABqAAAAeGRmXxSx5z84txRxT0qTPwCA0T6sAAAAAAAAAAE0AQAAagAAANqhbi1WuOc/6GQPJX9hlT8AgNE+rAAAAAAAAAABNQEAAGoAAABwdcm2LL3nP/BQ8hdWqZc/AADSPrwAAAAAAAAAATYBAABqAAAA2qFuLVa45z9Ye71J1CGaPwAA0j68AAAAAAAAAAE3AQAAagAAAHhkZl8Usec/uOrPvlwInD8AANI+ywAAAAAAAAABOAEAAGoAAACAUwMI/KTnP2CYynKMH54/AADTPssAAAAAAAAAATkBAABqAAAA7m5FJw2U5z8Mo2ITXhugPwAA2D7bAAAAAAAAAAE6AQAAagAAAPxMf3jce+c/vNrrTaIOoT8AgN8+2wAAAAAAAAABOwEAAGoAAADegwO3/lnnP0DzAOmS6aE/AADoPusAAAAAAAAAATwBAABqAAAALOcsbEoz5z9wzS1F3JOiPwAA8T7rAAAAAAAAAAE9AQAAagAAAKrgqNwqCuc/oKdaoSU+oz8AgPY+6wAAAAAAAAABPgEAAGoAAAD0Q9KRduPmP3RDn77Ht6M/AAD6PvoAAAAAAAAAAT8BAABqAAAAQKf7RsK85j8owG88FhmkPwCA+z76AAAAAAAAAAFAAQAAagAAAFZ00kB5mOY/0DxAumR6pD8AgPs+CgEAAAAAAAABQQEAAGoAAABuQak6MHTmPyR7KPkLq6Q/AAD8PgoBAAAAAAAAAUIBAABqAAAAhA6ANOdP5j98uRA4s9ukPwAA/D4OAQAAAAAAAAFDAQAAagAAADCvsbd0MOY/zPf4dloMpT8AgNg+DgEAAAAAAAABRAEAAGoAAABAjesIRBjmPyg24bUBPaU/AICmPjwBAAAAAAAAAUUBAABqAAAAkQvWPawH4T92xbsM/xbVPwAAWD4AAAAAAAAAAAFGAQAAagAAAOVqpLoeJ+E/gp5qhZb41D8AAJU+EAAAAAAAAAABRwEAAGoAAAAJI70k5DzhP9ASnyl379Q/AACoPhAAAAAAAAAAAUgBAABqAAAAkRjeXOtZ4T88A+VZTePUPwCArD4QAAAAAAAAAAFJAQAAagAAAFeT7vhuaOE/PAPlWU3j1D8AgLo+EAAAAAAAAAABSgEAAGoAAACw4VkeyXvhPzwD5VlN49Q/AIDAPh8AAAAAAAAAAUsBAABqAAAA15lyiI6R4T9Wf/blQuDUPwAAxD4fAAAAAAAAAAFMAQAAagAAAJEl5nsqrOE/Vn/25ULg1D8AgMU+HwAAAAAAAAABTQEAAGoAAACw7mE9CM7hP3L7B3I43dQ/AIDFPi8AAAAAAAAAAU4BAABqAAAAmiGLQ1Hy4T+m8yqKI9fUPwAAxj4vAAAAAAAAAAFPAQAAagAAABI5ciqJJ+I/wG88FhnU1D8AAMY+PgAAAAAAAAABUAEAAGoAAAAiJLSal2HiPxDkcLr5ytQ/AADHPj4AAAAAAAAAAVEBAABqAAAAyOJQlHyg4j9G3JPS5MTUPwCAxz4+AAAAAAAAAAFSAQAAagAAANDe9Vuj5uI/etS26s++1D8AgMc+XgAAAAAAAAABUwEAAGoAAACcVau/TTvjP5ZQyHbFu9Q/AADIPl4AAAAAAAAAAVQBAABqAAAAAKC7rM6U4z+wzNkCu7jUPwAAyD5eAAAAAAAAAAFVAQAAagAAAJCRgaz89+M/5sT8Gqay1D8AAMk+XgAAAAAAAAABVgEAAGoAAAAYlKoDQ2fkP+bE/BqmstQ/AIDLPmwAAAAAAAAAAVcBAABqAAAAoJbTWonW5D+wzNkCu7jUPwAA0D5sAAAAAAAAAAFYAQAAagAAACiZ/LHPReU/sMzZAru41D8AgNU+fAAAAAAAAAABWQEAAGoAAAB0FjalmcPlP7DM2QK7uNQ/AIDbPnwAAAAAAAAAAVoBAABqAAAA9inCU/g+5j+wzNkCu7jUPwCA4j6MAAAAAAAAAAFbAQAAagAAAECn+0bCvOY/sMzZAru41D8AAOg+jAAAAAAAAAABXAEAAGoAAAAk+I/DYj/nP7DM2QK7uNQ/AADuPpsAAAAAAAAAAV0BAABqAAAAOt92+5e/5z/mxPwaprLUPwCA8D6bAAAAAAAAAAFeAQAAagAAAFLGXTPNP+g/5sT8Gqay1D8AgPE+qwAAAAAAAAABXwEAAGoAAAD+gJ/02MToP7DM2QK7uNQ/AADyPqsAAAAAAAAAAWABAABqAAAAGmiGLA5F6T961Lbqz77UPwAA8j66AAAAAAAAAAFhAQAAagAAAMgiyO0Zyuk/RtyT0uTE1D8AgPA+ugAAAAAAAAABYgEAAGoAAACoc1xqukzqP9zrTaIO0dQ/AADwPsoAAAAAAAAAAWMBAABqAAAAKofoGBnI6j9Wf/blQuDUPwAA8D7KAAAAAAAAAAFkAQAAagAAAEJuz1BOSOs/0BKfKXfv1D8AAPA+2gAAAAAAAAABZQEAAGoAAACO6whEGMbrP8g58LDfDdU/AIDuPtoAAAAAAAAAAWYBAABqAAAA4Fff38k37D/Y3FLEPSnVPwAA7j7pAAAAAAAAAAFnAQAAagAAANSGra05ouw/zgOkS6ZH1T8AAO4+6QAAAAAAAAABaAEAAGoAAABcidYEgBHtP44y0rojbNU/AADvPukAAAAAAAAAAWkBAABqAAAAgk73jYR57T805e6dq5PVPwCA7z4JAQAAAAAAAAFqAQAAagAAAHpsYgTc1+0/wBv69D2+1T8AgO8+CQEAAAAAAAABawEAAGoAAAB8eWojGyruP+Jhvxv69NU/AADwPgkBAAAAAAAAAWwBAABqAAAA5rIXuYN37j84oKdaoSXWPwAA8D4JAQAAAAAAAAFtAQAAagAAAE7sxE7sxO4/WuZsgV1c1j8AAPA+GAEAAAAAAAABbgEAAGoAAACMfrzRpwjvP16wIBwkltY/AADwPhgBAAAAAAAAAW8BAABqAAAAZtOrhiFF7z+A9uVC4MzWPwCA7T4oAQAAAAAAAAFwAQAAagAAABSB5Sjud+8/NkxlOcYP1z8AgOs+KAEAAAAAAAABcQEAAGoAAACUh2m4DaHvP9Il06O2Vdc/AIDqPjcBAAAAAAAAAXIBAABqAAAA6OY3NYDA7z8giwxqxqTXPwAA6j43AQAAAAAAAAFzAQAAagAAAAyfUJ9F1u8/UnQ0pOD21z8AgOg+RwEAAAAAAAABdAEAAGoAAAAIsLP2XeLvPxptFq4kVdg/AADoPkcBAAAAAAAAAXUBAABqAAAA0hlhO8nk7z8w2ixcSarYPwAA6D5XAQAAAAAAAAF2AQAAagAAAHLcWG2H3e8/EE8g8oIF2T8AAOg+VwEAAAAAAAABdwEAAGoAAADo5jc1gMDvP25XvMvwb9k/AIDmPmYBAAAAAAAAAXgBAABqAAAA/rMOLzec7z+w40YZad3ZPwAA5j5mAQAAAAAAAAF5AQAAagAAABxwgtHVa+8/XGAXl7c+2j8AAOY+dgEAAAAAAAABegEAAGoAAABuwkgvCTnvP9TkxPwapto/AADnPnYBAAAAAAAAAXsBAABqAAAA/Jn+8Lj37j/sUduqP/vaPwCA6D6GAQAAAAAAAAF8AQAAagAAAGa5m0ijoO4/Ar/xWGRQ2z8AgOs+hgEAAAAAAAABfQEAAGoAAAACb4tbIkfuP2qgPKtpnNs/AADvPpUBAAAAAAAAAX4BAABqAAAAdH3FW/Tj7T/q/ZiJZOXbPwAA9D6VAQAAAAAAAAF/AQAAagAAACYAjGgqZu0/Ut/j22kx3D8AgPY+lQEAAAAAAAABgAEAAGoAAAA+wFpDou/sPwg1Y9JPdNw/AID4PqUBAAAAAAAAAYEBAABqAAAALMgQtFRj7D/0ggXhILHcPwCA+T6lAQAAAAAAAAGCAQAAagAAAOg5dGly2es/MEXck9Lk3D8AAPs+tAEAAAAAAAABgwEAAGoAAADgMMeCDEHrP6D/1V5vEt0/AID8PrQBAAAAAAAAAYQBAABqAAAAduoRzmSh6j+myYn5NUzdPwCA/z7EAQAAAAAAAAGFAQAAagAAAAqkXBm9Aeo/GISDxNJ53T8AgAA/xAEAAAAAAAABhgEAAGoAAAAQeemDJlHpP742oKdaod0/AMAAP9QBAAAAAAAAAYcBAABqAAAAthBuIE6Z6D+yXfEuw7/dPwAAAj/UAQAAAAAAAAGIAQAAagAAACYSoAHh4+c/xABUQiHb3T8AgAM/4wEAAAAAAAABiQEAAGoAAACcAm+LWyLnP/AfyOF0890/AIAEP+MBAAAAAAAAAYoBAABqAAAADAShbO5s5j82u00NvgjePwDABD/zAQAAAAAAAAGLAQAAagAAALiKwrH9qOU/zMoH3ecU3j8AgAU/8wEAAAAAAAABjAEAAGoAAAC+X08cZ/jkP7JO9lDyF94/AMAGPwMCAAAAAAAAAY0BAABqAAAAJnLkVBJP5D/kRhlp3RHePwAABz8DAgAAAAAAAAGOAQAAagAAAMIazEhSo+M/UDdfmbMF3j8AAAc/IgIAAAAAAAABjwEAAGoAAADup3EdgQjjPwqc2W1q8N0/AIAGPyICAAAAAAAAAZABAABqAAAAHDUX8q9t4j9Kbav+7MvdPwAABj8iAgAAAAAAAAGRAQAAagAAAKIQKOw45uE/vjagp1qh3T8AAAc/IgIAAAAAAAABkgEAAGoAAAAi/Zs92mrhP2j4t2izcN0/AEAJPzECAAAAAAAAAZMBAABqAAAAzJDFoSj54D/mmluKuCfdPwDACz8xAgAAAAAAAAGUAQAAagAAAN1h99O4juA/mDUixKjY3D8AQA8/QQIAAAAAAAABlQEAAGoAAAB5F+fmNzXgP5xEHaJ5gNw/AIASP0ECAAAAAAAAAZYBAABqAAAAtI/OK3XU3z/wx0wkKx/cPwBAFj9RAgAAAAAAAAGXAQAAagAAAP7l78GBW98/5DPl7p2r2z8AABk/UQIAAAAAAAABmAEAAGoAAAA8XtcGv/rePyYUsl3xLts/AAAcP2ACAAAAAAAAAZkBAABqAAAAaPiE+iyy3j9OeG1AT7XaPwBAHj9gAgAAAAAAAAGaAQAAagAAAIS0+JzLgd4/4sxuU4Mv2j8AgCA/cAIAAAAAAAABmwEAAGoAAACUkjLummneP+ARtpaNndk/AIAhP3ACAAAAAAAAAZwBAABqAAAAKmaNd3Fu3j/cVv3ZlwvZPwDAIT9+AgAAAAAAAAGdAQAAagAAALBbrq94i94/vh8zkax82D8AgCI/fgIAAAAAAAABngEAAGoAAACEwQC8CtTeP1J0NKTg9tc/AMAjP34CAAAAAAAAAZ8BAABqAAAATEkZd8003z/kyDW3FHHXPwAAJT+NAgAAAAAAAAGgAQAAagAAAP7y9+DArd8/DC3xmXL31j8AQCY/jQIAAAAAAAABoQEAAGoAAACH9SA4Bx3gP8qgZkz6idY/AEAnP50CAAAAAAAAAaIBAABqAAAA6z8xJYh24D84oKdaoSXWPwBAKD+dAgAAAAAAAAGjAQAAagAAAONdnJvf1OA/Viu0xGfK1T8AgCc/rAIAAAAAAAABpAEAAGoAAACo5bRWojXhPwrGev5Xe9U/AMAmP6wCAAAAAAAAAaUBAABqAAAA+1GL8lOn4T8C/MZjkUHVPwAAJD+8AgAAAAAAAAGmAQAAagAAABooD9NwG+I/kkHNmPQT1T8AgCA/vAIAAAAAAAABpwEAAGoAAABulOVuIo3iP9ASnyl379Q/AAAaP8wCAAAAAAAAAagBAABqAAAA7qdxHYEI4z88A+VZTePUPwCAEj/MAgAAAAAAAAGpAQAAagAAAKRRUId0geM/PAPlWU3j1D8AAAU/2wIAAAAAAAABqgEAAGoAAADGJ9RnkfXjP+yOsLVs7NQ/AADqPtsCAAAAAAAAAasBAABqAAAATCr9vtdk5D8YriRVwATVPwCAoT4KAwAAAAAAAAGsAQAAagAAAJ6HjFKY+tI/VlVVVVVV4T8AACA9AAAAAAAAAAABrQEAAGoAAACeh4xSmPrSP3HRZuFKUuE/AABgPQ8AAAAAAAAAAa4BAABqAAAAcuDWP+vw0j+LTXhtQE/hPwAAgD0PAAAAAAAAAAGvAQAAagAAAEQ5IS0+59I/wUWbhStJ4T8AAJI9DwAAAAAAAAABsAEAAGoAAABEOSEtPufSP80DpEumR+E/AAC2PR8AAAAAAAAAAbEBAABqAAAArmXGo2fi0j/of7XXm0ThPwAA4D0fAAAAAAAAAAGyAQAAagAAABiSaxqR3dI/EbrPKQxA4T8AAAk+HwAAAAAAAAABswEAAGoAAACAvhCRutjSP0ay8kH3OeE/AAAiPi8AAAAAAAAAAbQBAABqAAAAvEMA9TbK0j9hLgTO7DbhPwAAPT4vAAAAAAAAAAG1AQAAagAAAJCcSuKJwNI/e6oVWuIz4T8AAFQ+LwAAAAAAAAABtgEAAGoAAABg9ZTP3LbSP4loHiBdMuE/AABrPj4AAAAAAAAAAbcBAABqAAAANE7fvC+t0j+JaB4gXTLhPwCAgD4+AAAAAAAAAAG4AQAAagAAAHDTziCsntI/e6oVWuIz4T8AAIw+TgAAAAAAAAABuQEAAGoAAACsWL6EKJDSP27sDJRnNeE/AACRPk4AAAAAAAAAAboBAABqAAAA6N2t6KSB0j9UcPsHcjjhPwCAlj5OAAAAAAAAAAG7AQAAagAAAIyPQsNKbtI/OfTpe3w74T8AAJ0+XQAAAAAAAAABvAEAAGoAAACebXwUGlbSPys24bUBPeE/AACjPl0AAAAAAAAAAb0BAABqAAAAfqQAUzw00j8Rus8pDEDhPwCAqT5tAAAAAAAAAAG+AQAAagAAAMoHKgiIDdI/A/zGY5FB4T8AgK8+fQAAAAAAAAABvwEAAGoAAAB+l/gz/eHRP/Y9vp0WQ+E/AIC2Pn0AAAAAAAAAAcABAABqAAAA2NhbOhij0T/of7XXm0ThPwAAvD6MAAAAAAAAAAHBAQAAagAAADIav0AzZNE/zQOkS6ZH4T8AAME+nAAAAAAAAAABwgEAAGoAAACKWyJHTiXRP7SHkr+wSuE/AADGPpwAAAAAAAAAAcMBAABqAAAAUMkqxJLh0D+ZC4Ezu03hPwAAzT6cAAAAAAAAAAHEAQAAagAAAHxj2LcAmdA/fo9vp8VQ4T8AANM+rAAAAAAAAAABxQEAAGoAAAASKisimEvQP3HRZuFKUuE/AIDaPqwAAAAAAAAAAcYBAABqAAAA9JKQ8wTpzz9x0WbhSlLhPwAA4D67AAAAAAAAAAHHAQAAagAAABA19FclFM8/cdFm4UpS4T8AAOY+uwAAAAAAAAAByAEAAGoAAADUiOyW6yvOP3HRZuFKUuE/AIDoPssAAAAAAAAAAckBAABqAAAAbDUvwwQ6zT9x0WbhSlLhPwCA6T7LAAAAAAAAAAHKAQAAagAAAPzhce8dSMw/cdFm4UpS4T8AAOo+2gAAAAAAAAABywEAAGoAAACUjrQbN1bLP3HRZuFKUuE/AADqPtoAAAAAAAAAAcwBAABqAAAA+JNBNaNayj9x0WbhSlLhPwAA7T7qAAAAAAAAAAHNAQAAagAAAAhLYym1S8k/VlVVVVVV4T8AAPM+6gAAAAAAAAABzgEAAGoAAABEqTowdEbIPyJdMj1qW+E/AAD4PvoAAAAAAAAAAc8BAABqAAAArK7HSeBKxz/5Ihjr+V/hPwAA/j76AAAAAAAAAAHQAQAAagAAADxbCnb5WMY/0uj9mIlk4T8AwAA/CQEAAAAAAAAB0QEAAGoAAADUB02iEmfFP6mu40YZaeE/AMACPwkBAAAAAAAAAdIBAABqAAAAaLSPzit1xD9NfKbcvXPhPwCAAz8ZAQAAAAAAAAHTAQAAagAAAKASZ9Xqb8M/70lpcmJ+4T8AwAM/GQEAAAAAAAAB1AEAAGoAAADccD7cqWrCP4VZI0KMiuE/AAAEPxkBAAAAAAAAAdUBAABqAAAAcB2BCMN4wT815e6dq5PhPwCABD8pAQAAAAAAAAHWAQAAagAAAGQYL1o2msA/8y7Dv0Wb4T8AQAU/KQEAAAAAAAAB1wEAAGoAAACgJrpXU3e/P702oKdaoeE/AEAGPzgBAAAAAAAAAdgBAABqAAAA2GqBIJTNvT/YsrEzUJ7hPwDABj84AQAAAAAAAAHZAQAAagAAAGj9sw4vN7w/5nC6+cqc4T8AwAY/SAEAAAAAAAAB2gEAAGoAAAAAkOb8yaC6P/Muw79Fm+E/AAAHP0gBAAAAAAAAAdsBAABqAAAASL/vNRkxuT8oJ+bXMJXhPwAABz9XAQAAAAAAAAHcAQAAagAAAKDZOt92+7c/XR8J8BuP4T8AAAM/VwEAAAAAAAAB3QEAAGoAAAAI38f44v+2P6yTPZT8heE/AAD8PncBAAAAAAAAAd4BAABqAAAAiM+Wgl0+tj/vSWlyYn7hPwAAyz53AQAAAAAAAAHfAQAAagAAAGj5EqJAyrU/P76dFkN14T8AgIg+dwEAAAAAAAAB4AEAAGoAAABYDtExMpC1P6mu40YZaeE/AAAhPncBAAAAAAAAAeEBAABqAAAA5I0+RXgKzz8N/xZtFq7gPwAAuD0AAAAAAAAAAAHiAQAAagAAADzcqWrSHc8/Df8WbRau4D8AAP49EAAAAAAAAAAB4wEAAGoAAAA83Klq0h3PPwBBDqebr+A/AAAQPhAAAAAAAAAAAeQBAABqAAAAEDX0VyUUzz/nxPwaprLgPwAADz4QAAAAAAAAAAHlAQAAagAAADzcqWrSHc8/2Qb0VCu04D8AABc+EAAAAAAAAAAB5gEAAGoAAACYKhWQLDHPP8tI646wteA/AAAcPiAAAAAAAAAAAecBAABqAAAAICA2yDNOzz++iuLINbfgPwAAIz4gAAAAAAAAAAHoAQAAagAAAHxuoe2NYc8/sczZAru44D8AACQ+IAAAAAAAAAAB6QEAAGoAAAAEZMIllX7PP6QO0TxAuuA/AAAkPi8AAAAAAAAAAeoBAABqAAAAuACZcEmlzz+Jkr+wSr3gPwAAJD4vAAAAAAAAAAHrAQAAagAAAHCdb7v9y88/bhauJFXA4D8AACY+PwAAAAAAAAAB7AEAAGoAAABQ4fsYX/zPPzgeiwxqxuA/AAAtPj8AAAAAAAAAAe0BAABqAAAAMOaexDYb0D8EJmj0fszgPwAAOj5OAAAAAAAAAAHuAQAAagAAAE6vGoYUPdA/wW88FhnU4D8AAEk+TgAAAAAAAAAB7wEAAGoAAADExgFtTHLQP2Q9/6u93uA/AABbPl4AAAAAAAAAAfABAABqAAAAPt7oU4Sn0D8HC8JBYungPwAAZT5eAAAAAAAAAAHxAQAAagAAAFDJKsSS4dA/qtiE1wb04D8AAGw+bgAAAAAAAAAB8gEAAGoAAAD0h8e9dyDRPz/oPqcwAOE/AABxPm4AAAAAAAAAAfMBAABqAAAAnEZkt1xf0T/itQE91QrhPwAAdz6NAAAAAAAAAAH0AQAAagAAAEIFAbFBntE/eMW7DP8W4T8AAHo+jQAAAAAAAAAB9QEAAGoAAADmw52qJt3RPylRh2geIOE/AACDPo0AAAAAAAAAAfYBAABqAAAAYNuEkV4S0j/LHkr+wirhPwCAjD6NAAAAAAAAAAH3AQAAagAAANjya3iWR9I/lSYn5tcw4T8AAJQ+jQAAAAAAAAAB+AEAAGoAAAAmY51MIXPSP2EuBM7sNuE/AICcPqwAAAAAAAAAAfkBAABqAAAARCwZDv+U0j9GsvJB9znhPwAAoD6sAAAAAAAAAAH6AQAAagAAAMohOkYGstI/KzbhtQE94T8AgKI+rAAAAAAAAAAB+wEAAGoAAAC8QwD1NsrSPxG6zykMQOE/AICkPqwAAAAAAAAAAfwBAABqAAAAGJJrGpHd0j8Rus8pDEDhPwCApj68AAAAAAAAAAH9AQAAagAAANoMfLYU7NI/EbrPKQxA4T8AgKk+vAAAAAAAAAAB/gEAAGoAAAAItDHJwfXSPwP8xmORQeE/AACtPrwAAAAAAAAAAf8BAABqAAAACLQxycH10j/of7XXm0ThPwCArT7LAAAAAAAAAAEAAgAAagAAAHLg1j/r8NI/psmJ+TVM4T8AAK4+ywAAAAAAAAABAQIAAGoAAACuZcajZ+LSPyJdMj1qW+E/AACxPtsAAAAAAAAAAQICAABqAAAAvEMA9TbK0j+BdMn0qG3hPwAAtj7rAAAAAAAAAAEDAgAAagAAADRO37wvrdI/1M1X5myB4T8AgLw+6wAAAAAAAAABBAIAAGoAAAAWhWP7UYvSPw2r1Es7mOE/AIDEPvoAAAAAAAAAAQUCAABqAAAAyhQyJ8df0j9fBGM9/6vhPwAAyz76AAAAAAAAAAEGAgAAagAAAOjQpcllL9I/iyPX3FLE4T8AgNI+CgEAAAAAAAABBwIAAGoAAABuub7iLfrRP8QAVEIh2+E/AADXPgoBAAAAAAAAAQgCAABqAAAAYs58ch/A0T8KnNltavDhPwAA2z4aAQAAAAAAAAEJAgAAagAAALoP4Hg6gdE/QnlW0zgH4j8AAN4+GgEAAAAAAAABCgIAAGoAAACqJJ4ILEfRP22YynKMH+I/AIDgPikBAAAAAAAAAQsCAABqAAAAMg23IfQR0T+mdUfYWjbiPwCA4T4pAQAAAAAAAAEMAgAAagAAAFDJKsSS4dA/thiq67hR4j8AAOM+OQEAAAAAAAABDQIAAGoAAAACWfnvB7bQP+E3HosMauI/AIDaPjkBAAAAAAAAAQ4CAABqAAAATLwipVOP0D8aFZvw2oDiPwAAzj45AQAAAAAAAAEPAgAAagAAAMTGAW1MctA/X7AgHCSW4j8AAJI+aAEAAAAAAAABEAIAAGoAAAAY05O1zHjUP6T3YyaSleM/AAAUPgAAAAAAAAAAARECAABqAAAArqbuPqN91D+ytWzsDJTjPwAASz4PAAAAAAAAAAESAgAAagAAAEZ6Sch5gtQ/srVs7AyU4z8AAGQ+DwAAAAAAAAABEwIAAGoAAADcTaRRUIfUP7K1bOwMlOM/AABvPg8AAAAAAAAAARQCAABqAAAA3E2kUVCH1D+ytWzsDJTjPwCAhD4PAAAAAAAAAAEVAgAAagAAANxNpFFQh9Q/srVs7AyU4z8AgIw+HwAAAAAAAAABFgIAAGoAAADcTaRRUIfUP7K1bOwMlOM/AICSPh8AAAAAAAAAARcCAABqAAAARnpJyHmC1D+k92MmkpXjPwAAlT4fAAAAAAAAAAEYAgAAagAAABjTk7XMeNQ/pPdjJpKV4z8AgJY+HwAAAAAAAAABGQIAAGoAAADuK96iH2/UP6T3YyaSleM/AICXPi4AAAAAAAAAARoCAABqAAAAkt1yfcVb1D+k92MmkpXjPwCAnj4uAAAAAAAAAAEbAgAAagAAAN5AnDIRNdQ/pPdjJpKV4z8AAKg+TgAAAAAAAAABHAIAAGoAAACS0GpehgnUP7K1bOwMlOM/AIC0Pl4AAAAAAAAAAR0CAABqAAAArozeACXZ0z/MMX54ApHjPwAAwz5eAAAAAAAAAAEeAgAAagAAADZ19xnto9M/562PBPiN4z8AAM0+bQAAAAAAAAABHwIAAGoAAAAkirWp3mnTPwEqoZDtiuM/AADVPm0AAAAAAAAAASACAABqAAAAFp9zOdAv0z8dprIc44fjPwCA2T59AAAAAAAAAAEhAgAAagAAAAi0McnB9dI/Q+DMblOD4z8AgN0+fQAAAAAAAAABIgIAAGoAAADKITpGBrLSP2Bc3vpIgOM/AADfPo0AAAAAAAAAASMCAABqAAAAYOiMsJ1k0j952O+GPn3jPwCA4D6NAAAAAAAAAAEkAgAAagAAAJxgdPXaA9I/ohIK2a544z8AgOE+nAAAAAAAAAABJQIAAGoAAACsMaYna5nRP8lMJCsfdOM/AADjPpwAAAAAAAAAASYCAABqAAAAJC990CQq0T8NA1AJhWzjPwCA4z6sAAAAAAAAAAEnAgAAagAAADAArwK1v9A/T7l75+pk4z8AgOM+rAAAAAAAAAABKAIAAGoAAAASKisimEvQP5Jvp8VQXeM/AADkPrsAAAAAAAAAASkCAABqAAAAEE8ElqO4zz/g49tpMVTjPwAA5T67AAAAAAAAAAEqAgAAagAAANSi/NRp0M4/I5oHSJdM4z8AgOU+ywAAAAAAAAABKwIAAGoAAAD0RGA5ivvNP0vUIZoHSOM/AIDlPssAAAAAAAAAASwCAABqAAAAbDUvwwQ6zT9mUDMm/UTjPwAA6j7LAAAAAAAAAAEtAgAAagAAAGQbH4WGlcw/dA487HdD4z8AgPE+2wAAAAAAAAABLgIAAGoAAADAT3psYgTMP4HMRLLyQeM/AID4PtsAAAAAAAAAAS8CAABqAAAAdNJAeZiGyz+BzESy8kHjPwCA/z7qAAAAAAAAAAEwAgAAagAAAFj8vJh7Ess/dA487HdD4z8AwAE/6gAAAAAAAAABMQIAAGoAAACUdKTduLHKP2ZQMyb9ROM/AAADP/oAAAAAAAAAATICAABqAAAAKDv3R1Bkyj9YkipggkbjPwDAAz/6AAAAAAAAAAEzAgAAagAAAOyo/8SUIMo/WJIqYIJG4z8AwAM/CgEAAAAAAAABNAIAAGoAAAAIZXNnM/DJP1iSKmCCRuM/AEADPwoBAAAAAAAAATUCAABqAAAAUMicHH/JyT9YkipggkbjPwAAAz8ZAQAAAAAAAAE2AgAAagAAAMzSe+R3rMk/WJIqYIJG4z8AAP0+GQEAAAAAAAABNwIAAGoAAABwhBC/HZnJP1iSKmCCRuM/AIDxPikBAAAAAAAAATgCAABqAAAAcIQQvx2ZyT9mUDMm/UTjPwAAxT4pAQAAAAAAAAE5AgAAagAAAPh5Mfcktsk/dA487HdD4z8AADg+ZwEAAAAAAAABOgIAAGoAAADcvb1UhubJP3QOPOx3Q+M/AACcPWcBAAAAAAAAATsCAABqAAAAulAIFHYc0z+502KoruPiPwAAAD4AAAAAAAAAAAE8AgAAagAAAFIkY51MIdM/4Q19+h7f4j8AADE+DwAAAAAAAAABPQIAAGoAAABSJGOdTCHTP+ENffoe3+I/AABIPg8AAAAAAAAAAT4CAABqAAAA6ve9JiMm0z/vy4XAmd3iPwAAUT4PAAAAAAAAAAE/AgAAagAAAOr3vSYjJtM/78uFwJnd4j8AAGg+HwAAAAAAAAABQAIAAGoAAAAWn3M50C/TP+ENffoe3+I/AAB9Ph8AAAAAAAAAAUECAABqAAAAREYpTH050z/hDX36Ht/iPwCAiD4fAAAAAAAAAAFCAgAAagAAAHDt3l4qQ9M/1E90NKTg4j8AgI4+HwAAAAAAAAABQwIAAGoAAACelJRx10zTP8aRa24p4uI/AACSPi8AAAAAAAAAAUQCAABqAAAAYg+lDVtb0z+sFVriM+XiPwCAkz4vAAAAAAAAAAFFAgAAagAAACSKtaneadM/g9s/kMPp4j8AgJM+PgAAAAAAAAABRgIAAGoAAABEUzFrvIvTP12hJT5T7uI/AACVPk4AAAAAAAAAAUcCAABqAAAAYhytLJqt0z80Zwvs4vLiPwCAlT5OAAAAAAAAAAFIAgAAagAAABi5g3dO1NM//27o0/f44j8AAJc+XgAAAAAAAAABSQIAAGoAAADMVVrCAvvTP9Y0zoGH/eI/AACcPl4AAAAAAAAAAUoCAABqAAAAgvIwDbch1D+iPKtpnAPjPwCAoz5eAAAAAAAAAAFLAgAAagAAADiPB1hrSNQ/RApu/0AO4z8AAK8+bQAAAAAAAAABTAIAAGoAAADuK96iH2/UPwFUQiHbFeM/AAC8Pm0AAAAAAAAAAU0CAABqAAAAoMi07dOV1D+/nRZDdR3jPwCAxD59AAAAAAAAAAFOAgAAagAAAFZliziIvNQ/YmvZ2Bko4z8AgMs+fQAAAAAAAAABTwIAAGoAAAB0Lgf6Zd7UPwU5nG6+MuM/AIDPPowAAAAAAAAAAVACAABqAAAAlPeCu0MA1T+aSFY+6D7jPwCA0z6MAAAAAAAAAAFRAgAAagAAAEiUWQb4JtU/MVgQDhJL4z8AANU+rAAAAAAAAAABUgIAAGoAAABmXdXH1UjVP7mpwRfBWOM/AIDWPqwAAAAAAAAAAVMCAABqAAAA7lL2/9xl1T9PuXvn6mTjPwCA1j6sAAAAAAAAAAFUAgAAagAAAOB0vK4NftU/48g1txRx4z8AANU+rAAAAAAAAAABVQIAAGoAAAA6wyfUZ5HVP3nY74Y+feM/AIDUPrsAAAAAAAAAAVYCAABqAAAAaGrd5hSb1T8P6KlWaInjPwAA1D67AAAAAAAAAAFXAgAAagAAAP49OHDrn9U/pPdjJpKV4z8AgNI+ywAAAAAAAAABWAIAAGoAAAD+PThw65/VPzsHHva7oeM/AADSPssAAAAAAAAAAVkCAABqAAAAOsMn1GeR1T/QFtjF5a3jPwAA0T7bAAAAAAAAAAFaAgAAagAAAOB0vK4NftU/S6qACRq94z8AANA+2wAAAAAAAAABWwIAAGoAAADuUvb/3GXVP+C5OtlDyeM/AIDUPuoAAAAAAAAAAVwCAABqAAAAzol6Pv9D1T9nC+zi8tbjPwCA2j7qAAAAAAAAAAFdAgAAagAAABrto/NKHdU/C9mueJfh4z8AAOA++gAAAAAAAAABXgIAAGoAAADOfHIfwPHUP6LoaEjB7eM/AADmPvoAAAAAAAAAAV8CAABqAAAA7DjmwV7B1D9RdDSk4PbjPwCA6j4JAQAAAAAAAAFgAgAAagAAAEZ6Sch5gtQ/54PucwoD5D8AAO8+CQEAAAAAAAABYQIAAGoAAAA4jwdYa0jUP4lRsQmvDeQ/AADzPhkBAAAAAAAAAWICAABqAAAAvncgcTMT1D8fYWvZ2BnkPwAA+D4ZAQAAAAAAAAFjAgAAagAAANwzlBPS4tM/z+w2Nfgi5D8AgPs+KQEAAAAAAAABZAIAAGoAAACSw2I/R7fTP442C1eSKuQ/AID/PikBAAAAAAAAAWUCAABqAAAARFMxa7yL0z89wtaysTPkPwCAAD84AQAAAAAAAAFmAgAAagAAAL5dEDO1btM/CMqzmsY55D8AQAE/OAEAAAAAAAABZwIAAGoAAAA2aO/6rVHTP9TRkILbP+Q/AEABPzgBAAAAAAAAAWgCAABqAAAA2hmE1VM+0z+e2W1q8EXkPwAAAT9IAQAAAAAAAAFpAgAAagAAABafcznQL9M/WyNCjIpN5D8AAAE/SAEAAAAAAAABagIAAGoAAABSJGOdTCHTPycrH3SfU+Q/AAABP1gBAAAAAAAAAWsCAABqAAAAJn2tip8X0z/wMvxbtFnkPwCA8j5YAQAAAAAAAAFsAgAAagAAAJCpUgHJEtM/uzrZQ8lf5D8AAN0+WAEAAAAAAAABbQIAAGoAAACQqVIByRLTP2vGpJ/oaOQ/AICaPmcBAAAAAAAAAW4CAABqAAAA/Cyyfkg6wj/ElaQKmKDtPwAAsD0AAAAAAAAAAAFvAgAAagAAANCF/GubMMI/7M++XAic7T8AAPI9HwAAAAAAAAABcAIAAGoAAACg3kZZ7ibCP+zPvlwInO0/AAAIPh8AAAAAAAAAAXECAABqAAAAcDeRRkEdwj8GTNDo/ZjtPwAAEj4fAAAAAAAAAAFyAgAAagAAAHA3kUZBHcI/BkzQ6P2Y7T8AACo+HwAAAAAAAAABcwIAAGoAAABEkNszlBPCPxQK2a54l+0/AAA7Pi8AAAAAAAAAAXQCAABqAAAAGOklIecJwj8iyOF085XtPwAATT4vAAAAAAAAAAF1AgAAagAAAMCauvuM9sE/MIbqOm6U7T8AAF8+LwAAAAAAAAABdgIAAGoAAABkTE/WMuPBPzpE8wDpku0/AAByPj8AAAAAAAAAAXcCAABqAAAA3FYunivGwT9YwASN3o/tPwAAhD4/AAAAAAAAAAF4AgAAagAAACi6V1N3n8E/Zn4NU1mO7T8AgJA+PwAAAAAAAAABeQIAAGoAAAAYzxXjaGXBP3I8FhnUjO0/AICWPk4AAAAAAAAAAXoCAABqAAAArJVoTQAYwT9yPBYZ1IztPwCAnj5eAAAAAAAAAAF7AgAAagAAABi1BaXqwMA/cjwWGdSM7T8AgKg+XgAAAAAAAAABfAIAAGoAAABULe3pJ2DAP2Z+DVNZju0/AICyPl4AAAAAAAAAAX0CAABqAAAAyPw9OHDrvz9YwASN3o/tPwAAvj5uAAAAAAAAAAF+AgAAagAAACgCy1Hc774/WMAEjd6P7T8AgMc+bgAAAAAAAAABfwIAAGoAAACIB1hrSPS9P0oC/MZjke0/AADRPn0AAAAAAAAAAYACAABqAAAAQHAOOgDSvD8whuo6bpTtPwAA2z59AAAAAAAAAAGBAgAAagAAAEA87r0Dibs/FArZrniX7T8AAOY+jQAAAAAAAAABggIAAGoAAADQziCsnvK5P+ARtpaNne0/AADtPpwAAAAAAAAAAYMCAABqAAAAYGFTmjlcuD+qGZN+oqPtPwCA8j6cAAAAAAAAAAGEAgAAagAAAFhC8a0u2bY/hN94LDKo7T8AAPY+nAAAAAAAAAABhQIAAGoAAACQhrh2by+1P2hjZ6A8q+0/AID4PqwAAAAAAAAAAYYCAABqAAAAyMp/P7CFsz9apV7awaztPwCA+T6sAAAAAAAAAAGHAgAAagAAAFBycL08tbE/WqVe2sGs7T8AgPk+vAAAAAAAAAABiAIAAGoAAACwM8J2ksmvP1qlXtrBrO0/AAD9PrwAAAAAAAAAAYkCAABqAAAAGLxQCBR2rD9apV7awaztPwAAAT/LAAAAAAAAAAGKAgAAagAAAPh9jC/+b6k/aGNnoDyr7T8AwAI/ywAAAAAAAAABiwIAAGoAAABAeXXsULemP3YhcGa3qe0/AAAEP9sAAAAAAAAAAYwCAABqAAAA6K0LPwxMpD+E33gsMqjtPwDABD/bAAAAAAAAAAGNAgAAagAAAEh/eNx7B6I/kJ2B8qym7T8AgAU/2wAAAAAAAAABjgIAAGoAAAAgipIPVBCgP5xbirgnpe0/AIAEP+sAAAAAAAAAAY8CAABqAAAAsJyzsCnNnD+qGZN+oqPtPwBAAz/rAAAAAAAAAAGQAgAAagAAAGDRSQPlYZo/qhmTfqKj7T8AAPM+CgEAAAAAAAABkQIAAGoAAABwP43rCESYP6oZk36io+0/AADaPgoBAAAAAAAAAZICAABqAAAA0Hg6gXGRmD/gEbaWjZ3tPwAASD4KAQAAAAAAAAGTAgAAagAAAJBe79cTx5k/MIbqOm6U7T8AAK49OQEAAAAAAAABlAIAAGoAAACoQXvXb426P6pt1Z99uew/AAAoPgAAAAAAAAAAAZUCAABqAAAAAJDm/Mmguj+2K95l+LfsPwAAaj4QAAAAAAAAAAGWAgAAagAAAGDeUSIktLo/tiveZfi37D8AAIQ+EAAAAAAAAAABlwIAAGoAAADALL1Hfse6P7Yr3mX4t+w/AACJPhAAAAAAAAAAAZgCAABqAAAAwCy9R37Huj+2K95l+LfsPwCAlj4QAAAAAAAAAAGZAgAAagAAABh7KG3Y2ro/tiveZfi37D8AgJ0+HwAAAAAAAAABmgIAAGoAAADIF/+3jAG7P6pt1Z99uew/AACjPh8AAAAAAAAAAZsCAABqAAAA4AJBKJs7uz+er8zZArvsPwAApT4fAAAAAAAAAAGcAgAAagAAAEA87r0Dibs/gjO7TQ2+7D8AgKY+LwAAAAAAAAABnQIAAGoAAACwdZtTbNa7P1z5oPucwuw/AICnPi8AAAAAAAAAAZ4CAABqAAAAaP2zDi83vD80v4apLMfsPwAAqj4+AAAAAAAAAAGfAgAAagAAADCFzMnxl7w/CoVsV7zL7D8AAK0+PgAAAAAAAAABoAIAAGoAAABQW1CqDgy9P+JKUgVM0Ow/AACwPj4AAAAAAAAAAaECAABqAAAA0H8/sIWTvT+uUi/tYNbsPwCAsz5OAAAAAAAAAAGiAgAAagAAAEikLrb8Gr4/Xt76SIDf7D8AALQ+TgAAAAAAAAABowIAAGoAAAAoAstR3O++PxBqxqSf6Ow/AAC0Pl4AAAAAAAAAAaQCAABqAAAAEGBn7bvEvz+keYB0yfTsPwAAtD5tAAAAAAAAAAGlAgAAagAAAPjegcTNTMA/SEdDCm7/7D8AALQ+bQAAAAAAAAABpgIAAGoAAADkDVCSPbfAP9xW/dmXC+0/AAC1Pn0AAAAAAAAAAacCAABqAAAArJVoTQAYwT+M4sg1txTtPwCAtj59AAAAAAAAAAGoAgAAagAAAHAdgQjDeME/FDR6P2Yi7T8AAL0+jQAAAAAAAAABqQIAAGoAAAAI/uOw2M/BP5DHIoOaMe0/AIDGPpwAAAAAAAAAAaoCAABqAAAAcDeRRkEdwj8YGdSMST/tPwAAzD6cAAAAAAAAAAGrAgAAagAAALDJiMn8YMI/riiOXHNL7T8AANE+nAAAAAAAAAABrAIAAGoAAADsW4BMuKTCP0Q4SCydV+0/AADUPqwAAAAAAAAAAa0CAABqAAAA0J8MqhnVwj/ywxOIvGDtPwCA1j6sAAAAAAAAAAGuAgAAagAAALTjmAd7BcM/lpHWHWFr7T8AgNc+uwAAAAAAAAABrwIAAGoAAABogG9SLyzDP0YdonmAdO0/AIDXPrsAAAAAAAAAAbACAABqAAAA7HWQijZJwz8EZ3abGnztPwAA2D67AAAAAAAAAAGxAgAAagAAAEzE+6+QXMM/tPJB9zmF7T8AANk+ywAAAAAAAAABsgIAAGoAAADMuRzol3nDP376Ht9Oi+0/AIDYPssAAAAAAAAAAbMCAABqAAAA+GDS+kSDwz9KAvzGY5HtPwAA2D7LAAAAAAAAAAG0AgAAagAAAPhg0vpEg8M/IsjhdPOV7T8AANk+2wAAAAAAAAABtQIAAGoAAADMuRzol3nDP+zPvlwInO0/AIDaPtsAAAAAAAAAAbYCAABqAAAATMT7r5Bcwz+415tEHaLtPwCA3j7qAAAAAAAAAAG3AgAAagAAAGiAb1IvLMM/diFwZrep7T8AAOU+6gAAAAAAAAABuAIAAGoAAAD8RsK8xt7CPxbvMvxbtO0/AIDsPvoAAAAAAAAAAbkCAABqAAAAaGZfFLGHwj/Iev5Xe73tPwAA9D4KAQAAAAAAAAG6AgAAagAAAOxBcA46AMI/eAbKs5rG7T8AAPo+CgEAAAAAAAABuwIAAGoAAABwHYEIw3jBPwBYe71J1O0/AAAAPxkBAAAAAAAAAbwCAABqAAAA9PiRAkzxwD+IqSzH+OHtPwDAAT8ZAQAAAAAAAAG9AgAAagAAAIDUovzUacA/9n7MRLLy7T8AwAM/KQEAAAAAAAABvgIAAGoAAAAQYGftu8S/P3ISdYjmAe4/AIAFPykBAAAAAAAAAb8CAABqAAAAeGX0BijJvj/6YyaSlQ/uPwAACD84AQAAAAAAAAHAAgAAagAAAIgHWGtI9L0/grXXm0Qd7j8AwAk/OAEAAAAAAAABwQIAAGoAAAAI+Cb1wjK9PwoHiaXzKu4/AAALP0gBAAAAAAAAAcICAABqAAAAgOj1fj1xvD943CgjrTvuPwAACz9IAQAAAAAAAAHDAgAAagAAAFAnMC4Sw7s/AC7aLFxJ7j8AgAo/WAEAAAAAAAABxAIAAGoAAAB4tNUCQSi7P7C5pYh7Uu4/AMAFP1gBAAAAAAAAAcUCAABqAAAAAJDm/Mmguj+WPZT8hVXuPwCA/z53AQAAAAAAAAHGAgAAagAAAEAIzkEHQLo/iH+LNgtX7j8AAIY+dwEAAAAAAAABxwIAAGoAAAAwHYzR+AW6P/Jv0WbhSu4/AADwPZYBAAAAAAAAAcgCAABqAAAAoElU4qxa3T8OA1AJhWzfPwAAQDwAAAAAAAAAAAHJAgAAagAAAMIS0KOKfN0/vI4bZaR13z8AAIg8EAAAAAAAAAABygIAAGoAAAAaYTvJ5I/dP6ISCtmueN8/AACgPBAAAAAAAAAAAcsCAABqAAAACoMBeBWo3T9sGufAw37fPwAAcDwQAAAAAAAAAAHMAgAAagAAAGjRbJ1vu90/NiLEqNiE3z8AABA8LwAAAAAAAAABzQIAAGoAAADEehCcgw7gPxznwMN+N+A/AACQPQAAAAAAAAAAAc4CAABqAAAAgQaEjx8p4D9UxD0pTU7gPwAAxj0PAAAAAAAAAAHPAgAAagAAAK6tOaLMMuA/9pEAv/FY4D8AAOA9DwAAAAAAAAAB0AIAAGoAAACmvpz55D7gP6oCJmj0fuA/AADgPQ8AAAAAAAAAAdECAABqAAAAPJL3grtD4D9AEuA3HovgPwAA6j0PAAAAAAAAAAHSAgAAagAAANVlUgySSOA/nyl371yd4D8AAO49LwAAAAAAAAAB0wIAAGoAAABqOa2VaE3gP8tI646wteA/AAD0PS8AAAAAAAAAAdQCAABqAAAANaNa2tNP4D/3Z18uBM7gPwAA9j0vAAAAAAAAAAHVAgAAagAAAAENCB8/UuA/FMnKB93n4D8AAPw9LwAAAAAAAAAB1gIAAGoAAAABDQgfP1LgPxeuJFXABOE/AAD+PT4AAAAAAAAAAdcCAABqAAAANaNa2tNP4D/LHkr+wirhPwAA/j0+AAAAAAAAAAHYAgAAagAAAJ/P/1D9SuA/i014bUBP4T8AAPo9TgAAAAAAAAAB2QIAAGoAAAA8kveCu0PgP018pty9c+E/AAD0PU4AAAAAAAAAAdoCAABqAAAAEOtBcA464D/zLsO/RZvhPwAA8j1eAAAAAAAAAAHbAgAAagAAAE1wMdSKK+A/pp/oaEjB4T8AAPA9XgAAAAAAAAAB3AIAAGoAAACH9SA4Bx3gP2bOFtjF5eE/AAD8PW0AAAAAAAAAAd0CAABqAAAA+RBjVxgM4D8o/URHQwriPwAACD5tAAAAAAAAAAHeAgAAagAAAHgK38f44t8/wPFYZFAz4j8AAA8+fQAAAAAAAAAB3wIAAGoAAABoH51X6qjfP4Egh9PNV+I/AAAXPn0AAAAAAAAAAeACAABqAAAAxGAAXgVq3z9cy8bOQHniPwAAHj6MAAAAAAAAAAHhAgAAagAAACCiY2QgK98/RDQPkC6Z4j8AACY+jAAAAAAAAAAB4gIAAGoAAABMPBFYjuLeP2OVemkHs+I/AAAwPpwAAAAAAAAAAeMCAABqAAAAeNa+S/yZ3j+OtO4IW8viPwAAOz6cAAAAAAAAAAHkAgAAagAAAA6dEbaTTN4/xpFrbini4j8AAEU+rAAAAAAAAAAB5QIAAGoAAACkY2QgK//dPzRnC+zi8uI/AABOPqwAAAAAAAAAAeYCAABqAAAASAjx25GZ3T+u+rMvFwLjPwAAVD67AAAAAAAAAAHnAgAAagAAABpUM6qlPd0/RApu/0AO4z8AAFs+uwAAAAAAAAAB6AIAAGoAAADun3V4ueHcP/SVOVtgF+M/AABePrsAAAAAAAAAAekCAABqAAAAvOu3Rs2F3D+/nRZDdR3jPwAAXz7LAAAAAAAAAAHqAgAAagAAACYLVZ63Ltw/v50WQ3Ud4z8AAGA+ywAAAAAAAAAB6wIAAGoAAAAm/kx/eNzbP+jXMJXlGOM/AABmPtsAAAAAAAAAAewCAABqAAAAJvFEYDmK2z83TGU5xg/jPwAAcD7bAAAAAAAAAAHtAgAAagAAACbkPEH6N9s/rvqzLxcC4z8AAHs+6gAAAAAAAAAB7gIAAGoAAAAm1zQiu+XaP2lfLgTO7OI/AICDPuoAAAAAAAAAAe8CAABqAAAAjPbReaWO2j9L/sIq9dLiPwCAiD7qAAAAAAAAAAHwAgAAagAAACK9JOQ8Qdo/SBlp3RG24j8AAI4++gAAAAAAAAAB8QIAAGoAAADkKi1hgf3ZP1+wIBwkluI/AICSPvoAAAAAAAAAAfICAABqAAAA2j/r8HLD2T+Sw+nmK3PiPwAAmD4JAQAAAAAAAAHzAgAAagAAAGAoBAo7jtk/w9aysTNQ4j8AAJ8+CQEAAAAAAAAB9AIAAGoAAAASuNI1sGLZPzigp1qhJeI/AICnPhkBAAAAAAAAAfUCAABqAAAAjMKx/ahF2T/Uo7ZVf/bhPwCArj4ZAQAAAAAAAAH2AgAAagAAAMhHoWElN9k/fWXOFtjF4T8AgLY+KQEAAAAAAAAB9wIAAGoAAACcoOtOeC3ZPzXl7p2rk+E/AAC6PikBAAAAAAAAAfgCAABqAAAAyEehYSU32T8Unyl371zhPwCAvD44AQAAAAAAAAH5AgAAagAAALhpZxBWT9k/Ng+QLpke4T8AgL0+OAEAAAAAAAAB+gIAAGoAAABwBj5bCnbZP0nB7R/I4eA/AIC9PkgBAAAAAAAAAfsCAABqAAAAuHZvL5Wh2T9571yd7KHgPwAAvj5IAQAAAAAAAAH8AgAAagAAADSOVhbN1tk/f+OxyKBm4D8AAL4+WAEAAAAAAAAB/QIAAGoAAABCeZiG2xDaP5OVD7rPKeA/AADCPlgBAAAAAAAAAf4CAABqAAAATmTa9ulK2j/mnpQmJ+bfPwCAyD5nAQAAAAAAAAH/AgAAagAAAFRx4hUpndo/DgNQCYVs3z8AAM4+ZwEAAAAAAAABAAMAAGoAAABUfuo0aO/aP2CGf4s2C98/AADUPncBAAAAAAAAAQEDAABqAAAA6F5N3X1G2z/6pDQ5Mb/ePwCA1j53AQAAAAAAAAECAwAAagAAAG5hdjTEtds/8tqAnmqF3j8AgNc+dwEAAAAAAAABAwMAAGoAAAD6Y5+LCiXcP2akdUfYWt4/AIDWPpYBAAAAAAAAAQQDAABqAAAAhGbI4lCU3D9YARM0ej/ePwAA1j6WAQAAAAAAAAEFAwAAagAAAHSVlrDA/tw/jPk1TGU53j8AgNI+lgEAAAAAAAABBgMAAGoAAABkxGR+MGndPzyFAaiEQt4/AADPPqYBAAAAAAAAAQcDAABqAAAAWPMyTKDT3T8yrFIv7WDePwCAvz6mAQAAAAAAAAEIAwAAagAAAISn8H2ML94/OHYGyrOa3j8AgKs+pgEAAAAAAAABCQMAAGoAAABMLwk5T5DeP55XURy55t4/AAB9PsUBAAAAAAAAAQoDAABqAAAAtmi2zrfd3j9M1CGaB0jfPwAAAD7FAQAAAAAAAAELAwAAagAAAIrOCNtJJt8/1PsxE8nK3z8AAFQ95AEAAAAAAAABDAMAAGoAAABGbUGpOjDUPzTSuiNsLec/AAAUPgAAAAAAAAAAAQ0DAABqAAAA3kCcMhE11D9aDNV13CjnPwAATT4dAAAAAAAAAAEOAwAAagAAAEZtQak6MNQ/T07Mr2Eq5z8AAGg+HQAAAAAAAAABDwMAAGoAAABGbUGpOjDUP1oM1XXcKOc/AABoPh0AAAAAAAAAARADAABqAAAARm1BqTow1D9aDNV13CjnPwAAdT4dAAAAAAAAAAERAwAAagAAAEZtQak6MNQ/WgzVddwo5z8AAIE+PAAAAAAAAAABEgMAAGoAAACwmeYfZCvUP1oM1XXcKOc/AICJPjwAAAAAAAAAARMDAABqAAAAGsaLlo0m1D9PTsyvYSrnPwAAkj48AAAAAAAAAAEUAwAAagAAAFRLe/oJGNQ/T07Mr2Eq5z8AAJo+PAAAAAAAAAABFQMAAGoAAACS0GpehgnUPzTSuiNsLec/AACePjwAAAAAAAAAARYDAABqAAAANoL/OCz20z800rojbC3nPwAApj5MAAAAAAAAAAEXAwAAagAAANwzlBPS4tM/JhSyXfEu5z8AALA+TAAAAAAAAAABGAMAAGoAAACA5Sjud8/TP//ZlwuBM+c/AAC5PkwAAAAAAAAAARkDAABqAAAAKJe9yB280z/xG49FBjXnPwAAwj5rAAAAAAAAAAEaAwAAagAAADZ19xnto9M/yeF085U55z8AgMs+awAAAAAAAAABGwMAAGoAAACuf9bh5YbTP69lY2egPOc/AADVPmsAAAAAAAAAARwDAABqAAAAjrZaIAhl0z+V6VHbqj/nPwCA2j5rAAAAAAAAAAEdAwAAagAAAHDt3l4qQ9M/lelR26o/5z8AAN4+ewAAAAAAAAABHgMAAGoAAAAmfa2KnxfTP5XpUduqP+c/AIDgPosAAAAAAAAAAR8DAABqAAAARDkhLT7n0j+V6VHbqj/nPwCA4z6LAAAAAAAAAAEgAwAAagAAAMohOkYGstI/lelR26o/5z8AAOY+mgAAAAAAAAABIQMAAGoAAAC8NvjV93fSP5XpUduqP+c/AIDpPqoAAAAAAAAAASIDAABqAAAAFHhb3BI50j+V6VHbqj/nPwAA7j6qAAAAAAAAAAEjAwAAagAAANjlY1lX9dE/lelR26o/5z8AAPU+qgAAAAAAAAABJAMAAGoAAABwrLbD7qfRP3ltQE+1Quc/AAD6PrkAAAAAAAAAASUDAABqAAAAbp+upK9V0T9f8S7Dv0XnPwAA/z65AAAAAAAAAAEmAwAAagAAAGySpoVwA9E/X/Euw79F5z8AAAE/uQAAAAAAAAABJwMAAGoAAADWsUPdWqzQP1/xLsO/Rec/AMACP9kAAAAAAAAAASgDAABqAAAAQNHgNEVV0D95bUBPtULnPwAABD/ZAAAAAAAAAAEpAwAAagAAAFDh+xhf/M8/hytJFTBB5z8AwAU/2QAAAAAAAAABKgMAAGoAAAAgIDbIM07PP5XpUduqP+c/AIAHP9kAAAAAAAAAASsDAABqAAAA8F5wdwigzj/J4XTzlTnnPwAACj/oAAAAAAAAAAEsAwAAagAAAMSdqibd8c0/412Gf4s25z8AwAw/6AAAAAAAAAABLQMAAGoAAADEg5roXk3NP/Ebj0UGNec/AMAPP/gAAAAAAAAAAS4DAABqAAAAHLj1zzq8zD//2ZcLgTPnPwBAET/4AAAAAAAAAAEvAwAAagAAAKSTBsrDNMw/Glapl3Yw5z8AQBI/CAEAAAAAAAABMAMAAGoAAACAvYLppsDLPyYUsl3xLuc/AMASPwgBAAAAAAAAATEDAABqAAAAlI60GzdWyz8mFLJd8S7nPwDAEj8XAQAAAAAAAAEyAwAAagAAANAGnGB09co/JhSyXfEu5z8AABM/FwEAAAAAAAABMwMAAGoAAABkze7KC6jKPxpWqZd2MOc/AIATPycBAAAAAAAAATQDAABqAAAA+JNBNaNayj//2ZcLgTPnPwBAEz8nAQAAAAAAAAE1AwAAagAAALwBSrLnFso/412Gf4s25z8AABM/NgEAAAAAAAABNgMAAGoAAADcvb1UhubJP8nhdPOVOec/AAATPzYBAAAAAAAAATcDAABqAAAAJCHnCdK/yT+V6VHbqj/nPwAAEz9GAQAAAAAAAAE4AwAAagAAAKArxtHKosk/hytJFTBB5z8AABM/RgEAAAAAAAABOQMAAGoAAABE3VqscI/JP1/xLsO/Rec/AIATP0YBAAAAAAAAAToDAABqAAAAFDalmcOFyT9SMyb9REfnPwCAEj9WAQAAAAAAAAE7AwAAagAAAOiO74YWfMk/KvkLq9RL5z8AwBE/VgEAAAAAAAABPAMAAGoAAADoju+GFnzJPyr5C6vUS+c/AMAMP2UBAAAAAAAAAT0DAABqAAAA6I7vhhZ8yT8q+Qur1EvnPwDABj9lAQAAAAAAAAE+AwAAagAAAHCEEL8dmck/RHUdN8pI5z8AgNs+ZQEAAAAAAAABPwMAAGoAAAD4eTH3JLbJP1/xLsO/Rec/AACTPmUBAAAAAAAAAUADAABqAAAA+sjvWLO70j90zS1F3JPmPwAAID4AAAAAAAAAAAFBAwAAagAAAPrI71izu9I/mwdIl0yP5j8AAFw+DwAAAAAAAAABQgMAAGoAAABg9ZTP3LbSP5sHSJdMj+Y/AAB4Pg8AAAAAAAAAAUMDAABqAAAAYPWUz9y20j+bB0iXTI/mPwAAeD4PAAAAAAAAAAFEAwAAagAAAGD1lM/cttI/mwdIl0yP5j8AgII+DwAAAAAAAAABRQMAAGoAAABg9ZTP3LbSP5sHSJdMj+Y/AICFPh8AAAAAAAAAAUYDAABqAAAA+sjvWLO70j90zS1F3JPmPwCAiT4fAAAAAAAAAAFHAwAAagAAAJCcSuKJwNI/S5MT82uY5j8AAI4+HwAAAAAAAAABSAMAAGoAAAC8QwD1NsrSPz/VCi3xmeY/AICTPh8AAAAAAAAAAUkDAABqAAAA6Oq1B+TT0j8Wm/DagJ7mPwCAlj4vAAAAAAAAAAFKAwAAagAAAK5lxqNn4tI/4aLNwpWk5j8AAJs+LwAAAAAAAAABSwMAAGoAAAAItDHJwfXSP8gmvDagp+Y/AAChPj4AAAAAAAAAAUwDAABqAAAAZAKd7hsJ0z+FcJBYOq/mPwAApD4+AAAAAAAAAAFNAwAAagAAAFIkY51MIdM/T3htQE+15j8AgKY+TgAAAAAAAAABTgMAAGoAAABw7d5eKkPTPwAEOZxuvuY/AICoPk4AAAAAAAAAAU8DAABqAAAAvl0QM7Vu0z+vjwT4jcfmPwCAqz5eAAAAAAAAAAFQAwAAagAAAAjOQQdAmtM/RZ++x7fT5j8AAK0+bQAAAAAAAAABUQMAAGoAAADqEc5kocrTP9queJfh3+Y/AICtPm0AAAAAAAAAAVIDAABqAAAANoL/OCz20z+LOkTzAOnmPwAAsT59AAAAAAAAAAFTAwAAagAAAOwe1oPgHNQ/OsYPTyDy5j8AALY+fQAAAAAAAAABVAMAAGoAAACgu6zOlEPUP/gP5HC6+eY/AIC7PowAAAAAAAAAAVUDAABqAAAAvoQokHJl1D+2WbiSVAHnPwCAwT6MAAAAAAAAAAFWAwAAagAAAEZ6Sch5gtQ/SmlyYn4N5z8AgMQ+nAAAAAAAAAABVwMAAGoAAAA4nA93qprUP/z0Pb6dFuc/AIDFPpwAAAAAAAAAAVgDAABqAAAA+hYgEy6p1D+ewgBUQiHnPwAAxj6cAAAAAAAAAAFZAwAAagAAACa+1SXbstQ/WgzVddwo5z8AAMc+uwAAAAAAAAABWgMAAGoAAACQ6nqcBK7UP//ZlwuBM+c/AIDHPrsAAAAAAAAAAVsDAABqAAAAzm9qAIGf1D95bUBPtULnPwAAyT67AAAAAAAAAAFcAwAAagAAAHIh/9omjNQ/D336Ht9O5z8AgMw+ywAAAAAAAAABXQMAAGoAAABWWIMZSWrUP6WMtO4IW+c/AADTPssAAAAAAAAAAV4DAABqAAAACuhRRb4+1D9UGIBKKGTnPwAA2T7LAAAAAAAAAAFfAwAAagAAAL53IHEzE9Q/+OVC4Mxu5z8AgN8+2wAAAAAAAAABYAMAAGoAAADcM5QT0uLTP6hxDjzsd+c/AADoPtsAAAAAAAAAAWEDAABqAAAAYhytLJqt0z9Y/dmXC4HnPwAA8T7qAAAAAAAAAAFiAwAAagAAABase1gPgtM/7QyUZzWN5z8AgPc+6gAAAAAAAAABYwMAAGoAAADMO0qEhFbTP6tWaInPlOc/AAD+PvoAAAAAAAAAAWQDAABqAAAAgMsYsPkq0z9OJCsfdJ/nPwDAAD/6AAAAAAAAAAFlAwAAagAAAMwuQmVFBNM//q/2epOo5z8AwAI/CQEAAAAAAAABZgMAAGoAAACuZcajZ+LSP647wtaysec/AIADPwkBAAAAAAAAAWcDAABqAAAAJnCla2DF0j9SCYVsV7znPwDAAz8ZAQAAAAAAAAFoAwAAagAAAJ56hDNZqNI/AZVQyHbF5z8AAAQ/GQEAAAAAAAABaQMAAGoAAABELBkO/5TSP6ViE14b0Oc/AIAEPykBAAAAAAAAAWoDAABqAAAA6N2t6KSB0j8ROLPb1ODnPwAA7z4pAQAAAAAAAAFrAwAAagAAACZjnUwhc9I/qEdtq/7s5z8AgK4+WAEAAAAAAAABbAMAAGoAAAAIysM03IbAP/z0Pb6dFu8/AABkPgAAAAAAAAAAAW0DAABqAAAAJKBHFfn6wD8Ks0aEGBXvPwCAnD4QAAAAAAAAAAFuAwAAagAAACSgRxX5+sA/CrNGhBgV7z8AALA+EAAAAAAAAAABbwMAAGoAAAAkoEcV+frAPxhxT0qTE+8/AIC0PhAAAAAAAAAAAXADAABqAAAAJKBHFfn6wD8YcU9KkxPvPwAAxD4fAAAAAAAAAAFxAwAAagAAAJyqJt3x3cA/CrNGhBgV7z8AANU+AAAAAAAAAAABcgMAAGoAAAC4Zpp/kK3AP+42NfgiGO8/AIDhPhAAAAAAAAAAAXMDAABqAAAAsHtYD4JzwD/G/BqmshzvPwAA5z4QAAAAAAAAAAF0AwAAagAAAEBCq3kZJsA/kgT4jcci7z8AgPM+HwAAAAAAAAABdQMAAGoAAAAAdSV9rYq/P3aI5gHSJe8/AAABPx8AAAAAAAAAAXYDAABqAAAAYHqylhmPvj92iOYB0iXvPwCACT8fAAAAAAAAAAF3AwAAagAAALiU/T93Wb0/hEbvx0wk7z8AgBI/LwAAAAAAAAABeAMAAGoAAAD42MQIuK+7P5IE+I3HIu8/AMAYPy8AAAAAAAAAAXkDAABqAAAAcJVzFjaluT+4PhLgNx7vPwDAHT8+AAAAAAAAAAF6AwAAagAAACi1S9n/c7c/1LojbC0b7z8AACA/PgAAAAAAAAABewMAAGoAAADo1COcyUK1P/z0Pb6dFu8/AMAgPz4AAAAAAAAAAXwDAABqAAAA+FclFN/qsj8YcU9KkxPvPwAAIT9OAAAAAAAAAAF9AwAAagAAAPDv5BvmWLA/Mu1g1ogQ7z8AgCE/TgAAAAAAAAABfgMAAGoAAADw5cwn9wGsPzLtYNaIEO8/AEAhP14AAAAAAAAAAX8DAABqAAAAcCV9rYqfpz8y7WDWiBDvPwAAIT9eAAAAAAAAAAGAAwAAagAAABg7sRM7saM/Mu1g1ogQ7z8AACE/bQAAAAAAAAABgQMAAGoAAADg2neJP9OfPyQvWBAOEu8/AIAhP20AAAAAAAAAAYIDAABqAAAAwOuUrEIsmT8Ks0aEGBXvPwDAIT99AAAAAAAAAAGDAwAAagAAAOCouZB/bZM//PQ9vp0W7z8AwCE/fQAAAAAAAAABhAMAAGoAAADgPhcVSviLP+42NfgiGO8/AIAiP40AAAAAAAAAAYUDAABqAAAAQPckttmAgz/ieCwyqBnvPwDAIz+NAAAAAAAAAAGGAwAAagAAAAAQhLK5s3k/1LojbC0b7z8AgB4/nAAAAAAAAAABhwMAAGoAAADA4tz8pgZwP9S6I2wtG+8/AIAWP5wAAAAAAAAAAYgDAABqAAAAAC/mnsQ2az/uNjX4IhjvPwCA9j67AAAAAAAAAAGJAwAAagAAAAAv5p7ENms/PqtpnAMP7z8AgKU+uwAAAAAAAAABigMAAGoAAACw+JzLgX65PzgLV5IqYO4/AACQPQAAAAAAAAAAAYsDAABqAAAAWKoxpidruT/mscigZkzuPwAAxj0QAAAAAAAAAAGMAwAAagAAAABcxoDNV7k/AC7aLFxJ7j8AAOA9EAAAAAAAAAABjQMAAGoAAAAAXMaAzVe5PzQm/URHQ+4/AADgPRAAAAAAAAAAAY4DAABqAAAAAFzGgM1XuT9C5AULwkHuPwAA6j0QAAAAAAAAAAGPAwAAagAAAFiqMaYna7k/UKIO0TxA7j8AABw+IAAAAAAAAAABkAMAAGoAAAAQRwjx25G5P15gF5e3Pu4/AABTPiAAAAAAAAAAAZEDAABqAAAAyOPeO5C4uT9qHiBdMj3uPwCAjT4gAAAAAAAAAAGSAwAAagAAANDOIKye8rk/eNwoI6077j8AALQ+IAAAAAAAAAABkwMAAGoAAADouWIcrSy6P3jcKCOtO+4/AIDPPi8AAAAAAAAAAZQDAABqAAAA+KSkjLtmuj943CgjrTvuPwAA5j4vAAAAAAAAAAGVAwAAagAAAACQ5vzJoLo/ah4gXTI97j8AgO8+PwAAAAAAAAABlgMAAGoAAABwyZOSMu66P0LkBQvCQe4/AAD0Pj8AAAAAAAAAAZcDAABqAAAAOFGsTfVOuz8ALtosXEnuPwCA9z5OAAAAAAAAAAGYAwAAagAAAPjYxAi4r7s/sLmliHtS7j8AAPk+TgAAAAAAAAABmQMAAGoAAAAQr0jp1CO8P0bJX1ilXu4/AID5Pl4AAAAAAAAAAZoDAABqAAAAiNM370urvD/c2Bkoz2ruPwAA+j5eAAAAAAAAAAGbAwAAagAAALiU/T93Wb0/VmzCawN67j8AAPs+bgAAAAAAAAABnAMAAGoAAABQj3AmC1W+P969c3Wyh+4/AID7Pn0AAAAAAAAAAZ0DAABqAAAA8InjDJ9Qvz9MkxPza5juPwCA+z59AAAAAAAAAAGeAwAAagAAAEBCq3kZJsA/rKqqqqqq7j8AAPw+jQAAAAAAAAABnwMAAGoAAACQv+Rs46PAPxqASihku+4/AAD9Po0AAAAAAAAAAaADAABqAAAA2DweYK0hwT+IVeqlHczuPwBAAD+NAAAAAAAAAAGhAwAAagAAAMxr7C0djME/AumS6VHb7j8AAAM/nQAAAAAAAAABogMAAGoAAACU8wTp3+zBP5j4TLl75+4/AMAEP50AAAAAAAAAAaMDAABqAAAA/Cyyfkg6wj8uCAeJpfPuPwDABj+8AAAAAAAAAAGkAwAAagAAAAwY9O5WdMI/7FHbqj/77j8AgAc/vAAAAAAAAAABpQMAAGoAAADsW4BMuKTCP7ZZuJJUAe8/AEAIP7wAAAAAAAAAAaYDAABqAAAAeFGhhL/Bwj90o4y07gjvPwBACD+8AAAAAAAAAAGnAwAAagAAAKT4Vpdsy8I/PqtpnAMP7z8AAAg/ywAAAAAAAAABqAMAAGoAAAB4UaGEv8HCPwqzRoQYFe8/AIAHP8sAAAAAAAAAAakDAABqAAAAwLTKOQubwj/G/BqmshzvPwAABz/bAAAAAAAAAAGqAwAAagAAALDJiMn8YMI/asrdO1cn7z8AgAc/2wAAAAAAAAABqwMAAGoAAABwN5FGQR3CPwyYoNH7Me8/AMAIP+sAAAAAAAAAAawDAABqAAAAVGENZiSpwT+IK0kVMEHvPwAACj/rAAAAAAAAAAGtAwAAagAAADSLiYUHNcE/9gDpkulR7z8AwAs/+gAAAAAAAAABrgMAAGoAAADkDVCSPbfAP35SmpyYX+8/AAANP/oAAAAAAAAAAa8DAABqAAAAdOlgjMYvwD/45ULgzG7vPwDADj8KAQAAAAAAAAGwAwAAagAAAPCJ4wyfUL8/gDf06Xt87z8AgA8/CgEAAAAAAAABsQMAAGoAAABQj3AmC1W+P/rKnC2wi+8/AEAQPxoBAAAAAAAAAbIDAABqAAAAYEaSGh1GvT+S2lb92ZfvPwDAED8aAQAAAAAAAAGzAwAAagAAAGj9sw4vN7w/KOoQzQOk7z8AgBE/KQEAAAAAAAABtAMAAGoAAADgAkEomzu7P6J9uRA4s+8/AMARPykBAAAAAAAAAbUDAABqAAAAmFY5Z2FTuj9GS3ym3L3vPwDAET85AQAAAAAAAAG2AwAAagAAAABcxoDNV7k/9NZHAvzG7z8AABI/OQEAAAAAAAABtwMAAGoAAABgYVOaOVy4P4rmAdIl0+8/AAASP0gBAAAAAAAAAbgDAABqAAAAgAO3/lmHtz9W7t65OtnvPwDACj9IAQAAAAAAAAG5AwAAagAAAPjzhYjUxbY/FDiz29Tg7z8AQAA/WAEAAAAAAAABugMAAGoAAAAwgStdAyu2P7YFdnF56+8/AIC0PlgBAAAAAAAACw=="/>
</p:tagLst>
</file>

<file path=ppt/tags/tag94.xml><?xml version="1.0" encoding="utf-8"?>
<p:tagLst xmlns:a="http://schemas.openxmlformats.org/drawingml/2006/main" xmlns:r="http://schemas.openxmlformats.org/officeDocument/2006/relationships" xmlns:p="http://schemas.openxmlformats.org/presentationml/2006/main">
  <p:tag name="ATHENA.MIXSHAPE" val="|streamable=true|audioOnly=true|recordStart=201548|recordEnd=273727|recordLength=499228|start=201548|end=273727|audioFormat={00001610-0000-0010-8000-00AA00389B71}|audioRate=44100|muted=false|volume=0.8|fadeIn=0|fadeOut=0|videoFormat={34363248-0000-0010-8000-00AA00389B71}|videoRate=15|videoWidth=256|videoHeight=256"/>
</p:tagLst>
</file>

<file path=ppt/tags/tag95.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sAAAAMAAAABwMAAAAAAQAAABAAAAAECUlua0F0b21WMQIAAAAJBAAAAAkFAAAACQYAAAAJBwAAAAkIAAAACQkAAAAJCgAAAAkLAAAACQwAAAAJDQAAAAkOAAAADQUFBAAAAAtQZW5TdHJva2VWMQQAAAAKQXR0cmlidXRlcwVUcmFjZQlTdGFydFRpbWUEVHlwZQQEAAQPUGVuQXR0cmlidXRlc1YxAgAAAApJbmtUcmFjZVYxAgAAABAMQWN0aW9uVHlwZVYxAgAAAAIAAAAJDwAAAAkQAAAAqR0AAAAAAAAF7////wxBY3Rpb25UeXBlVjEBAAAAB3ZhbHVlX18ACAIAAAAAAAAAAQUAAAAEAAAACRIAAAAJEwAAALwfAAAAAAAAAez////v////AAAAAAEGAAAABAAAAAkVAAAACRYAAABgSAAAAAAAAAHp////7////wAAAAABBwAAAAQAAAAJGAAAAAkZAAAAd2EAAAAAAAAB5v///+////8AAAAAAQgAAAAEAAAACRsAAAAJHAAAAN2QAAAAAAAAAeP////v////AAAAAAEJAAAABAAAAAkeAAAACR8AAAAtowAAAAAAAAHg////7////wAAAAABCgAAAAQAAAAJIQAAAAkiAAAA8qQAAAAAAAAB3f///+////8AAAAAAQsAAAAEAAAACSQAAAAJJQAAAMjHAAAAAAAAAdr////v////AAAAAAEMAAAABAAAAAknAAAACSgAAAA2ywAAAAAAAAHX////7////wAAAAABDQAAAAQAAAAJKgAAAAkrAAAAJ9IAAAAAAAAB1P///+////8AAAAAAQ4AAAAEAAAACS0AAAAJLgAAAHXSAAAAAAAAAdH////v////AAAAAAUPAAAAD1BlbkF0dHJpYnV0ZXNWMQoAAAAHX2NvbG9yQQdfY29sb3JSB19jb2xvckcHX2NvbG9yQgpGaXRUb0N1cnZlBkhlaWdodA5JZ25vcmVQcmVzc3VyZQ1Jc0hpZ2hsaWdodGVyBVNoYXBlBVdpZHRoAAAAAAAAAAAEAAICAgIBBgEBDEJydXNoU2hhcGVWMQIAAAAGAgAAAP8AAAAAAAAAAAAACEAAAAXQ////DEJydXNoU2hhcGVWMQEAAAAHdmFsdWVfXwAIAgAAAAEAAAAAAAAAAAAIQAUQAAAACklua1RyYWNlVjEDAAAADUxpc3RgMStfaXRlbXMMTGlzdGAxK19zaXplD0xpc3RgMStfdmVyc2lvbgQAABhTaGFyZWQuSW5raW5nLklua1BvaW50W10CAAAACAgCAAAACTEAAAAgAAAAIAAAAAESAAAADwAAAP8AAAAAAAAAAAAACEAAAAHO////0P///wEAAAAAAAAAAAAIQAETAAAAEAAAAAkzAAAAMgAAADIAAAABFQAAAA8AAAD/AAAAAAAAAAAAAAhAAAABzP///9D///8BAAAAAAAAAAAACEABFgAAABAAAAAJNQAAAFUAAABVAAAAARgAAAAPAAAA/wAAAAAAAAAAAAAIQAAAAcr////Q////AQAAAAAAAAAAAAhAARkAAAAQAAAACTcAAACOAAAAjgAAAAEbAAAADwAAAP8AAAAAAAAAAAAACEAAAAHI////0P///wEAAAAAAAAAAAAIQAEcAAAAEAAAAAk5AAAAXgEAAF4BAAABHgAAAA8AAAD/AAAAAAAAAAAAAAhAAAABxv///9D///8BAAAAAAAAAAAACEABHwAAABAAAAAJOwAAAB8AAAAfAAAAASEAAAAPAAAA/wAAAAAAAAAAAAAIQAAAAcT////Q////AQAAAAAAAAAAAAhAASIAAAAQAAAACT0AAAAtAAAALQAAAAEkAAAADwAAAP8AAAAAAAAAAAAACEAAAAHC////0P///wEAAAAAAAAAAAAIQAElAAAAEAAAAAk/AAAATwAAAE8AAAABJwAAAA8AAAD/AAAAAAAAAAAAAAhAAAABwP///9D///8BAAAAAAAAAAAACEABKAAAABAAAAAJQQAAAGAAAABgAAAAASoAAAAPAAAA/wAAAAAAAAAAAAAIQAAAAb7////Q////AQAAAAAAAAAAAAhAASsAAAAQAAAACUMAAAAFAAAABQAAAAEtAAAADwAAAP8AAAAAAAAAAAAACEAAAAG8////0P///wEAAAAAAAAAAAAIQAEuAAAAEAAAAAlFAAAAewAAAHsAAAAHMQAAAAABAAAAIAAAAAQKSW5rUG9pbnRWMQIAAAAJRgAAAAlHAAAACUgAAAAJSQAAAAlKAAAACUsAAAAJTAAAAAlNAAAACU4AAAAJTwAAAAlQAAAACVEAAAAJUgAAAAlTAAAACVQAAAAJVQAAAAlWAAAACVcAAAAJWAAAAAlZAAAACVoAAAAJWwAAAAlcAAAACV0AAAAJXgAAAAlfAAAACWAAAAAJYQAAAAliAAAACWMAAAAJZAAAAAllAAAABzMAAAAAAQAAAEAAAAAECklua1BvaW50VjEC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0OBzUAAAAAAQAAAIAAAAAECklua1BvaW50VjEC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NKwc3AAAAAAEAAAAAAQAABApJbmtQb2ludFYxAg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DXIHOQAAAAABAAAAAAIAAAQKSW5rUG9pbnRWMQIA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J1wIAAAnYAgAADaIHOwAAAAABAAAAIAAAAAQKSW5rUG9pbnRWMQIAAAAJ2QIAAAnaAgAACdsCAAAJ3AIAAAndAgAACd4CAAAJ3wIAAAngAgAACeECAAAJ4gIAAAnjAgAACeQCAAAJ5QIAAAnmAgAACecCAAAJ6AIAAAnpAgAACeoCAAAJ6wIAAAnsAgAACe0CAAAJ7gIAAAnvAgAACfACAAAJ8QIAAAnyAgAACfMCAAAJ9AIAAAn1AgAACfYCAAAJ9wIAAAoHPQAAAAABAAAAQAAAAAQKSW5rUG9pbnRWMQIAAAAJ+AIAAAn5AgAACfoCAAAJ+wIAAAn8AgAACf0CAAAJ/gIAAAn/AgAACQADAAAJAQMAAAkCAwAACQMDAAAJBAMAAAkFAwAACQYDAAAJBwMAAAkIAwAACQkDAAAJCgMAAAkLAwAACQwDAAAJDQMAAAkOAwAACQ8DAAAJEAMAAAkRAwAACRIDAAAJEwMAAAkUAwAACRUDAAAJFgMAAAkXAwAACRgDAAAJGQMAAAkaAwAACRsDAAAJHAMAAAkdAwAACR4DAAAJHwMAAAkgAwAACSEDAAAJIgMAAAkjAwAACSQDAAANEwc/AAAAAAEAAACAAAAABApJbmtQb2ludFYxAgA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DTEHQQAAAAABAAAAgAAAAAQKSW5rUG9pbnRWMQIAAAAJdAMAAAl1AwAACXYDAAAJdwMAAAl4AwAACXkDAAAJegMAAAl7AwAACXwDAAAJfQMAAAl+Aw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NIAdDAAAAAAEAAAAIAAAABApJbmtQb2ludFYxAgAAAAnUAwAACdUDAAAJ1gMAAAnXAwAACdgDAAANAwdFAAAAAAEAAACAAAAABApJbmtQb2ludFYxAgAAAAnZAwAACdoDAAAJ2wMAAAncAwAACd0DAAAJ3gMAAAnfAwAACeADAAAJ4QMAAAniAwAACeMDAAAJ5AMAAAnlAwAACeYDAAAJ5wMAAAnoAwAACekDAAAJ6gMAAAnrAwAACewDAAAJ7QMAAAnuAwAACe8DAAAJ8AMAAAnxAwAACfIDAAAJ8wMAAAn0AwAACfUDAAAJ9gMAAAn3AwAACfgDAAAJ+QMAAAn6AwAACfsDAAAJ/AMAAAn9AwAACf4DAAAJ/wMAAAkABAAACQEEAAAJAgQAAAkDBAAACQQEAAAJBQQAAAkGBAAACQcEAAAJCAQAAAkJBAAACQoE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CTcEAAAJOAQAAAk5BAAACToEAAAJOwQAAAk8BAAACT0EAAAJPgQAAAk/BAAACUAEAAAJQQQAAAlCBAAACUMEAAAJRAQAAAlFBAAACUYEAAAJRwQAAAlIBAAACUkEAAAJSgQAAAlLBAAACUwEAAAJTQQAAAlOBAAACU8EAAAJUAQAAAlRBAAACVIEAAAJUwQAAA0FBUYAAAAKSW5rUG9pbnRWMQQAAAABWAFZDlByZXNzdXJlRmFjdG9yCVRpbWVTdGFtcAAAAAAGBgsQAgAAANgxbYkMT+I/kHbXIgieoj8AACw+AAAAAAAAAAABRwAAAEYAAAA4W91tbGHiP1jJPdF8kKE/AABuPhAAAAAAAAAAAUgAAABGAAAA/GitZIxn4j8gmvy6+UahPwAAhj4QAAAAAAAAAAFJAAAARgAAAMR2fVusbeI/pDt6jvOzoD8AgI8+EAAAAAAAAAABSgAAAEYAAADEdn1brG3iPywcpH/xgqA/AICjPhAAAAAAAAAAAUsAAABGAAAAxHZ9W6xt4j+o/M1w71GgPwCArT4vAAAAAAAAAAFMAAAARgAAAMR2fVusbeI/LN33Ye0goD8AgLQ+LwAAAAAAAAABTQAAAEYAAAD8aK1kjGfiP1h7Q6bW358/AAC3Pi8AAAAAAAAAAU4AAABGAAAAnD89gCxV4j/YW22X1K6fPwCAtz4vAAAAAAAAAAFPAAAARgAAAIAI/aSsPOI/2Fttl9Sunz8AALg+LwAAAAAAAAABUAAAAEYAAAAMqEzlzBHiP9hbbZfUrp8/AAC4Pk4AAAAAAAAAAVEAAABGAAAAdBBcSm3O4T9Ye0Om1t+fPwAAuD5OAAAAAAAAAAFSAAAARgAAAIRP+8qteOE/bM2MWmwIoD8AALo+TgAAAAAAAAABUwAAAEYAAABYIBqV7vHgPyzd92HtIKA/AAC9Pl4AAAAAAAAAAVQAAABGAAAAnNWYce9e4D8s3fdh7SCgPwAAwj5eAAAAAAAAAAFVAAAARgAAAJDe7sBgf98/7OxiaW45oD8AAMk+XgAAAAAAAAABVgAAAEYAAABIv8vVIhzeP6j8zXDvUaA/AIDIPm0AAAAAAAAAAVcAAABGAAAAMBaIRqV73D9sDDl4cGqgPwCAxj5tAAAAAAAAAAFYAAAARgAAADikhJKn89o/LBykf/GCoD8AgMw+fQAAAAAAAAABWQAAAEYAAABAMoHeqWvZP6Q7eo7zs6A/AADYPo0AAAAAAAAAAVoAAABGAAAAuKTdPGzX1z/karukdv2gPwAA4D6NAAAAAAAAAAFbAAAARgAAAOioueQuEtY/YIqRs3guoT8AgOY+jQAAAAAAAAABXAAAAEYAAABgGxZD8X3UP5i50sn7d6E/AADpPpwAAAAAAAAAAV0AAABGAAAAaKkSj/P10j8c2ajY/aihPwCA6T6cAAAAAAAAAAFeAAAARgAAABiK76O1ktE/mPh+5//ZoT8AAOs+rAAAAAAAAAABXwAAAEYAAABYhmymtzvQPxQYVfYBC6I/AIDsPqwAAAAAAAAAAWAAAABGAAAAgHNTCHP6zT+YNysFBDyiPwAA7D68AAAAAAAAAAFhAAAARgAAAHARDp/2lcs/EFcBFAZtoj8AAOs+vAAAAAAAAAABYgAAAEYAAABw5ggR+knJP9BmbBuHhaI/AADmPssAAAAAAAAAAWMAAABGAAAAIM9Ey3x4xz/QZmwbh4WiPwAA3z7LAAAAAAAAAAFkAAAARgAAAECUgfL+CMY/0GZsG4eFoj8AAMY+2wAAAAAAAAABZQAAAEYAAADA/n6rAOPEP9BmbBuHhaI/AACkPtsAAAAAAAAAAWYAAABGAAAAaD0K16Nw3T/g+Wz/G2t6PwAAHD4AAAAAAAAAAAFnAAAARgAAAGg9CtejcN0/QA74rcnCcj8AAFg+EAAAAAAAAAABaAAAAEYAAAD4WKrE43zdP0ASRze5OnE/AAB0PhAAAAAAAAAAAWkAAABGAAAA+FiqxON83T8AMXsKQd1tPwCAgT4QAAAAAAAAAAFqAAAARgAAAIh0SrIjid0/ADXKkzBVbD8AAJI+EAAAAAAAAAABawAAAEYAAACIdEqyI4ndPyA5GR0gzWo/AACYPh8AAAAAAAAAAWwAAABGAAAAIJDqn2OV3T8APWimD0VpPwCAmz4fAAAAAAAAAAFtAAAARgAAALCrio2jod0/IEUGue40Zj8AAJw+HwAAAAAAAAABbgAAAEYAAAA4xyp7463dPwBJVULerGQ/AACcPh8AAAAAAAAAAW8AAABGAAAAYP5qVmPG3T8ASVVC3qxkPwAAnD4vAAAAAAAAAAFwAAAARgAAABBRSx8j690/AElVQt6sZD8AAJ0+LwAAAAAAAAABcQAAAEYAAABIv8vVIhzePwBJVULerGQ/AICePj4AAAAAAAAAAXIAAABGAAAAsGSMZ6Jl3j8gRQa57jRmPwCAoD4+AAAAAAAAAAFzAAAARgAAALhcLcLh094/IDkZHSDNaj8AgKI+TgAAAAAAAAABdAAAAEYAAADoiw74oFrfPwAxewpB3W0/AICnPk4AAAAAAAAAAXUAAABGAAAAqNaPG6Dt3z9AlO77sHZwPwCArj5eAAAAAAAAAAF2AAAARgAAAHieWJZvRuA/QJCfcsH+cT8AgLg+XgAAAAAAAAABdwAAAEYAAACgUekeD5bgP0AKqSTaSnQ/AIDDPm0AAAAAAAAAAXgAAABGAAAAyAR6p67l4D/wexTEE6d5PwAAyj5tAAAAAAAAAAF5AAAARgAAAOy3CjBONeE/oO1/Y00Dfz8AAM8+fQAAAAAAAAABegAAAEYAAABMXcvBzX7hP8hwyWO/zYE/AADRPo0AAAAAAAAAAXsAAABGAAAAdBBcSm3O4T+wKX8z3HuEPwCA0T6NAAAAAAAAAAF8AAAARgAAANC1HNzsF+I/gCHhIP2Lhz8AANI+jQAAAAAAAAABfQAAAEYAAADEdn1brG3iP2CXm0kmYIs/AADTPpwAAAAAAAAAAX4AAABGAAAA7CkO5Eu94j8Qi66tV/iPPwCA0j6cAAAAAAAAAAF/AAAARgAAAETPznXLBuM/cP6Mpkiqkj8AANI+rAAAAAAAAAABgAAAAEYAAAAUWe8ZC0TjP1D27pNpupU/AADTPqwAAAAAAAAAAYEAAABGAAAAINU/xyp74z+oDSeQjPuYPwCA1T67AAAAAAAAAAGCAAAARgAAANAnIJDqn+M/gEQ1m7FtnD8AANY+uwAAAAAAAAABgwAAAEYAAADsXmBrarjjP1h7Q6bW358/AADWPssAAAAAAAAAAYQAAABGAAAAfHoAWarE4z8c2ajY/aihPwAA1T7LAAAAAAAAAAGFAAAARgAAACRRkHRKsuM/BNVZTw4xoz8AANQ+2wAAAAAAAAABhgAAAEYAAACw8N+0aofjPzzBn76doKQ/AADWPtsAAAAAAAAAAYcAAABGAAAAbIJf/mpW4z9oreUtLRCmPwAA2T7qAAAAAAAAAAGIAAAARgAAAGwGD1FLH+M/3InAlTtnpz8AAN4+6gAAAAAAAAABiQAAAEYAAACcfO6sC+LiPwx2BgXL1qg/AIDjPvoAAAAAAAAAAYoAAABGAAAABOX9Eaye4j/0cbd7216qPwCA6D76AAAAAAAAAAGLAAAARgAAAGRNDXdMW+I/5G1o8uvmqz8AAO4+CgEAAAAAAAABjAAAAEYAAADQtRzc7BfiP9hpGWn8bq0/AIDxPgoBAAAAAAAAAY0AAABGAAAAdBBcSm3O4T+EdTXnjQ+vPwCA9T4ZAQAAAAAAAAGOAAAARgAAAKCGO6YtkeE/2rA9q44/sD8AAPk+GQEAAAAAAAABjwAAAEYAAADU/BoC7lPhP3SHClRUxrA/AAD+PhkBAAAAAAAAAZAAAABGAAAABHP6Xa4W4T8u1iF52UCxPwBAAT8pAQAAAAAAAAGRAAAARgAAAAD3qbCO3+A/Cp2DGh6vsT8AgAM/KQEAAAAAAAABkgAAAEYAAAA0bYkMT6LgP0bMxDCh+LE/AAAFP0gBAAAAAAAAAZMAAABGAAAAnNWYce9e4D+gc1DD4zWyPwDABj9IAQAAAAAAAAGUAAAARgAAAMxLeM2vIeA/AhvcVSZzsj8AQAU/SAEAAAAAAAABlQAAAEYAAAAYu+8tYOHfP3w6smQopLI/AAADP0gBAAAAAAAAAZYAAABGAAAAIPqOrqCL3z/+WYhzKtWyPwAA6T5nAQAAAAAAAAGXAAAARgAAAOiLDvigWt8/ljBVHPBbsz8AgJU+ZwEAAAAAAAABmAAAAEYAAAAAd0xbIsOzPzy8514tXNI/AABUPgAAAAAAAAAAAZkAAABGAAAAQFfQxR98tT9+rHxXrEPSPwCAkT4QAAAAAAAAAAGaAAAARgAAAMAz0TIf3rU/fqx8V6xD0j8AAKQ+EAAAAAAAAAABmwAAAEYAAADA7NIMHqK2P54kx9NrN9I/AAChPhAAAAAAAAAAAZwAAABGAAAAYDdUMB01tz+eJMfTazfSPwAApD4QAAAAAAAAAAGdAAAARgAAAMBe1sAbKrg/vpwRUCsr0j8AAKQ+EAAAAAAAAAABngAAAEYAAAAAhlhRGh+5P9h2Se36IdI/AAClPi8AAAAAAAAAAZ8AAABGAAAAYBtbmBhFuj/27pNpuhXSPwAAoz4vAAAAAAAAAAGgAAAARgAAAEAf3pUWnLs/QH07QSn60T8AgKA+LwAAAAAAAAABoQAAAEYAAABASuMjE+i9P4Jt0Dmo4dE/AACfPi8AAAAAAAAAAaIAAABGAAAA8N+0aodjwD/cN53P9r/RPwAAnT4/AAAAAAAAAAGjAAAARgAAACDAONWEHMI/NAJqZUWe0T8AAJw+PwAAAAAAAAABpAAAAEYAAACA1/waAu7DP36QET20gtE/AACcPj8AAAAAAAAAAaUAAABGAAAAYMvBzX4hxj/YWt7SAmHRPwAAnT5OAAAAAAAAAAGmAAAARgAAADC/hoD7VMg/IumFqnFF0T8AgJ8+TgAAAAAAAAABpwAAAEYAAADA/cxWdxvLP1o7CMQAMNE/AACjPmcAAAAAAAAAAagAAABGAAAAsOHTvnIrzj+SjYrdjxrRPwAApT53AAAAAAAAAAGpAAAARgAAAGh+DQH3qdA/pMmvm28U0T8AgKU+dwAAAAAAAAABqgAAAEYAAACoXpFr9GLSP7yj5zg/C9E/AACmPncAAAAAAAAAAasAAABGAAAAaFq1wzEo1D+8o+c4PwvRPwAApj6GAAAAAAAAAAGsAAAARgAAADhW2Rtv7dU/tAXVWU8O0T8AAKY+hgAAAAAAAAABrQAAAEYAAACIbZ1h7L7XP5ornbx/F9E/AACmPpYAAAAAAAAAAa4AAABGAAAAmNdBcCm12T9qdy2C4CnRPwAApj6WAAAAAAAAAAGvAAAARgAAABAmRpEmn9s/QGHQJjE50T8AAKY+pQAAAAAAAAABsAAAAEYAAABoPQrXo3DdPwgPTg2iTtE/AACmPqUAAAAAAAAAAbEAAABGAAAA0FTOHCFC3z/GHrkUI2fRPwAApj61AAAAAAAAAAGyAAAARgAAAGxfuRUvnOA/dPL+XcSF0T8AAKg+tQAAAAAAAAABswAAAEYAAADceGuvDYvhPxwoMsh1p9E/AICsPsUAAAAAAAAAAbQAAABGAAAAjIRNUsxz4j/CXWUyJ8nRPwCAsT7FAAAAAAAAAAG1AAAARgAAABRZ7xkLROM/apOYnNjq0T8AgLc+1AAAAAAAAAABtgAAAEYAAACE9lAGyvvjPwgruSeaD9I/AIC9PtQAAAAAAAAAAbcAAABGAAAALIbi+2it5D+eJMfTazfSPwCAwz7kAAAAAAAAAAG4AAAARgAAAED60wPIUuU/PLznXi1c0j8AAMU+5AAAAAAAAAABuQAAAEYAAAD8RFUnx+XlP8J50EwfitI/AADGPvQAAAAAAAAAAboAAABGAAAAoFiWb0Zg5j9IN7k6EbjSPwAAxj70AAAAAAAAAAG7AAAARgAAAORCZ9NlyOY/vrh8aiPs0j8AAMY+9AAAAAAAAAABvAAAAEYAAAAM9vdbBRjnPwok4z6GL9M/AIDEPgMBAAAAAAAAAb0AAABGAAAADHJICSVP5z9gLVzy2G/TPwAAwz4DAQAAAAAAAAG+AAAARgAAAPy2WNvEbec/pvqv50u20z8AgMI+EwEAAAAAAAABvwAAAEYAAADExCjS5HPnP9qL3h7fAtQ/AADDPhMBAAAAAAAAAcAAAABGAAAAnI3o9mRb5z/upMLZslvUPwCAwz4iAQAAAAAAAAHBAAAARgAAAGQfaEBlKuc/+h+UtZa31D8AgMM+IgEAAAAAAAABwgAAAEYAAADMh3elBefmP+7ALfSqHNU/AIDCPjIBAAAAAAAAAcMAAABGAAAA2MYWJkaR5j/4O//PjnjVPwAAwT4yAQAAAAAAAAHEAAAARgAAAJTcRcImKeY//Bi+zILX1T8AgMA+QgEAAAAAAAABxQAAAEYAAAD4yAR6p67lPyJux0U2KtY/AADAPkIBAAAAAAAAAcYAAABGAAAA4FQTckgJ5T9enQhcuXPWPwAAwT5RAQAAAAAAAAHHAAAARgAAAMzgIWrpY+Q/pGpcUSy61j8AgMI+UQEAAAAAAAAByAAAAEYAAABcQ8B9KqzjPwAS6ONu99Y/AIDEPmEBAAAAAAAAAckAAABGAAAAnHzurAvi4j9mV4ZVoTHXPwCAxj5hAQAAAAAAAAHKAAAARgAAAOhwDApN+eE/7BRvQ5Nf1z8AgMc+cQEAAAAAAAABywAAAEYAAACwSYp5TgThP4qsj85UhNc/AADJPnEBAAAAAAAAAcwAAABGAAAAqBQ48i8J4D8YCIubNq/XPwCAyj6AAQAAAAAAAAHNAAAARgAAAJhs6wxj990/lidhqjjg1z8AgMw+gAEAAAAAAAABzgAAAEYAAAAA56YQ5vTbPyaDXHcaC9g/AIDNPoABAAAAAAAAAc8AAABGAAAA2EXCJinm2T+y3ldE/DXYPwCAzT6fAQAAAAAAAAHQAAAARgAAACCJPU8sy9c/QDpTEd5g2D8AAM8+nwEAAAAAAAAB0QAAAEYAAABAlXicr5fVP75ZKSDgkdg/AIDRPp8BAAAAAAAAAdIAAABGAAAAiNjzxLJ80z88ef8u4sLYPwAA0z6vAQAAAAAAAAHTAAAARgAAAOAbb+21YdE/yNT6+8Pt2D8AgNM+rwEAAAAAAAAB1AAAAEYAAAAwh5RQ8nTOP3AKLmZ1D9k/AADUPq8BAAAAAAAAAdUAAABGAAAA0ETLfHhXyj8mfIaOBivZPwAA1D6/AQAAAAAAAAHWAAAARgAAABAWQ/F9tMY/EKJO8TY02T8AgNk+vwEAAAAAAAAB1wAAAEYAAABw57plgxHDPyZ8ho4GK9k/AIDiPs4BAAAAAAAAAdgAAABGAAAAoN/lahEOvz9wCi5mdQ/ZPwCA7z7OAQAAAAAAAAHZAAAARgAAAEA71y0bjLg/2hAguqPn2D8AAP8+3gEAAAAAAAAB2gAAAEYAAADgT8rKI86yP46lueVApNg/AEAHP94BAAAAAAAAAdsAAABGAAAAwDp+g1aoqz9gsp2NnVTYPwBADz/uAQAAAAAAAAHcAAAARgAAAIAkbJJinqM/ZnPxb5ny1z8AQBY/7gEAAAAAAAAB3QAAAEYAAAAAR7nQ2XSZP8qcJMfTa9c/AEAdP/0BAAAAAAAAAd4AAABGAAAAAJukmOdEkD9SPqKazdjWPwDAID/9AQAAAAAAAAHfAAAARgAAAAAYMUXf0YU/EjKih1Yw1j8AACM/DQIAAAAAAAAB4AAAAEYAAAAAwiYp5jmBP/g7/8+OeNU/AAAjPw0CAAAAAAAAAeEAAABGAAAAABgxRd/RhT/q4273tr3UPwAAIz8cAgAAAAAAAAHiAAAARgAAAAB/qwDjVJM/6scD3b780z8AgCI/HAIAAAAAAAAB4wAAAEYAAADAY2S9ZyygP9pvcwTnQdM/AAAiPywCAAAAAAAAAeQAAABGAAAAABB59VlcqT+IJ04zkJ/SPwDAID8sAgAAAAAAAAHlAAAARgAAAOCWyPAkCrI/IAXxxGkG0j8AQB8/PAIAAAAAAAAB5gAAAEYAAABgYlm+GYG5P2a22Z/ki9E/AMAbPzwCAAAAAAAAAecAAABGAAAAsCo2job2wD9qdy2C4CnRPwBAFz9LAgAAAAAAAAHoAAAARgAAAECUgfL+CMY/HAzHrX3m0D8AwBA/SwIAAAAAAAAB6QAAAEYAAAAAbE0Nd0zLP2aaboXsytA/AEAJP1sCAAAAAAAAAeoAAABGAAAAgL2sgTdU0D9e/Fum/M3QPwCA/j5bAgAAAAAAAAHrAAAARgAAALhWMsYz0dI//JN8Mb7y0D8AgOk+awIAAAAAAAAB7AAAAEYAAAA4nddBcCnVPwgPTg2iTtE/AACkPmsCAAAAAAAAAe0AAABGAAAAYDEU30dr5T8gBoCJO1TgPwAAoD0AAAAAAAAAAAHuAAAARgAAAGAxFN9Ha+U/PS9BFoNJ4D8AAOI9EAAAAAAAAAAB7wAAAEYAAABgMRTfR2vlP0J+ygX7R+A/AAAAPhAAAAAAAAAAAfAAAABGAAAAYDEU30dr5T9JHN3k6kTgPwAADz4QAAAAAAAAAAHxAAAARgAAAGAxFN9Ha+U/SRzd5OpE4D8AACs+EAAAAAAAAAAB8gAAAEYAAABgMRTfR2vlP0kc3eTqROA/AABDPiAAAAAAAAAAAfMAAABGAAAAYDEU30dr5T9Oa2bUYkPgPwAAWz4gAAAAAAAAAAH0AAAARgAAAGAxFN9Ha+U/Urrvw9pB4D8AAGo+IAAAAAAAAAAB9QAAAEYAAACYI0ToJ2XlP1cJebNSQOA/AAB1PiAAAAAAAAAAAfYAAABGAAAA1BV08Qdf5T9aWAKjyj7gPwCAgj4vAAAAAAAAAAH3AAAARgAAAAgIpPrnWOU/XqeLkkI94D8AAIs+LwAAAAAAAAAB+AAAAEYAAABA+tMDyFLlP2L2FIK6O+A/AICPPi8AAAAAAAAAAfkAAABGAAAAsN4zFohG5T9mRZ5xMjrgPwCAkj4vAAAAAAAAAAH6AAAARgAAABzDkyhIOuU/apQnYao44D8AgJU+PwAAAAAAAAAB+wAAAEYAAACQp/M6CC7lP2/jsFAiN+A/AACaPj8AAAAAAAAAAfwAAABGAAAANH6DVqgb5T9yMjpAmjXgPwAAoT5PAAAAAAAAAAH9AAAARgAAABhHQ3soA+U/doHDLxI04D8AAKU+XgAAAAAAAAAB/gAAAEYAAAA0AjOpiOTkP3aBwy8SNOA/AACoPm4AAAAAAAAAAf8AAABGAAAAgK9S4Mi/5D970EwfijLgPwCAqj5uAAAAAAAAAAEAAQAARgAAAAhPoiDplOQ/e9BMH4oy4D8AgK0+fQAAAAAAAAABAQEAAEYAAACU7vFgCWrkP3vQTB+KMuA/AACwPn0AAAAAAAAAAQIBAABGAAAANEkxz4kg5D92gcMvEjTgPwCAsj6NAAAAAAAAAAEDAQAARgAAANSjcD0K1+M/cjI6QJo14D8AgLM+nQAAAAAAAAABBAEAAEYAAAB0/q+rio3jP2qUJ2GqOOA/AICzPp0AAAAAAAAAAQUBAABGAAAAFFnvGQtE4z9i9hSCujvgPwAAtD6dAAAAAAAAAAEGAQAARgAAAPClXpFr9OI/WlgCo8o+4D8AALQ+rAAAAAAAAAABBwEAAEYAAADI8s0IzKTiP1cJebNSQOA/AAC2PqwAAAAAAAAAAQgBAABGAAAAnD89gCxV4j9Oa2bUYkPgPwAAuT68AAAAAAAAAAEJAQAARgAAALB+3ABt/+E/SRzd5OpE4D8AAL4+vAAAAAAAAAABCgEAAEYAAAAwotuTbZ3hP0kc3eTqROA/AIDDPswAAAAAAAAAAQsBAABGAAAA7LcKME414T9CfsoF+0fgPwCAxz7MAAAAAAAAAAEMAQAARgAAAOC/adUOx+A/Qn7KBftH4D8AgMs+2wAAAAAAAAABDQEAAEYAAABk42hoD2XgP0J+ygX7R+A/AADOPtsAAAAAAAAAAQ4BAABGAAAAqBQ48i8J4D9CfsoF+0fgPwCA0T7rAAAAAAAAAAEPAQAARgAAAAjDTtMgc98/PS9BFoNJ4D8AANI+6wAAAAAAAAABEAEAAEYAAABIeM2vIeDePzFCpUcbTuA/AADSPvoAAAAAAAAAAREBAABGAAAAIEnseWJZ3j8lVQl5s1LgPwAA0j76AAAAAAAAAAESAQAARgAAABBRSx8j690/GGhtqktX4D8AANM+CgEAAAAAAAABEwEAAEYAAACIdEqyI4ndPxHKWstbWuA/AIDTPgoBAAAAAAAAARQBAABGAAAAmLPpMmQz3T/57yIujGPgPwAA1T4aAQAAAAAAAAEVAQAARgAAAEgOKaHk6dw/6LP9b6xp4D8AgNY+GgEAAAAAAAABFgEAAEYAAABohAj9pKzcP9d32LHMb+A/AIDYPikBAAAAAAAAARcBAABGAAAAMBaIRqV73D/HO7Pz7HXgPwCA2T4pAQAAAAAAAAEYAQAARgAAAIjDp33lVtw/r2F7Vh1/4D8AANs+OQEAAAAAAAABGQEAAEYAAABojGeiZT7cP5eHQ7lNiOA/AIDdPjkBAAAAAAAAARoBAABGAAAAQFUnx+Ul3D96XoIsBpPgPwAA4j5JAQAAAAAAAAEbAQAARgAAACAe5+tlDdw/WuY3sEaf4D8AgOY+SQEAAAAAAAABHAEAAEYAAACQAkf+JQHcPyXjPoYvs+A/AADrPkkBAAAAAAAAAR0BAABGAAAAAOemEOb02z/skLxsoMjgPwAA7j5YAQAAAAAAAAEeAQAARgAAAHDLBiOm6Ns/q6AndCHh4D8AgPE+WAEAAAAAAAABHwEAAEYAAABwywYjpujbP2ZhCYwq++A/AADzPmgBAAAAAAAAASABAABGAAAA4K9mNWbc2z8Nlzz22xzhPwCA9D5oAQAAAAAAAAEhAQAARgAAAOCvZjVm3Ns/r33mcBVA4T8AgPU+dwEAAAAAAAABIgEAAEYAAADgr2Y1ZtzbP1kCo8o+YOE/AAD3PncBAAAAAAAAASMBAABGAAAA4K9mNWbc2z/srCeHmInhPwCA9j6HAQAAAAAAAAEkAQAARgAAAOCvZjVm3Ns/ikRIElqu4T8AAPY+hwEAAAAAAAABJQEAAEYAAADgr2Y1ZtzbPyA+Vr4r1uE/AAD2PpcBAAAAAAAAASYBAABGAAAA4K9mNWbc2z+2N2Rq/f3hPwAA9z6XAQAAAAAAAAEnAQAARgAAAOCvZjVm3Ns/QETWR2cq4j8AgPc+pgEAAAAAAAABKAEAAEYAAADgr2Y1ZtzbP9Y95PM4UuI/AAD5PqYBAAAAAAAAASkBAABGAAAA4K9mNWbc2z9yhnuPgnjiPwCA+D62AQAAAAAAAAEqAQAARgAAAFiUxkcm0Ns/AzEATNyh4j8AAPg+tgEAAAAAAAABKwEAAEYAAADIeCZa5sPbP555l+clyOI/AAD4PsYBAAAAAAAAASwBAABGAAAAMF2GbKa32z9AYEFiX+viPwAA+D7GAQAAAAAAAAEtAQAARgAAAKBB5n5mq9s/6uT9u4gL4z8AAPg+xgEAAAAAAAABLgEAAEYAAAAQJkaRJp/bP4h8HkdKMOM/AAD5PtUBAAAAAAAAAS8BAABGAAAA+O4FtqaG2z8zAdugc1DjPwCA+T7VAQAAAAAAAAEwAQAARgAAAGjTZchmets/5iOq2Yxt4z8AgPk+9AEAAAAAAAABMQEAAEYAAADYt8XaJm7bP5pGeRKmiuM/AAD6PvQBAAAAAAAAATIBAABGAAAAQJwl7eZh2z9XVuQZJ6PjPwAA+j70AQAAAAAAAAEzAQAARgAAALCAhf+mVds/ExfGMTC94z8AAPo+BAIAAAAAAAABNAEAAEYAAAAoZeURZ0nbP9EmMTmx1eM/AAD7PgQCAAAAAAAAATUBAABGAAAAKGXlEWdJ2z+Z1K4fIuvjPwCA+z4EAgAAAAAAAAE2AQAARgAAAChl5RFnSds/a2/I1Pr74z8AgPs+FAIAAAAAAAABNwEAAEYAAAAoZeURZ0nbP0JZa3lLC+Q/AAD8PhQCAAAAAAAAATgBAABGAAAAKGXlEWdJ2z8nMKrsAxbkPwAA/T4jAgAAAAAAAAE5AQAARgAAAChl5RFnSds/B7hfcEQi5D8AgPw+IwIAAAAAAAABOgEAAEYAAAAoZeURZ0nbP+7dJ9N0K+Q/AAD8PjMCAAAAAAAAATsBAABGAAAAKGXlEWdJ2z/VA/A1pTTkPwAA/z4zAgAAAAAAAAE8AQAARgAAAChl5RFnSds/wHhBiE085D8AgAI/QwIAAAAAAAABPQEAAEYAAAAoZeURZ0nbP6ztktr1Q+Q/AIAEP0MCAAAAAAAAAT4BAABGAAAAKGXlEWdJ2z+VE1s9Jk3kPwAABj9SAgAAAAAAAAE/AQAARgAAAChl5RFnSds/gIisj85U5D8AAAY/UgIAAAAAAAABQAEAAEYAAAAoZeURZ0nbP2z9/eF2XOQ/AAAGP2ICAAAAAAAAAUEBAABGAAAAKGXlEWdJ2z9SI8ZEp2XkPwAABj9iAgAAAAAAAAFCAQAARgAAAChl5RFnSds/PpgXl09t5D8AAAY/cQIAAAAAAAABQwEAAEYAAAAoZeURZ0nbPysNaen3dOQ/AAAGP3ECAAAAAAAAAUQBAABGAAAAKGXlEWdJ2z8SMzFMKH7kPwAABj+BAgAAAAAAAAFFAQAARgAAAJBJRSQnPds/AvcLjkiE5D8AAAY/gQIAAAAAAAABRgEAAEYAAACQSUUkJz3bP/K65s9oiuQ/AAAGP5ECAAAAAAAAAUcBAABGAAAAkElFJCc92z/dLzgiEZLkPwAABj+RAgAAAAAAAAFIAQAARgAAAJBJRSQnPds/xFUAhUGb5D8AAAY/sAIAAAAAAAABSQEAAEYAAAAoZeURZ0nbP6t7yOdxpOQ/AAAIP7ACAAAAAAAAAUoBAABGAAAAsICF/6ZV2z+Z8Bk6GqzkPwDACj+wAgAAAAAAAAFLAQAARgAAAECcJe3mYds/hGVrjMKz5D8AQA0/wAIAAAAAAAABTAEAAEYAAADYt8XaJm7bP3MpRs7iueQ/AAAQP8ACAAAAAAAAAU0BAABGAAAAaNNlyGZ62z9j7SAQA8DkPwDAED/fAgAAAAAAAAFOAQAARgAAAIgKpqPmkts/VwCFQZvE5D8AgBA/3wIAAAAAAAABTwEAAEYAAACgQeZ+ZqvbP0fEX4O7yuQ/AEAQP98CAAAAAAAAAVABAABGAAAAyHgmWubD2z8718O0U8/kPwAAED/fAgAAAAAAAAFRAQAARgAAAOCvZjVm3Ns/Luon5uvT5D8AABA/7gIAAAAAAAABUgEAAEYAAAAA56YQ5vTbPyH9ixeE2OQ/AIAQP+4CAAAAAAAAAVMBAABGAAAAQFUnx+Ul3D8XEPBIHN3kPwDAED/uAgAAAAAAAAFUAQAARgAAAPinB5ClStw/BtTKijzj5D8AwBA//gIAAAAAAAABVQEAAEYAAAAwFohGpXvcP/nmLrzU5+Q/AAASP/4CAAAAAAAAAVYBAABGAAAA2GhoD2Wg3D/xSBzd5OrkPwCAEz8OAwAAAAAAAAFXAQAARgAAACDX6MVk0dw/7vmS7Wzs5D8AgBQ/DgMAAAAAAAABWAEAAEYAAABgRWl8ZALdP+mqCf707eQ/AEAVPx0DAAAAAAAAAVkBAABGAAAAMM+JIKQ/3T/pqgn+9O3kPwBAFz8dAwAAAAAAAAFaAQAARgAAAPhYqsTjfN0/5FuADn3v5D8AABo/LQMAAAAAAAABWwEAAEYAAABg/mpWY8bdP+IM9x4F8eQ/AEAbPy0DAAAAAAAAAVwBAABGAAAAkC1MjCJN3j/iDPceBfHkPwDAGz89AwAAAAAAAAFdAQAARgAAALhcLcLh094/4gz3HgXx5D8AgBw/TAMAAAAAAAABXgEAAEYAAADoiw74oFrfP+IM9x4F8eQ/AEAdP0wDAAAAAAAAAV8BAABGAAAAGLvvLWDh3z/iDPceBfHkPwBAHj9cAwAAAAAAAAFgAQAARgAAACB16LEPNOA/4gz3HgXx5D8AQB8/XAMAAAAAAAABYQEAAEYAAAC4DNlMb3fgP+RbgA597+Q/AAAfP1wDAAAAAAAAAWIBAABGAAAAiJb58K604D/pqgn+9O3kPwAAHz9rAwAAAAAAAAFjAQAARgAAAIwSSp7O6+A/7vmS7Wzs5D8AgB4/awMAAAAAAAABZAEAAEYAAACYjppL7iLhP/FIHN3k6uQ/AAAeP3sDAAAAAAAAAWUBAABGAAAA1PwaAu5T4T/1l6XMXOnkPwCAHj97AwAAAAAAAAFmAQAARgAAABRrm7jthOE/+eYuvNTn5D8AQB8/iwMAAAAAAAABZwEAAEYAAABY2Rtv7bXhP/nmLrzU5+Q/AAAfP4sDAAAAAAAAAWgBAABGAAAAXFVsHA3t4T/55i681OfkPwAAHz+aAwAAAAAAAAFpAQAARgAAANC1HNzsF+I/+eYuvNTn5D8AACA/mgMAAAAAAAABagEAAEYAAABIFs2bzELiP/nmLrzU5+Q/AEAiP6oDAAAAAAAAAWsBAABGAAAAxHZ9W6xt4j/xSBzd5OrkPwBAIz+qAwAAAAAAAAFsAQAARgAAAHDJXSRskuI/7vmS7Wzs5D8AQCQ/ugMAAAAAAAABbQEAAEYAAADsKQ7kS73iP+mqCf707eQ/AEAkP7oDAAAAAAAAAW4BAABGAAAAnHzurAvi4j/kW4AOfe/kPwCAIz/ZAwAAAAAAAAFvAQAARgAAAHzB/n6rAOM/4gz3HgXx5D8AQCM/2QMAAAAAAAABcAEAAEYAAAA0FN9HayXjP+IM9x4F8eQ/AAAjP9kDAAAAAAAAAXEBAABGAAAAFFnvGQtE4z/dvW0vjfLkPwAAIz/oAwAAAAAAAAFyAQAARgAAADSQL/WKXOM/3b1tL43y5D8AACM/6AMAAAAAAAABcwEAAEYAAACMuZ/Z6m7jP9lu5D8V9OQ/AAAjP+gDAAAAAAAAAXQBAABGAAAA6OIPvkqB4z/UH1tQnfXkPwAAIz/4AwAAAAAAAAF1AQAARgAAAHT+r6uKjeM/zYFIca345D8AACM/+AMAAAAAAAABdgEAAEYAAAA8DICiqpPjP8XjNZK9++Q/AEAcPwgEAAAAAAAAAXcBAABGAAAAdP6vq4qN4z+59pnDVQDlPwBAEz8IBAAAAAAAAAF4AQAARgAAAFjHb9AKdeM/qwn+9O0E5T8AgPI+FwQAAAAAAAABeQEAAEYAAACkdI8HS1DjP5vN2DYOC+U/AICwPhcEAAAAAAAAAXoBAABGAAAAiD1PLMs34z+UL8ZXHg7lPwAAXj4nBAAAAAAAAAF7AQAARgAAAGDLwc1+IcY/RlwYx8D07j8AABA9AAAAAAAAAAABfAEAAEYAAABgy8HNfiHGP0ZcGMfA9O4/AABEPRAAAAAAAAAAAX0BAABGAAAAYMvBzX4hxj9EDY/XSPbuPwAAYD0QAAAAAAAAAAF+AQAARgAAAGDLwc1+IcY/RA2P10j27j8AAGw9EAAAAAAAAAABfwEAAEYAAABgy8HNfiHGP0QNj9dI9u4/AACKPR8AAAAAAAAAAYABAABGAAAAYMvBzX4hxj9EDY/XSPbuPwAAsD0fAAAAAAAAAAGBAQAARgAAAGDLwc1+IcY/RA2P10j27j8AAOY9HwAAAAAAAAABggEAAEYAAABgy8HNfiHGP0QNj9dI9u4/AAARPh8AAAAAAAAAAYMBAABGAAAAYMvBzX4hxj9EDY/XSPbuPwAAMz4uAAAAAAAAAAGEAQAARgAAAGDLwc1+IcY/RA2P10j27j8AAEU+LgAAAAAAAAABhQEAAEYAAABgy8HNfiHGP0QNj9dI9u4/AABPPi4AAAAAAAAAAYYBAABGAAAAoDlChH5Sxj9EDY/XSPbuPwAAXj4uAAAAAAAAAAGHAQAARgAAAOCnwjp+g8Y/RA2P10j27j8AAG4+LgAAAAAAAAABiAEAAEYAAAAQFkPxfbTGP0ZcGMfA9O4/AAB3Pi4AAAAAAAAAAYkBAABGAAAAUITDp33lxj9GXBjHwPTuPwAAhT5NAAAAAAAAAAGKAQAARgAAAJDyQ159Fsc/Squhtjjz7j8AAJI+TQAAAAAAAAABiwEAAEYAAAAAmATw/F/HP1D6Kqaw8e4/AACbPl0AAAAAAAAAAYwBAABGAAAAUD3FgXypxz9Q+iqmsPHuPwAAoz5dAAAAAAAAAAGNAQAARgAAALDihRP88sc/VEm0lSjw7j8AgKg+bAAAAAAAAAABjgEAAEYAAAAQiEalezzIP1RJtJUo8O4/AACuPmwAAAAAAAAAAY8BAABGAAAAgGRHEnueyD9eNlBkkOvuPwCAsT58AAAAAAAAAAGQAQAARgAAAAAKCKT658g/XjZQZJDr7j8AALQ+fAAAAAAAAAABkQEAAEYAAABQr8g1ejHJP2jUYkOA6O4/AIC1PowAAAAAAAAAAZIBAABGAAAA0IvJonmTyT9wcnUicOXuPwAAtz6MAAAAAAAAAAGTAQAARgAAAEBoyg959ck/dMH+Eejj7j8AgLg+mwAAAAAAAAABlAEAAEYAAADwewtY+G/KP3gQiAFg4u4/AIC6PqsAAAAAAAAAAZUBAABGAAAAcFgMxffRyj+ArprgT9/uPwAAuj6rAAAAAAAAAAGWAQAARgAAAABsTQ13TMs/jJs2r7fa7j8AALk+uwAAAAAAAAABlwEAAEYAAACQSE56dq7LP5iI0n0f1u4/AIC4PrsAAAAAAAAAAZgBAABGAAAAIFyPwvUozD+kdW5Mh9HuPwAAuD7KAAAAAAAAAAGZAQAARgAAAKA4kC/1isw/rhOBK3fO7j8AALg+ygAAAAAAAAABmgEAAEYAAABQTNF3dAXNP7JiChvvzO4/AAC4PtoAAAAAAAAAAZsBAABGAAAA8F8SwPN/zT+6AB363snuPwAAuD7aAAAAAAAAAAGcAQAARgAAAGA8Ey3z4c0/vE+m6VbI7j8AALg+6QAAAAAAAAABnQEAAEYAAADQGBSa8kPOP8KeL9nOxu4/AIC2PukAAAAAAAAAAZ4BAABGAAAAcPUUB/Klzj/G7bjIRsXuPwAAtj75AAAAAAAAAAGfAQAARgAAAMCa1Zhx784/yjxCuL7D7j8AALY++QAAAAAAAAABoAEAAEYAAAAQQJYq8TjPP86Ly6c2wu4/AAC3PgkBAAAAAAAAAaEBAABGAAAAcOVWvHCCzz/S2lSXrsDuPwCAtj4JAQAAAAAAAAGiAQAARgAAALBT13Jws88/1inehia/7j8AALU+CQEAAAAAAAABowEAAEYAAACwM4zd9xbQP9h4Z3aeve4/AIC4PhgBAAAAAAAAAaQBAABGAAAA8KEMlPdH0D/YeGd2nr3uPwAAuT4YAQAAAAAAAAGlAQAARgAAAJj07Fy3bNA/2Hhndp697j8AgLg+OAEAAAAAAAABpgEAAEYAAABofg0B96nQP9h4Z3aeve4/AIC4PjgBAAAAAAAAAacBAABGAAAAOAgupTbn0D/YeGd2nr3uPwAAuD44AQAAAAAAAAGoAQAARgAAAHh2rls2GNE/2Hhndp697j8AALg+VwEAAAAAAAABqQEAAEYAAAAgyY4k9jzRP9h4Z3aeve4/AAC4PlcBAAAAAAAAAaoBAABGAAAA4Btv7bVh0T/iFnpVjrruPwAAuD5XAQAAAAAAAAGrAQAARgAAAPhSr8g1etE/4hZ6VY667j8AALg+ZgEAAAAAAAABrAEAAEYAAAAYiu+jtZLRP+IWelWOuu4/AAC4PmYBAAAAAAAAAa0BAABGAAAAMMEvfzWr0T/iFnpVjrruPwCAtj5mAQAAAAAAAAGuAQAARgAAAFj4b1q1w9E/4hZ6VY667j8AALY+dgEAAAAAAAABrwEAAEYAAAB4L7A1NdzRP+IWelWOuu4/AAC2PnYBAAAAAAAAAbABAABGAAAACEtQI3Xo0T/iFnpVjrruPwAAtz52AQAAAAAAAAGxAQAARgAAACCCkP70ANI/4hZ6VY667j8AgLY+hgEAAAAAAAABsgEAAEYAAACwnTDsNA3SP+IWelWOuu4/AAC2PoYBAAAAAAAAAbMBAABGAAAASLnQ2XQZ0j/YeGd2nr3uPwAAtT6GAQAAAAAAAAG0AQAARgAAAGDwELX0MdI/1inehia/7j8AALQ+lQEAAAAAAAABtQEAAEYAAACIJ1GQdErSP8o8Qri+w+4/AAC0PpUBAAAAAAAAAbYBAABGAAAAqF6Ra/Ri0j/Cni/ZzsbuPwAAtD6lAQAAAAAAAAG3AQAARgAAAMCV0UZ0e9I/ugAd+t7J7j8AgLI+tQEAAAAAAAABuAEAAEYAAABQsXE0tIfSP7JiChvvzO4/AACyPrUBAAAAAAAAAbkBAABGAAAA4MwRIvST0j+uE4Erd87uPwAAsz61AQAAAAAAAAG6AQAARgAAAPgDUv1zrNI/qMT3O//P7j8AgLU+xAEAAAAAAAABuwEAAEYAAAAYO5LY88TSP6R1bkyH0e4/AAC2PsQBAAAAAAAAAbwBAABGAAAASHLSs3Pd0j+uE4Erd87uPwAAtj7UAQAAAAAAAAG9AQAARgAAAGipEo/z9dI/smIKG+/M7j8AALk+1AEAAAAAAAABvgEAAEYAAACA4FJqcw7TP7oAHfreye4/AAC/PuMBAAAAAAAAAb8BAABGAAAAoBeTRfMm0z+8T6bpVsjuPwAAwj7jAQAAAAAAAAHAAQAARgAAALhO0yBzP9M/wp4v2c7G7j8AgMQ+8wEAAAAAAAABwQEAAEYAAADghRP88lfTP8btuMhGxe4/AIDFPvMBAAAAAAAAAcIBAABGAAAAAL1T13Jw0z/KPEK4vsPuPwAAxz4DAgAAAAAAAAHDAQAARgAAACD0k7LyiNM/yjxCuL7D7j8AgMc+AwIAAAAAAAABxAEAAEYAAABAK9SNcqHTP86Ly6c2wu4/AIDHPhICAAAAAAAAAcUBAABGAAAAYGIUafK50z/S2lSXrsDuPwAAyD4SAgAAAAAAAAHGAQAARgAAAICZVERy0tM/1inehia/7j8AAMk+IgIAAAAAAAABxwEAAEYAAACg0JQf8urTP9h4Z3aeve4/AIDIPiICAAAAAAAAAcgBAABGAAAAuAfV+nED1D/iFnpVjrruPwAAyD4yAgAAAAAAAAHJAQAARgAAANg+FdbxG9Q/5mUDRQa57j8AAMk+MgIAAAAAAAABygEAAEYAAAD4dVWxcTTUP+q0jDR+t+4/AIDKPkECAAAAAAAAAcsBAABGAAAAKK2VjPFM1D/yUp8TbrTuPwCAzj5BAgAAAAAAAAHMAQAARgAAAEDk1WdxZdQ/8lKfE2607j8AANQ+UQIAAAAAAAABzQEAAEYAAABgGxZD8X3UP/ahKAPmsu4/AIDWPlECAAAAAAAAAc4BAABGAAAAeFJWHnGW1D/68LHyXbHuPwCA2D5gAgAAAAAAAAHPAQAARgAAACilNucwu9Q/+vCx8l2x7j8AgNo+YAIAAAAAAAAB0AEAAEYAAADY9xaw8N/UP/rwsfJdse4/AIDcPoACAAAAAAAAAdEBAABGAAAAkEr3eLAE1T/68LHyXbHuPwAA3D6AAgAAAAAAAAHSAQAARgAAADid10FwKdU/+vCx8l2x7j8AANw+gAIAAAAAAAAB0wEAAEYAAADw77cKME7VP/rwsfJdse4/AADbPoACAAAAAAAAAdQBAABGAAAAmEKY0+9y1T/68LHyXbHuPwAA2j6PAgAAAAAAAAHVAQAARgAAALB52K5vi9U/+vCx8l2x7j8AANo+jwIAAAAAAAAB1gEAAEYAAADQsBiK76PVP/rwsfJdse4/AADbPp8CAAAAAAAAAdcBAABGAAAAAOhYZW+81T/68LHyXbHuPwCA2j6fAgAAAAAAAAHYAQAARgAAACAfmUDv1NU/9qEoA+ay7j8AANo+rwIAAAAAAAAB2QEAAEYAAAA4Vtkbb+3VP/JSnxNutO4/AADaPq8CAAAAAAAAAdoBAABGAAAAWI0Z9+4F1j/qtIw0frfuPwAA2z6+AgAAAAAAAAHbAQAARgAAAHDEWdJuHtY/4hZ6VY667j8AgNo+vgIAAAAAAAAB3AEAAEYAAACQ+5mt7jbWP9h4Z3aeve4/AADaPs4CAAAAAAAAAd0BAABGAAAAuDLaiG5P1j/WKd6GJr/uPwAA2T7OAgAAAAAAAAHeAQAARgAAAEBOenauW9Y/0tpUl67A7j8AANg+3QIAAAAAAAAB3wEAAEYAAADYaRpk7mfWP86Ly6c2wu4/AADZPt0CAAAAAAAAAeABAABGAAAAaIW6US501j/Oi8unNsLuPwCA2j7dAgAAAAAAAAHhAQAARgAAAGiFulEudNY/zovLpzbC7j8AANo+3QIAAAAAAAAB4gEAAEYAAACIvPosrozWP8o8Qri+w+4/AADaPu0CAAAAAAAAAeMBAABGAAAAiLz6LK6M1j/KPEK4vsPuPwAA2j7tAgAAAAAAAAHkAQAARgAAABjYmhrumNY/yjxCuL7D7j8AANs+7QIAAAAAAAAB5QEAAEYAAAAwD9v1bbHWP8btuMhGxe4/AIDbPu0CAAAAAAAAAeYBAABGAAAAyCp746291j/Cni/ZzsbuPwCA2z79AgAAAAAAAAHnAQAARgAAAFhGG9HtydY/vE+m6VbI7j8AgNo+/QIAAAAAAAAB6AEAAEYAAADoYbu+LdbWP7Sxkwpny+4/AADaPgwDAAAAAAAAAekBAABGAAAAcH1brG3i1j+0sZMKZ8vuPwAA2j4MAwAAAAAAAAHqAQAARgAAAJC0m4ft+tY/tLGTCmfL7j8AANs+HAMAAAAAAAAB6wEAAEYAAAAg0Dt1LQfXP64TgSt3zu4/AIDbPiwDAAAAAAAAAewBAABGAAAASAd8UK0f1z+oxPc7/8/uPwAA3T4sAwAAAAAAAAHtAQAARgAAAGg+vCstONc/qMT3O//P7j8AgN0+SwMAAAAAAAAB7gEAAEYAAAD4WVwZbUTXP6jE9zv/z+4/AIDdPksDAAAAAAAAAe8BAABGAAAAiHX8Bq1Q1z+uE4Erd87uPwAA3j5LAwAAAAAAAAHwAQAARgAAABiRnPTsXNc/rhOBK3fO7j8AAN4+SwMAAAAAAAAB8QEAAEYAAACorDziLGnXP64TgSt3zu4/AADePloDAAAAAAAAAfIBAABGAAAAMMjcz2x11z+uE4Erd87uPwAA3z5aAwAAAAAAAAHzAQAARgAAADDI3M9sddc/rhOBK3fO7j8AgN8+agMAAAAAAAAB9AEAAEYAAADgGr2YLJrXP6jE9zv/z+4/AIDfPmoDAAAAAAAAAfUBAABGAAAA+FH9c6yy1z+kdW5Mh9HuPwAA4T56AwAAAAAAAAH2AQAARgAAACCJPU8sy9c/oiblXA/T7j8AgOE+egMAAAAAAAAB9wEAAEYAAABIwH0qrOPXP6Im5VwP0+4/AIDhPokDAAAAAAAAAfgBAABGAAAAYPe9BSz81z+YiNJ9H9buPwAA5D6pAwAAAAAAAAH5AQAARgAAAPASXvNrCNg/lDlJjqfX7j8AgOg+qQMAAAAAAAAB+gEAAEYAAACALv7gqxTYP5iI0n0f1u4/AIDsPqkDAAAAAAAAAfsBAABGAAAAEEqezusg2D+iJuVcD9PuPwCA7j64AwAAAAAAAAH8AQAARgAAAMCcfperRdg/oiblXA/T7j8AgPA+uAMAAAAAAAAB/QEAAEYAAABw715ga2rYP6Im5VwP0+4/AIDyPtcDAAAAAAAAAf4BAABGAAAAiCafO+uC2D+iJuVcD9PuPwCA9D7XAwAAAAAAAAH/AQAARgAAALBd3xZrm9g/oiblXA/T7j8AgPY+9wMAAAAAAAABAAIAAEYAAABAeX8Eq6fYP6Im5VwP0+4/AAD2PvcDAAAAAAAAAQECAABGAAAAaLC/3yrA2D+oxPc7/8/uPwAA9T73AwAAAAAAAAECAgAARgAAAPDLX81qzNg/smIKG+/M7j8AgPQ+9wMAAAAAAAABAwIAAEYAAACA5/+6qtjYP7Sxkwpny+4/AAD1PgYEAAAAAAAAAQQCAABGAAAAoB5Alirx2D+6AB363snuPwCA9D4GBAAAAAAAAAEFAgAARgAAALhVgHGqCdk/vE+m6VbI7j8AAPQ+BgQAAAAAAAABBgIAAEYAAADYjMBMKiLZP8KeL9nOxu4/AAD0PhYEAAAAAAAAAQcCAABGAAAA8MMAKKo62T/G7bjIRsXuPwAA9D4WBAAAAAAAAAEIAgAARgAAACD7QAMqU9k/xu24yEbF7j8AAPQ+JgQAAAAAAAABCQIAAEYAAABAMoHeqWvZP8o8Qri+w+4/AAD1PiYEAAAAAAAAAQoCAABGAAAAWGnBuSmE2T/Oi8unNsLuPwCA9T41BAAAAAAAAAELAgAARgAAAAi8oYLpqNk/0tpUl67A7j8AAPc+NQQAAAAAAAABDAIAAEYAAAC4DoJLqc3ZP9Yp3oYmv+4/AID2PkUEAAAAAAAAAQ0CAABGAAAAaGFiFGny2T/YeGd2nr3uPwAA9j5XBAAAAAAAAAEOAgAARgAAAKjP4spoI9o/4hZ6VY667j8AAPY+VwQAAAAAAAABDwIAAEYAAABgIsOTKEjaP+ZlA0UGue4/AAD3PmcEAAAAAAAAARACAABGAAAAmJBDSih52j/mZQNFBrnuPwCA9j5nBAAAAAAAAAERAgAARgAAAEDjIxPondo/5mUDRQa57j8AAPY+dwQAAAAAAAABEgIAAEYAAAAANgTcp8LaP+ZlA0UGue4/AAD1PncEAAAAAAAAARMCAABGAAAAqIjkpGfn2j/iFnpVjrruPwAA9D6GBAAAAAAAAAEUAgAARgAAAMi/JIDn/9o/2Hhndp697j8AAPQ+hgQAAAAAAAABFQIAAEYAAADg9mRbZxjbP9Yp3oYmv+4/AAD0PpYEAAAAAAAAARYCAABGAAAAAC6lNucw2z/WKd6GJr/uPwAA9D6WBAAAAAAAAAEXAgAARgAAAChl5RFnSds/1inehia/7j8AAPQ+pgQAAAAAAAABGAIAAEYAAAAoZeURZ0nbP9Yp3oYmv+4/AAD0PqYEAAAAAAAAARkCAABGAAAAKGXlEWdJ2z/WKd6GJr/uPwAA9D6mBAAAAAAAAAEaAgAARgAAALCAhf+mVds/0tpUl67A7j8AAPQ+pgQAAAAAAAABGwIAAEYAAACwgIX/plXbP9LaVJeuwO4/AAD0PrUEAAAAAAAAARwCAABGAAAAsICF/6ZV2z/S2lSXrsDuPwAA9D61BAAAAAAAAAEdAgAARgAAAECcJe3mYds/zovLpzbC7j8AAPQ+tQQAAAAAAAABHgIAAEYAAADYt8XaJm7bP8KeL9nOxu4/AAD0PrUEAAAAAAAAAR8CAABGAAAAaNNlyGZ62z+6AB363snuPwAA9D7FBAAAAAAAAAEgAgAARgAAAPjuBbamhts/ugAd+t7J7j8AAPU+xQQAAAAAAAABIQIAAEYAAACICqaj5pLbP7JiChvvzO4/AID1PsUEAAAAAAAAASICAABGAAAAiAqmo+aS2z+yYgob78zuPwAA9z7kBAAAAAAAAAEjAgAARgAAABAmRpEmn9s/qMT3O//P7j8AgPc+5AQAAAAAAAABJAIAAEYAAAAQJkaRJp/bP6jE9zv/z+4/AAD5PgMFAAAAAAAAASUCAABGAAAAECZGkSaf2z+oxPc7/8/uPwCA+z4DBQAAAAAAAAEmAgAARgAAABAmRpEmn9s/qMT3O//P7j8AAP4+EwUAAAAAAAABJwIAAEYAAAAQJkaRJp/bP6jE9zv/z+4/AEAAPxMFAAAAAAAAASgCAABGAAAAECZGkSaf2z+oxPc7/8/uPwDAAT8jBQAAAAAAAAEpAgAARgAAABAmRpEmn9s/qMT3O//P7j8AgAM/IwUAAAAAAAABKgIAAEYAAAAQJkaRJp/bP6jE9zv/z+4/AIAFP0IFAAAAAAAAASsCAABGAAAAECZGkSaf2z+oxPc7/8/uPwAACD9CBQAAAAAAAAEsAgAARgAAAKBB5n5mq9s/pHVuTIfR7j8AQAk/QgUAAAAAAAABLQIAAEYAAACgQeZ+ZqvbP6R1bkyH0e4/AEAKP0IFAAAAAAAAAS4CAABGAAAAoEHmfmar2z+kdW5Mh9HuPwDACj9CBQAAAAAAAAEvAgAARgAAAKBB5n5mq9s/pHVuTIfR7j8AgAs/QgUAAAAAAAABMAIAAEYAAAAwXYZsprfbP6Im5VwP0+4/AEALP1EFAAAAAAAAATECAABGAAAAMF2GbKa32z+iJuVcD9PuPwAACj9RBQAAAAAAAAEyAgAARgAAAMh4Jlrmw9s/pHVuTIfR7j8AQAk/UQUAAAAAAAABMwIAAEYAAADgr2Y1ZtzbP6Im5VwP0+4/AIAJP1EFAAAAAAAAATQCAABGAAAAAOemEOb02z+kdW5Mh9HuPwBACj9hBQAAAAAAAAE1AgAARgAAAJACR/4lAdw/oiblXA/T7j8AwAo/cQUAAAAAAAABNgIAAEYAAACoOYfZpRncP5iI0n0f1u4/AMAKP6AFAAAAAAAAATcCAABGAAAAQFUnx+Ul3D+iJuVcD9PuPwAACz+gBQAAAAAAAAE4AgAARgAAAGiMZ6JlPtw/pHVuTIfR7j8AAAs/rwUAAAAAAAABOQIAAEYAAAAQ30drJWPcP6jE9zv/z+4/AAALP78FAAAAAAAAAToCAABGAAAAwDEoNOWH3D+uE4Erd87uPwCACz/OBQAAAAAAAAE7AgAARgAAANhoaA9loNw/rhOBK3fO7j8AwAs/zgUAAAAAAAABPAIAAEYAAACQu0jYJMXcP7JiChvvzO4/AMALP94FAAAAAAAAAT0CAABGAAAASA4poeTp3D+yYgob78zuPwAADD/eBQAAAAAAAAE+AgAARgAAAPBgCWqkDt0/ugAd+t7J7j8AAAw/7gUAAAAAAAABPwIAAEYAAAAImElFJCfdP7xPpulWyO4/AAAMP+4FAAAAAAAAAUACAABGAAAAMM+JIKQ/3T/Cni/ZzsbuPwAADD/9BQAAAAAAAAFBAgAARgAAAFAGyvsjWN0/wp4v2c7G7j8AAAw//QUAAAAAAAABQgIAAEYAAABoPQrXo3DdP8btuMhGxe4/AAAMPw0GAAAAAAAAAUMCAABGAAAAiHRKsiOJ3T/KPEK4vsPuPwBACz8NBgAAAAAAAAFEAgAARgAAALCrio2jod0/yjxCuL7D7j8AAAs/HQYAAAAAAAABRQIAAEYAAADQ4spoI7rdP86Ly6c2wu4/AAALPx0GAAAAAAAAAUYCAABGAAAA8BkLRKPS3T/Oi8unNsLuPwCACz8sBgAAAAAAAAFHAgAARgAAABBRSx8j690/zovLpzbC7j8AQAs/LAYAAAAAAAABSAIAAEYAAAAoiIv6ogPeP86Ly6c2wu4/AIAKPywGAAAAAAAAAUkCAABGAAAAKIiL+qID3j/Oi8unNsLuPwBACz88BgAAAAAAAAFKAgAARgAAAEi/y9UiHN4/yjxCuL7D7j8AQA0/SwYAAAAAAAABSwIAAEYAAABIv8vVIhzeP8o8Qri+w+4/AIAMP0sGAAAAAAAAAUwCAABGAAAA0Nprw2Io3j/KPEK4vsPuPwBACz9LBgAAAAAAAAFNAgAARgAAAGD2C7GiNN4/xu24yEbF7j8AgAo/SwYAAAAAAAABTgIAAEYAAADwEaye4kDeP8btuMhGxe4/AAAKP0sGAAAAAAAAAU8CAABGAAAAkC1MjCJN3j/Cni/ZzsbuPwCACj9LBgAAAAAAAAFQAgAARgAAACBJ7HliWd4/wp4v2c7G7j8AQAs/SwYAAAAAAAABUQIAAEYAAACwZIxnomXeP7xPpulWyO4/AAALP1sGAAAAAAAAAVICAABGAAAAyJvMQiJ+3j+8T6bpVsjuPwAACz9bBgAAAAAAAAFTAgAARgAAAFi3bDBiit4/tLGTCmfL7j8AgAo/awYAAAAAAAABVAIAAEYAAABYt2wwYoreP7Sxkwpny+4/AAAKP2sGAAAAAAAAAVUCAABGAAAA6NIMHqKW3j+uE4Erd87uPwAACj96BgAAAAAAAAFWAgAARgAAAHjurAviot4/qMT3O//P7j8AgAo/egYAAAAAAAABVwIAAEYAAAB47qwL4qLeP6jE9zv/z+4/AEAKP3oGAAAAAAAAAVgCAABGAAAAAApN+SGv3j+kdW5Mh9HuPwAACj+KBgAAAAAAAAFZAgAARgAAAAAKTfkhr94/pHVuTIfR7j8AgAo/igYAAAAAAAABWgIAAEYAAAAoQY3UocfeP6Im5VwP0+4/AEALP5oGAAAAAAAAAVsCAABGAAAA2JNtnWHs3j+iJuVcD9PuPwDACz+pBgAAAAAAAAFcAgAARgAAAIjmTWYhEd8/oiblXA/T7j8AQAs/yAYAAAAAAAABXQIAAEYAAACoHY5BoSnfP6Im5VwP0+4/AIAKP+gGAAAAAAAAAV4CAABGAAAA6IsO+KBa3z+iJuVcD9PuPwDACj/oBgAAAAAAAAFfAgAARgAAACD6jq6gi98/oiblXA/T7j8AwAs/9wYAAAAAAAABYAIAAEYAAADITG93YLDfP6Im5VwP0+4/AAAMP/cGAAAAAAAAAWECAABGAAAAiJ9PQCDV3z+iJuVcD9PuPwCACz/3BgAAAAAAAAFiAgAARgAAADjyLwng+d8/oiblXA/T7j8AQAs/BwcAAAAAAAABYwIAAEYAAACoFDjyLwngP6Im5VwP0+4/AIALPwcHAAAAAAAAAWQCAABGAAAAODDY328V4D+iJuVcD9PuPwDACz8HBwAAAAAAAAFlAgAARgAAAMxLeM2vIeA/qMT3O//P7j8AwAs/FwcAAAAAAAABZgIAAEYAAABYZxi77y3gP6jE9zv/z+4/AEALPxcHAAAAAAAAAWcCAABGAAAA7IK4qC864D+oxPc7/8/uPwAACz8mBwAAAAAAAAFoAgAARgAAAHieWJZvRuA/pHVuTIfR7j8AAAs/JgcAAAAAAAABaQIAAEYAAAAIuviDr1LgP6jE9zv/z+4/AIALPzYHAAAAAAAAAWoCAABGAAAAnNWYce9e4D+kdW5Mh9HuPwBACz82BwAAAAAAAAFrAgAARgAAACjxOF8va+A/pHVuTIfR7j8AAAs/RQcAAAAAAAABbAIAAEYAAAC4DNlMb3fgP6R1bkyH0e4/AAALP0UHAAAAAAAAAW0CAABGAAAARCh5Oq+D4D+uE4Erd87uPwCACz9VBwAAAAAAAAFuAgAARgAAANRDGSjvj+A/smIKG+/M7j8AwAs/VQcAAAAAAAABbwIAAEYAAACgUekeD5bgP7Sxkwpny+4/AMALP1UHAAAAAAAAAXACAABGAAAAbF+5FS+c4D+6AB363snuPwAADD90BwAAAAAAAAFxAgAARgAAAGxfuRUvnOA/vE+m6VbI7j8AAAw/dAcAAAAAAAABcgIAAEYAAABsX7kVL5zgP7xPpulWyO4/AAAMP3QHAAAAAAAAAXMCAABGAAAAbF+5FS+c4D/Cni/ZzsbuPwAADD+EBwAAAAAAAAF0AgAARgAAAGxfuRUvnOA/wp4v2c7G7j8AgAw/hAcAAAAAAAABdQIAAEYAAABsX7kVL5zgP8KeL9nOxu4/AEAMP5QHAAAAAAAAAXYCAABGAAAAbF+5FS+c4D/G7bjIRsXuPwAADD+UBwAAAAAAAAF3AgAARgAAAGxfuRUvnOA/xu24yEbF7j8AAAw/lAcAAAAAAAABeAIAAEYAAAA0bYkMT6LgP8btuMhGxe4/AAAMP5QHAAAAAAAAAXkCAABGAAAANG2JDE+i4D/G7bjIRsXuPwAADT+UBwAAAAAAAAF6AgAARgAAADRtiQxPouA/xu24yEbF7j8AQA8/owcAAAAAAAABewIAAEYAAAA0bYkMT6LgP8btuMhGxe4/AMAQP6MHAAAAAAAAAXwCAABGAAAANG2JDE+i4D/G7bjIRsXuPwAAEj+jBwAAAAAAAAF9AgAARgAAADRtiQxPouA/xu24yEbF7j8AABI/owcAAAAAAAABfgIAAEYAAAD8elkDb6jgP8btuMhGxe4/AAASP7MHAAAAAAAAAX8CAABGAAAA/HpZA2+o4D/G7bjIRsXuPwAAEj+zBwAAAAAAAAGAAgAARgAAAPx6WQNvqOA/xu24yEbF7j8AgBI/swcAAAAAAAABgQIAAEYAAAD8elkDb6jgP8btuMhGxe4/AEATP8IHAAAAAAAAAYICAABGAAAA/HpZA2+o4D/G7bjIRsXuPwBAFD/CBwAAAAAAAAGDAgAARgAAAPx6WQNvqOA/xu24yEbF7j8AQBU/wgcAAAAAAAABhAIAAEYAAAD8elkDb6jgP8btuMhGxe4/AMAWP8IHAAAAAAAAAYUCAABGAAAAwIgp+o6u4D/G7bjIRsXuPwCAFz/SBwAAAAAAAAGGAgAARgAAAIiW+fCutOA/xu24yEbF7j8AwBc/0gcAAAAAAAABhwIAAEYAAACIlvnwrrTgP8btuMhGxe4/AAAYP9IHAAAAAAAAAYgCAABGAAAAUKTJ58664D/G7bjIRsXuPwAAGD/SBwAAAAAAAAGJAgAARgAAAFCkyefOuuA/xu24yEbF7j8AQBc/4gcAAAAAAAABigIAAEYAAAAYspne7sDgP8btuMhGxe4/AAAXP+IHAAAAAAAAAYsCAABGAAAAGLKZ3u7A4D/G7bjIRsXuPwAAFz/iBwAAAAAAAAGMAgAARgAAABiymd7uwOA/xu24yEbF7j8AABc/4gcAAAAAAAABjQIAAEYAAACkzTnMLs3gP7xPpulWyO4/AIAXP/EHAAAAAAAAAY4CAABGAAAAbNsJw07T4D+0sZMKZ8vuPwBAFz/xBwAAAAAAAAGPAgAARgAAADTp2blu2eA/ugAd+t7J7j8AABc/IAgAAAAAAAABkAIAAEYAAAAA96mwjt/gP7JiChvvzO4/AAAXPyAIAAAAAAAAAZECAABGAAAAjBJKns7r4D+0sZMKZ8vuPwAAFz8/CAAAAAAAAAGSAgAARgAAACAu6osO+OA/ugAd+t7J7j8AABc/TwgAAAAAAAABkwIAAEYAAADoO7qCLv7gP7JiChvvzO4/AIAXP24IAAAAAAAAAZQCAABGAAAAsEmKeU4E4T+uE4Erd87uPwDAFz9uCAAAAAAAAAGVAgAARgAAALBJinlOBOE/rhOBK3fO7j8AwBc/bggAAAAAAAABlgIAAEYAAACwSYp5TgThP64TgSt3zu4/AEAXP44IAAAAAAAAAZcCAABGAAAAeFdacG4K4T+oxPc7/8/uPwAAFz+OCAAAAAAAAAGYAgAARgAAAHhXWnBuCuE/qMT3O//P7j8AABc/jggAAAAAAAABmQIAAEYAAAB4V1pwbgrhP6jE9zv/z+4/AAAXP44IAAAAAAAAAZoCAABGAAAAeFdacG4K4T+oxPc7/8/uPwAAFz+dCAAAAAAAAAGbAgAARgAAAARz+l2uFuE/pHVuTIfR7j8AABc/nQgAAAAAAAABnAIAAEYAAAAEc/pdrhbhP6R1bkyH0e4/AAAXP60IAAAAAAAAAZ0CAABGAAAA0IDKVM4c4T+kdW5Mh9HuPwAAFz+tCAAAAAAAAAGeAgAARgAAAGCcakIOKeE/oiblXA/T7j8AABc/rQgAAAAAAAABnwIAAEYAAAAkqjo5Li/hP6Im5VwP0+4/AIAXP60IAAAAAAAAAaACAABGAAAA7LcKME414T+YiNJ9H9buPwDAFz+8CAAAAAAAAAGhAgAARgAAAOy3CjBONeE/mIjSfR/W7j8AwBc/vAgAAAAAAAABogIAAEYAAAC0xdombjvhP5Q5SY6n1+4/AEAXP8wIAAAAAAAAAaMCAABGAAAAtMXaJm474T+UOUmOp9fuPwAAFz/MCAAAAAAAAAGkAgAARgAAALTF2iZuO+E/lDlJjqfX7j8AABc/3AgAAAAAAAABpQIAAEYAAAB806odjkHhP5Q5SY6n1+4/AAAXP9wIAAAAAAAAAaYCAABGAAAAfNOqHY5B4T+UOUmOp9fuPwAAFz/cCAAAAAAAAAGnAgAARgAAAEThehSuR+E/lDlJjqfX7j8AgBc/3AgAAAAAAAABqAIAAEYAAABE4XoUrkfhP5Q5SY6n1+4/AEAXP+sIAAAAAAAAAakCAABGAAAAROF6FK5H4T+UOUmOp9fuPwAAFz/rCAAAAAAAAAGqAgAARgAAAEThehSuR+E/lDlJjqfX7j8AABc/6wgAAAAAAAABqwIAAEYAAABE4XoUrkfhP5Q5SY6n1+4/AAAXP+sIAAAAAAAAAawCAABGAAAAROF6FK5H4T+UOUmOp9fuPwAAFz/7CAAAAAAAAAGtAgAARgAAAEThehSuR+E/lDlJjqfX7j8AgBc/+wgAAAAAAAABrgIAAEYAAABE4XoUrkfhP5Q5SY6n1+4/AMAXPwsJAAAAAAAAAa8CAABGAAAAEO9KC85N4T+iJuVcD9PuPwDAFz8LCQAAAAAAAAGwAgAARgAAABDvSgvOTeE/oiblXA/T7j8AABg/GgkAAAAAAAABsQIAAEYAAAAQ70oLzk3hP6Im5VwP0+4/AAAYPxoJAAAAAAAAAbICAABGAAAAEO9KC85N4T+iJuVcD9PuPwAAGD8aCQAAAAAAAAGzAgAARgAAABDvSgvOTeE/oiblXA/T7j8AABg/GgkAAAAAAAABtAIAAEYAAAAQ70oLzk3hP6Im5VwP0+4/AAAZPxoJAAAAAAAAAbUCAABGAAAAEO9KC85N4T+iJuVcD9PuPwCAGj8aCQAAAAAAAAG2AgAARgAAABDvSgvOTeE/oiblXA/T7j8AABw/KgkAAAAAAAABtwIAAEYAAAAQ70oLzk3hP6Im5VwP0+4/AEAdPyoJAAAAAAAAAbgCAABGAAAAEO9KC85N4T+iJuVcD9PuPwDAHT8qCQAAAAAAAAG5AgAARgAAABDvSgvOTeE/oiblXA/T7j8AwB0/KgkAAAAAAAABugIAAEYAAADU/BoC7lPhP6R1bkyH0e4/AIAePyoJAAAAAAAAAbsCAABGAAAA1PwaAu5T4T+kdW5Mh9HuPwBAHj8qCQAAAAAAAAG8AgAARgAAANT8GgLuU+E/pHVuTIfR7j8AAB4/OQkAAAAAAAABvQIAAEYAAADU/BoC7lPhP6R1bkyH0e4/AAAePzkJAAAAAAAAAb4CAABGAAAA1PwaAu5T4T+kdW5Mh9HuPwAAHj9JCQAAAAAAAAG/AgAARgAAANT8GgLuU+E/pHVuTIfR7j8AAB4/SQkAAAAAAAABwAIAAEYAAADU/BoC7lPhP6R1bkyH0e4/AEAdP0kJAAAAAAAAAcECAABGAAAA1PwaAu5T4T+kdW5Mh9HuPwAAHT9JCQAAAAAAAAHCAgAARgAAANT8GgLuU+E/pHVuTIfR7j8AAB0/WQkAAAAAAAABwwIAAEYAAADU/BoC7lPhP6R1bkyH0e4/AIAdP1kJAAAAAAAAAcQCAABGAAAA1PwaAu5T4T+oxPc7/8/uPwBAHj9ZCQAAAAAAAAHFAgAARgAAANT8GgLuU+E/qMT3O//P7j8AAB4/WQkAAAAAAAABxgIAAEYAAADU/BoC7lPhP6jE9zv/z+4/AAAeP2gJAAAAAAAAAccCAABGAAAA1PwaAu5T4T+oxPc7/8/uPwAAHj9oCQAAAAAAAAHIAgAARgAAANT8GgLuU+E/qMT3O//P7j8AgB4/eAkAAAAAAAAByQIAAEYAAADU/BoC7lPhP6jE9zv/z+4/AMAeP3gJAAAAAAAAAcoCAABGAAAA1PwaAu5T4T+oxPc7/8/uPwCAHz+ICQAAAAAAAAHLAgAARgAAANT8GgLuU+E/qMT3O//P7j8AQB8/iAkAAAAAAAABzAIAAEYAAADU/BoC7lPhP6jE9zv/z+4/AIAeP4gJAAAAAAAAAc0CAABGAAAA1PwaAu5T4T+oxPc7/8/uPwBAHj+ICQAAAAAAAAHOAgAARgAAAKAK6/gNWuE/pHVuTIfR7j8AAB4/lwkAAAAAAAABzwIAAEYAAACgCuv4DVrhP6R1bkyH0e4/AIAeP5cJAAAAAAAAAdACAABGAAAAaBi77y1g4T+iJuVcD9PuPwBAHz+XCQAAAAAAAAHRAgAARgAAAGgYu+8tYOE/oiblXA/T7j8AAB8/lwkAAAAAAAAB0gIAAEYAAAAwJovmTWbhP5iI0n0f1u4/AAAfP7YJAAAAAAAAAdMCAABGAAAA+DNb3W1s4T+Mmzavt9ruPwAAHz+2CQAAAAAAAAHUAgAARgAAAPgzW91tbOE/hP0j0Mfd7j8AgB8/tgkAAAAAAAAB1QIAAEYAAAD4M1vdbWzhP35fEfHX4O4/AEAfP34KAAAAAAAAAdYCAABGAAAA+DNb3W1s4T90wf4R6OPuPwAAHz9+CgAAAAAAAAHXAgAARgAAAPgzW91tbOE/bCPsMvjm7j8AwBY/jQoAAAAAAAAB2AIAAEYAAAD4M1vdbWzhP2SF2VMI6u4/AEALP40KAAAAAAAAAdkCAABGAAAAIEaRJp876z/upVGehKniPwAADD4AAAAAAAAAAAHaAgAARgAAACBGkSafO+s/90NkfXSm4j8AAEM+DwAAAAAAAAAB2wIAAEYAAAAgRpEmnzvrP/qS7WzspOI/AABcPg8AAAAAAAAAAdwCAABGAAAAXDjBL3816z8XvK75M5riPwAAYz4PAAAAAAAAAAHdAgAARgAAAFw4wS9/Nes/H1rB2COX4j8AAHc+DwAAAAAAAAAB3gIAAEYAAACUKvE4Xy/rPzPlb4Z7j+I/AACFPh8AAAAAAAAAAd8CAABGAAAAQAGBVP8c6z9A0gtV44riPwAAjz4fAAAAAAAAAAHgAgAARgAAAFS8cIJf/uo/UA4xE8OE4j8AgJU+LgAAAAAAAAAB4QIAAEYAAADYW8DCf9PqP1z7zOEqgOI/AICaPi4AAAAAAAAAAeICAABGAAAAoO0/DICi6j9o6GiwknviPwAAnT4+AAAAAAAAAAHjAgAARgAAANBjH2hAZeo/eSSObnJ14j8AAKA+PgAAAAAAAAAB5AIAAEYAAACksI7foBXqP4pgsyxSb+I/AACjPj4AAAAAAAAAAeUCAABGAAAA8OFdacG56T+WTU/7uWriPwAApz5OAAAAAAAAAAHmAgAARgAAABzc7BdiRek/pol0uZlk4j8AAKw+TgAAAAAAAAAB5wIAAEYAAABckWv0YrLoP7oUI2fxXOI/AICuPl0AAAAAAAAAAegCAABGAAAARB167AMN6D/LUEgl0VbiPwCArz5dAAAAAAAAAAHpAgAARgAAADSpiOSkZ+c/24xt47BQ4j8AgK4+bQAAAAAAAAAB6gIAAEYAAABUJ8flJbzmP+rIkqGQSuI/AACuPn0AAAAAAAAAAesCAABGAAAAIHyVAkf+5T/3tS5w+EXiPwCAsz59AAAAAAAAAAHsAgAARgAAABzDkyhIOuU/+wS4X3BE4j8AgLw+fQAAAAAAAAAB7QIAAEYAAAB8MwIzqYjkP/sEuF9wROI/AADEPowAAAAAAAAAAe4CAABGAAAAaL8QK0rj4z/3tS5w+EXiPwCAzD6MAAAAAAAAAAHvAgAARgAAAKR0jwdLUOM/6siSoZBK4j8AANA+nAAAAAAAAAAB8AIAAEYAAABAU37Iq8/iP+MqgMKgTeI/AIDSPpwAAAAAAAAAAfECAABGAAAAZE0Nd0xb4j/WPeTzOFLiPwCA0z6cAAAAAAAAAAHyAgAARgAAAOhwDApN+eE/xgG/NVlY4j8AANU+uwAAAAAAAAAB8wIAAEYAAAD8r6uKjaPhP7bFmXd5XuI/AADQPrsAAAAAAAAAAfQCAABGAAAA+DNb3W1s4T+Mrzwcym3iPwCAyT67AAAAAAAAAAH1AgAARgAAAEThehSuR+E/ZJnfwBp94j8AgKI+uwAAAAAAAAAB9gIAAEYAAAB806odjkHhPzuDgmVrjOI/AAA2PuoAAAAAAAAAAfcCAABGAAAAEO9KC85N4T8XvK75M5riPwAAnD3qAAAAAAAAAAH4AgAARgAAAEQdeuwDDeg/Xd9hxzK/4T8AAFQ+AAAAAAAAAAAB+QIAAEYAAACkRurQYx/oP46T0QHSrOE/AACTPg8AAAAAAAAAAfoCAABGAAAApEbq0GMf6D+mbQmfoaPhPwAApj4PAAAAAAAAAAH7AgAARgAAANA4GtpDGeg/w5bKK+mY4T8AAKQ+DwAAAAAAAAAB/AIAAEYAAADQOBraQxnoP8+DZvpQlOE/AICpPg8AAAAAAAAAAf0CAABGAAAA0Dga2kMZ6D/gv4u4MI7hPwAAqz4fAAAAAAAAAAH+AgAARgAAANA4GtpDGeg/80o6ZoiG4T8AgKs+HwAAAAAAAAAB/wIAAEYAAACkRurQYx/oPwfW6BPgfuE/AICqPi8AAAAAAAAAAQADAABGAAAAMGKKvqMr6D8YEg7Sv3jhPwAAqj4vAAAAAAAAAAEBAwAARgAAAEyZypkjROg/JP+poCd04T8AAKo+PgAAAAAAAAABAgMAAEYAAABw0Ap1o1zoPyCwILGvdeE/AACrPj4AAAAAAAAAAQMDAABGAAAAWBUbR0N76D8QdPvyz3vhPwCArD4+AAAAAAAAAAEEAwAARgAAAJSDm/1CrOg/80o6ZoiG4T8AgK0+PgAAAAAAAAABBQMAAEYAAADY8Ru0Qt3oP9YhedlAkeE/AICtPk4AAAAAAAAAAQYDAABGAAAA2G1sYWIU6T+yWqVtCZ/hPwCArD5OAAAAAAAAAAEHAwAARgAAAODpvA6CS+k/jpPRAdKs4T8AAKs+XQAAAAAAAAABCAMAAEYAAAB4ga2p4Y7pP13fYccyv+E/AICqPl0AAAAAAAAAAQkDAABGAAAA1CZuO2HY6T8xent8C9DhPwAAqj5tAAAAAAAAAAEKAwAARgAAAADa/sMAKOo/BBWVMeTg4T8AAKw+bQAAAAAAAAABCwMAAEYAAAAkjY9MoHfqP9NgJfdE8+E/AICwPn0AAAAAAAAAAQwDAABGAAAATEAg1T/H6j+hrLW8pQXiPwAAtz6MAAAAAAAAAAENAwAARgAAAKzl4Ga/EOs/epZYYfYU4j8AgL4+jAAAAAAAAAABDgMAAEYAAAAQi6H4PlrrP00xchbPJeI/AADEPowAAAAAAAAAAQ8DAABGAAAA2BTCnH6X6z8kGxW7HzXiPwAAyj6cAAAAAAAAAAEQAwAARgAAAOCQEkqezus/BKPKPmBB4j8AgM0+nAAAAAAAAAABEQMAAEYAAAAc/5IAnv/rP9Y95PM4UuI/AIDRPqwAAAAAAAAAARIDAABGAAAAmF9DwH0q7D+p2P2oEWPiPwAA1D6sAAAAAAAAAAETAwAARgAAAHykU5IdSew/hREqPdpw4j8AgNY+uwAAAAAAAAABFAMAAEYAAADYzcN2fVvsP1z7zOEqgOI/AIDXPrsAAAAAAAAAARUDAABGAAAAZOljZL1n7D84NPl1843iPwCA1z7LAAAAAAAAAAEWAwAARgAAAGTpY2S9Z+w/F7yu+TOa4j8AANs+ywAAAAAAAAABFwMAAEYAAADYzcN2fVvsP/qS7WzspOI/AADgPtoAAAAAAAAAARgDAABGAAAA8IizpN087D/faSzgpK/iPwAA6D7aAAAAAAAAAAEZAwAARgAAAKwaM+7dC+w/xY/0QtW44j8AAPE+6gAAAAAAAAABGgMAAEYAAAAYg0JTfsjrP6YXqsYVxeI/AID5PuoAAAAAAAAAARsDAABGAAAALMLh075y6z+J7ug5zs/iPwCAAT/6AAAAAAAAAAEcAwAARgAAAHDzsF3fFus/ZScVzpbd4j8AwAM/+gAAAAAAAAABHQMAAEYAAAC8JIDn/7rqP0OvylHX6eI/AMAEPwkBAAAAAAAAAR4DAABGAAAAQEh/egBZ6j8f6Pbln/fiPwAABT8JAQAAAAAAAAEfAwAARgAAAMBrfg0B9+k//m+saeAD4z8AgAU/GQEAAAAAAAABIAMAAEYAAABAj32gAZXpP9qo2P2oEeM/AAAEPxkBAAAAAAAAASEDAABGAAAAxLJ8MwIz6T+6MI6B6R3jPwBAAj8pAQAAAAAAAAEiAwAARgAAANjxG7RC3eg/lmm6FbIr4z8AgNA+KQEAAAAAAAABIwMAAEYAAADkMLs0g4foP3hA+YhqNuM/AABkPjgBAAAAAAAAASQDAABGAAAA/OuqYuNo6D9oBNTKijzjPwAAwD04AQAAAAAAAAElAwAARgAAALB+3ABt/+E//Jxwo3Vu7D8AAIA9AAAAAAAAAAABJgMAAEYAAACwftwAbf/hP/T+XcSFcew/AAC2PR8AAAAAAAAAAScDAABGAAAA6HAMCk354T/sYEvllXTsPwAA0D0fAAAAAAAAAAEoAwAARgAAAOhwDApN+eE/4sI4BqZ37D8AAOI9HwAAAAAAAAABKQMAAEYAAADocAwKTfnhP9okJie2euw/AAAFPh8AAAAAAAAAASoDAABGAAAA6HAMCk354T/UhhNIxn3sPwAAEj4fAAAAAAAAAAErAwAARgAAAOhwDApN+eE/yJl3eV6C7D8AAB8+LgAAAAAAAAABLAMAAEYAAADocAwKTfnhP7qs26r2huw/AAAlPi4AAAAAAAAAAS0DAABGAAAA6HAMCk354T+qcLbsFo3sPwAAJz4uAAAAAAAAAAEuAwAARgAAAOhwDApN+eE/noMaHq+R7D8AACg+PgAAAAAAAAABLwMAAEYAAABcVWwcDe3hP4r4a3BXmew/AAAoPj4AAAAAAAAAATADAABGAAAAXFVsHA3t4T9sz6rjD6TsPwAAKD5OAAAAAAAAAAExAwAARgAAAFxVbBwN7eE/VvVyRkCt7D8AACo+TgAAAAAAAAABMgMAAEYAAAAkYzwTLfPhPzwbO6lwtuw/AAArPl0AAAAAAAAAATMDAABGAAAA6HAMCk354T8g8nkcKcHsPwAAKz5dAAAAAAAAAAE0AwAARgAAAHyMrPeMBeI/Asm4j+HL7D8AADQ+bQAAAAAAAAABNQMAAEYAAABEmnzurAviP+RQbhMi2Ow/AABDPm0AAAAAAAAAATYDAABGAAAADKhM5cwR4j/C2COXYuTsPwAAVD59AAAAAAAAAAE3AwAARgAAANC1HNzsF+I/omDZGqPw7D8AAGQ+fQAAAAAAAAABOAMAAEYAAACgw+zSDB7iP4Y3GI5b++w/AABsPowAAAAAAAAAATkDAABGAAAAoMPs0gwe4j9kv80RnAftPwAAcT6MAAAAAAAAAAE6AwAARgAAAKDD7NIMHuI/RkeDldwT7T8AAHM+nAAAAAAAAAABOwMAAEYAAACgw+zSDB7iPyLPOBkdIO0/AAB2PpwAAAAAAAAAATwDAABGAAAA0LUc3OwX4j/+B2Wt5S3tPwAAeT6rAAAAAAAAAAE9AwAARgAAAAyoTOXMEeI/2kCRQa477T8AAHg+qwAAAAAAAAABPgMAAEYAAAAMqEzlzBHiP7rIRsXuR+0/AAB2PqsAAAAAAAAAAT8DAABGAAAADKhM5cwR4j+WAXNZt1XtPwAAdT7LAAAAAAAAAAFAAwAARgAAAAyoTOXMEeI/cDqf7X9j7T8AAHQ+ywAAAAAAAAABQQMAAEYAAADQtRzc7BfiP0xzy4FIce0/AAB0PssAAAAAAAAAAUIDAABGAAAAoMPs0gwe4j8orPcVEX/tPwAAdj7oAAAAAAAAAAFDAwAARgAAAGTRvMksJOI/CDStmVGL7T8AAIE+6AAAAAAAAAABRAMAAEYAAAAs34zATCriP+Rs2S0ame0/AICKPugAAAAAAAAAAUUDAABGAAAA9Oxct2ww4j+6VnzSaqjtPwCAkz74AAAAAAAAAAFGAwAARgAAAPTsXLdsMOI/mt4xVqu07T8AAJw++AAAAAAAAAABRwMAAEYAAAD07Fy3bDDiP361cMljv+0/AACjPggBAAAAAAAAAUgDAABGAAAA9Oxct2ww4j9cPSZNpMvtPwCAqT4IAQAAAAAAAAFJAwAARgAAACzfjMBMKuI/RGPur9TU7T8AgK8+FwEAAAAAAAABSgMAAEYAAAAs34zATCriPyLrozMV4e0/AIC1PhcBAAAAAAAAAUsDAABGAAAALN+MwEwq4j8GwuKmzevtPwCAuT4nAQAAAAAAAAFMAwAARgAAACzfjMBMKuI/6pghGob27T8AALw+JwEAAAAAAAABTQMAAEYAAAAs34zATCriP85vYI0+Ae4/AIC+PjYBAAAAAAAAAU4DAABGAAAALN+MwEwq4j+yRp8A9wvuPwCAwD42AQAAAAAAAAFPAwAARgAAACzfjMBMKuI/kM5UhDcY7j8AAMA+RgEAAAAAAAABUAMAAEYAAAAs34zATCriP2wHgRgAJu4/AADAPkYBAAAAAAAAAVEDAABGAAAA9Oxct2ww4j9E8SO9UDXuPwAAwT5WAQAAAAAAAAFSAwAARgAAALz6LK6MNuI/HNvGYaFE7j8AgMI+VgEAAAAAAAABUwMAAEYAAACACP2krDziP/YT8/VpUu4/AADCPmUBAAAAAAAAAVQDAABGAAAASBbNm8xC4j/STB+KMmDuPwAAwj5lAQAAAAAAAAFVAwAARgAAAEgWzZvMQuI/stTUDXNs7j8AAMI+ZQEAAAAAAAABVgMAAEYAAABIFs2bzELiP4i+d7LDe+4/AADDPoUBAAAAAAAAAVcDAABGAAAASBbNm8xC4j9k96NGjInuPwCAxT6FAQAAAAAAAAFYAwAARgAAAEgWzZvMQuI/QDDQ2lSX7j8AAMo+hQEAAAAAAAABWQMAAEYAAABIFs2bzELiPw58YKC1qe4/AIDOPpQBAAAAAAAAAVoDAABGAAAASBbNm8xC4j/iFnpVjrruPwAA1D6UAQAAAAAAAAFbAwAARgAAAEgWzZvMQuI/tLGTCmfL7j8AgNc+pAEAAAAAAAABXAMAAEYAAABIFs2bzELiP4ybNq+32u4/AADaPqQBAAAAAAAAAV0DAABGAAAASBbNm8xC4j9o1GJDgOjuPwCA2z6kAQAAAAAAAAFeAwAARgAAAEgWzZvMQuI/RA2P10j27j8AgNs+swEAAAAAAAABXwMAAEYAAABIFs2bzELiPyKVRFuJAu8/AIDaPrMBAAAAAAAAAWADAABGAAAAECSdkuxI4j/+zXDvURDvPwAA2j7DAQAAAAAAAAFhAwAARgAAABAknZLsSOI/3FUmc5Ic7z8AANo+wwEAAAAAAAABYgMAAEYAAADYMW2JDE/iP7iOUgdbKu8/AADbPtMBAAAAAAAAAWMDAABGAAAAnD89gCxV4j+QePWrqznvPwCA2j7TAQAAAAAAAAFkAwAARgAAAGRNDXdMW+I/ZBMPYYRK7z8AANo+4gEAAAAAAAABZQMAAEYAAAA4W91tbGHiPzauKBZdW+8/AADdPuIBAAAAAAAAAWYDAABGAAAA/GitZIxn4j8OmMu6rWrvPwAA4j7yAQAAAAAAAAFnAwAARgAAAMR2fVusbeI/5oFuX/557z8AgOg+8gEAAAAAAAABaAMAAEYAAACMhE1SzHPiP7xrEQRPie8/AIDwPgICAAAAAAAAAWkDAABGAAAAVJIdSex54j+YpD2YF5fvPwAA9j4CAgAAAAAAAAFqAwAARgAAABig7T8MgOI/cI7gPGim7z8AAPs+EQIAAAAAAAABawMAAEYAAADgrb02LIbiP0Z4g+G4te8/AAD/PhECAAAAAAAAAWwDAABGAAAAqLuNLUyM4j8isa91gcPvPwCAAT8hAgAAAAAAAAFtAwAARgAAAKi7jS1MjOI/+ppSGtLS7z8AwAE/IQIAAAAAAAABbgMAAEYAAACou40tTIziP+LAGn0C3O8/AAACPzACAAAAAAAAAW8DAABGAAAAcMldJGyS4j/I5uLfMuXvPwAAAj8wAgAAAAAAAAFwAwAARgAAAHDJXSRskuI/uKq9IVPr7z8AAAI/MAIAAAAAAAABcQMAAEYAAABwyV0kbJLiP7iqvSFT6+8/AID1PjACAAAAAAAAAXIDAABGAAAANNctG4yY4j+8+UYRy+nvPwCA4D5AAgAAAAAAAAFzAwAARgAAAATl/RGsnuI/zDVsz6rj7z8AAJ0+QAIAAAAAAAABdAMAAEYAAADYMW2JDE/iPzRfnyblXO8/AAAQPQAAAAAAAAAAAXUDAABGAAAA/GitZIxn4j9G6k3UPFXvPwAAUD0PAAAAAAAAAAF2AwAARgAAAIyETVLMc+I/RupN1DxV7z8AAHA9DwAAAAAAAAABdwMAAEYAAACou40tTIziP0SbxOTEVu8/AACqPQ8AAAAAAAAAAXgDAABGAAAABOX9Eaye4j82rigWXVvvPwAA/j0fAAAAAAAAAAF5AwAARgAAACAcPu0rt+I/NF+fJuVc7z8AAC8+HwAAAAAAAAABegMAAEYAAACcfO6sC+LiPyrBjEf1X+8/AABlPi4AAAAAAAAAAXsDAABGAAAAbAYPUUsf4z8wEBY3bV7vPwAAiT4uAAAAAAAAAAF8AwAARgAAADSQL/WKXOM/MBAWN21e7z8AgJw+PgAAAAAAAAABfQMAAEYAAACYNfCGCqbjPzAQFjdtXu8/AACrPj4AAAAAAAAAAX4DAABGAAAAvOiAD6r14z8iI3poBWPvPwCAtj4+AAAAAAAAAAF/AwAARgAAADjFgXypV+Q/Bvq4271t7z8AgLs+TgAAAAAAAAABgAMAAEYAAACAr1LgyL/kP+rQ9052eO8/AIDAPk4AAAAAAAAAAYEDAABGAAAAyJkjROgn5T/IWK3StoTvPwAAxz5OAAAAAAAAAAGCAwAARgAAAPjIBHqnruU/ri/sRW+P7z8AgM4+XQAAAAAAAAABgwMAAEYAAAAk+OWvZjXmP4y3ocmvm+8/AIDXPl0AAAAAAAAAAYQDAABGAAAAVCfH5SW85j94LPMbWKPvPwAA4D5tAAAAAAAAAAGFAwAARgAAAIBWqBvlQuc/aPDNXXip7z8AAOk+bQAAAAAAAAABhgMAAEYAAADod7lahMPnP2ShRG4Aq+8/AIDtPn0AAAAAAAAAAYcDAABGAAAA3LRqh2NQ6D9o8M1deKnvPwCA7z59AAAAAAAAAAGIAwAARgAAAGQNvKGC6eg/dN1pLOCk7z8AgO4+jAAAAAAAAAABiQMAAEYAAADoZQ28oYLpP4DKBftHoO8/AADuPowAAAAAAAAAAYoDAABGAAAAcL5e1sAb6j+o4GJW95DvPwAA7j6cAAAAAAAAAAGLAwAARgAAAGj7DwOgqOo/yFit0raE7z8AAO8+nAAAAAAAAAABjAMAAEYAAACUKvE4Xy/rP+aBbl/+ee8/AIDxPqsAAAAAAAAAAY0DAABGAAAAMD4ygd6p6z/6DB0NVnLvPwAA9j6rAAAAAAAAAAGOAwAARgAAAAxEo9I9Huw/Bvq4271t7z8AgPs+uwAAAAAAAAABjwMAAEYAAABQLnQ2XYbsPw6Yy7qtau8/AMAAP7sAAAAAAAAAAZADAABGAAAA7EG1ftwA7T8ahWeJFWbvPwBAAz/LAAAAAAAAAAGRAwAARgAAADQshuL7aO0/INTweI1k7z8AAAY/ywAAAAAAAAABkgMAAEYAAADo+rZY28TtPyIjemgFY+8/AMAGP9oAAAAAAAAAAZMDAABGAAAADK5H4XoU7j8mcgNYfWHvPwAABz/aAAAAAAAAAAGUAwAARgAAAKxFOHzaV+4/KsGMR/Vf7z8AAAc/6gAAAAAAAAABlQMAAEYAAABE3SgXOpvuPzAQFjdtXu8/AAAHP+oAAAAAAAAAAZYDAABGAAAARFl5xFnS7j80X58m5VzvPwBABj/6AAAAAAAAAAGXAwAARgAAAMC5KYQ5/e4/Nq4oFl1b7z8AAAY/+gAAAAAAAAABmAMAAEYAAABwDApN+SHvPzr9sQXVWe8/AAAGPwkBAAAAAAAAAZkDAABGAAAAVFEaH5lA7z9Em8TkxFbvPwAABj8JAQAAAAAAAAGaAwAARgAAAECWKvE4X+8/SjnXw7RT7z8AQAU/CQEAAAAAAAABmwMAAEYAAABczWrMuHfvP1CIYLMsUu8/AAAFPxkBAAAAAAAAAZwDAABGAAAAsPbasBiK7z9U1+mipFDvPwAABT8ZAQAAAAAAAAGdAwAARgAAAAwgS5V4nO8/WnX8gZRN7z8AAAU/KAEAAAAAAAABngMAAEYAAACgO+uCuKjvP2QTD2GESu8/AAAFPygBAAAAAAAAAZ8DAABGAAAALFeLcPi07z9qsSFAdEfvPwAABT8oAQAAAAAAAAGgAwAARgAAAPRkW2cYu+8/fO1G/lNB7z8AAAU/KAEAAAAAAAABoQMAAEYAAAD0ZFtnGLvvP5THfpsjOO8/AAAFPzgBAAAAAAAAAaIDAABGAAAA9GRbZxi77z+4jlIHWyrvPwBABD9IAQAAAAAAAAGjAwAARgAAAGhJu3nYru8/6kLCQfoX7z8AAAQ/VwEAAAAAAAABpAMAAEYAAAAMIEuVeJzvPyKVRFuJAu8/AIADP1cBAAAAAAAAAaUDAABGAAAA7OgKuviD7z9khdlTCOruPwAAAz9nAQAAAAAAAAGmAwAARgAAAMyxyt54a+8/rhOBK3fO7j8AAAM/ZwEAAAAAAAABpwMAAEYAAACseooD+VLvPwbeTcHFrO4/AAADP3cBAAAAAAAAAagDAABGAAAAxDV6MVk07z9k96NGjInuPwAAAz93AQAAAAAAAAGpAwAARgAAAEzVyXF5Ce8/whD6y1Jm7j8AAAM/hgEAAAAAAAABqgMAAEYAAACcgumoueTuPywX7B+BPu4/AEACP4YBAAAAAAAAAasDAABGAAAAKCI56dm57j+KMEKlRxvuPwAAAj+WAQAAAAAAAAGsAwAARgAAAHzPWCAale4/7ueqCf707T8AAAI/lgEAAAAAAAABrQMAAEYAAAAAb6hgOmruP1junF0sze0/AAACP6UBAAAAAAAAAa4DAABGAAAAGCqYjppL7j/IQxih0qPtPwAAAj+lAQAAAAAAAAGvAwAARgAAADDlh7z6LO4/OOgc1PB47T8AgAI/tQEAAAAAAAABsAMAAEYAAAAMrkfhehTuP5YBc1m3Ve0/AEACP7UBAAAAAAAAAbEDAABGAAAA8HYHBvv77T/oLS0QFjftPwAAAj+1AQAAAAAAAAGyAwAARgAAANQ/xyp74+0/LG1L+Awd7T8AAAI/xQEAAAAAAAABswMAAEYAAACwCIdP+8rtP2S/zRGcB+0/AAACP8UBAAAAAAAAAbQDAABGAAAAWN8Wa5u47T+Wcz1MO/XsPwAAAj/kAQAAAAAAAAG1AwAARgAAAAS2poY7pu0/ujoRuHLn7D8AAAI/5AEAAAAAAAABtgMAAEYAAACojDai25PtP9IUSVVC3uw/AEABP+QBAAAAAAAAAbcDAABGAAAAHHGWtJuH7T/on/cCmtbsPwAAAT/0AQAAAAAAAAG4AwAARgAAAMBHJtA7de0/+NscwXnQ7D8AAAE/9AEAAAAAAAABuQMAAEYAAABsHrbr22LtP/wqprDxzuw/AAABP/QBAAAAAAAAAboDAABGAAAAhNmlGTxE7T8IGEJ/WcrsPwBAAD8DAgAAAAAAAAG7AwAARgAAANSGxVB8H+0/CBhCf1nK7D8AAP8+AwIAAAAAAAABvAMAAEYAAAAkNOWHvPrsPwgYQn9Zyuw/AID+PhMCAAAAAAAAAb0DAABGAAAArNM0yNzP7D8MZ8tu0cjsPwAA/j4TAgAAAAAAAAG+AwAARgAAANxJFCSdkuw/GFRnPTnE7D8AAP4+IgIAAAAAAAABvwMAAEYAAABEsiOJPU/sPyDyeRwpwew/AAD+PiICAAAAAAAAAcADAABGAAAAWPHCCX756z8s3xXrkLzsPwCA/D4yAgAAAAAAAAHBAwAARgAAABAH8qVekes/LN8V65C87D8AAPw+MgIAAAAAAAABwgMAAEYAAADMHCFCPynrPyzfFeuQvOw/AAD8PkICAAAAAAAAAcMDAABGAAAAMAng+b+u6j8g8nkcKcHsPwAA/T5CAgAAAAAAAAHEAwAARgAAAADa/sMAKOo/GFRnPTnE7D8AgPw+UQIAAAAAAAABxQMAAEYAAABAj32gAZXpPxK2VF5Jx+w/AAD8PlECAAAAAAAAAcYDAABGAAAAoP/rqmLj6D8CybiP4cvsPwAA/D5RAgAAAAAAAAHHAwAARgAAADBiir6jK+g//CqmsPHO7D8AAP0+YQIAAAAAAAAByAMAAEYAAACI0vjIBHrnP/jbHMF50Ow/AID9PmECAAAAAAAAAckDAABGAAAAqFA3yoXO5j/uPQriidPsPwCA/T5xAgAAAAAAAAHKAwAARgAAANDOdcsGI+Y/7O6A8hHV7D8AAP4+cQIAAAAAAAABywMAAEYAAABgMRTfR2vlP+if9wKa1uw/AAD+PoACAAAAAAAAAcwDAABGAAAASL0i1+jF5D/eAeUjqtnsPwAA/z6AAgAAAAAAAAHNAwAARgAAAJByobPpMuQ/2GPSRLrc7D8AQAA/kAIAAAAAAAABzgMAAEYAAABcQ8B9KqzjP8p2NnZS4ew/AMAAP5ACAAAAAAAAAc8DAABGAAAAwC9/Nasx4z++iZqn6uXsPwDAAD+fAgAAAAAAAAHQAwAARgAAAHhFrtGLyeI/rk116Qrs7D8AAAE/nwIAAAAAAAAB0QMAAEYAAADEdn1brG3iP6Jg2Rqj8Ow/AIABP68CAAAAAAAAAdIDAABGAAAA0LUc3OwX4j+Wcz1MO/XsPwCA2j6vAgAAAAAAAAHTAwAARgAAAHQQXEptzuE/jtUqbUv47D8AAKA+3gIAAAAAAAAB1AMAAEYAAABUXBltRLfnP/LWUepgS+U/AACAOwAAAAAAAAAAAdUDAABGAAAAeJNZSMTP5z/l6bUb+U/lPwAAEDwPAAAAAAAAAAHWAwAARgAAAAyv+TUE3Oc/4ZosLIFR5T8AAEA8DwAAAAAAAAAB1wMAAEYAAACYypkjROjnP91LozwJU+U/AAAQPA8AAAAAAAAAAdgDAABGAAAAYNhpGmTu5z/dS6M8CVPlPwAAwDsvAAAAAAAAAAHZAwAARgAAAAyv+TUE3Oc/Uj8xX58m5T8AAPA9AAAAAAAAAAAB2gMAAEYAAAAMr/k1BNznP1aOuk4XJeU/AAAmPhAAAAAAAAAAAdsDAABGAAAA0LzJLCTi5z9qGWn8bh3lPwAAPD4QAAAAAAAAAAHcAwAARgAAAJjKmSNE6Oc/dLd7214a5T8AAD0+EAAAAAAAAAAB3QMAAEYAAABg2GkaZO7nP2oZafxuHeU/AABJPh8AAAAAAAAAAd4DAABGAAAA7PMJCKT65z9ie1YdfyDlPwAATT4fAAAAAAAAAAHfAwAARgAAAHwPqvXjBug/W91DPo8j5T8AAE8+HwAAAAAAAAAB4AMAAEYAAAAIK0rjIxPoP1aOuk4XJeU/AABhPh8AAAAAAAAAAeEDAABGAAAApEbq0GMf6D9SPzFfnyblPwAAez4vAAAAAAAAAAHiAwAARgAAADBiir6jK+g/S6EegK8p5T8AAIQ+LwAAAAAAAAAB4wMAAEYAAAD4b1q1wzHoP0ZSlZA3K+U/AACJPi8AAAAAAAAAAeQDAABGAAAA+G9atcMx6D9GUpWQNyvlPwAAjT4+AAAAAAAAAAHlAwAARgAAAEyZypkjROg/QQMMob8s5T8AgJQ+PgAAAAAAAAAB5gMAAEYAAADctGqHY1DoPz60grFHLuU/AICfPk4AAAAAAAAAAecDAABGAAAAcNAKdaNc6D8yx+bi3zLlPwCArT5OAAAAAAAAAAHoAwAARgAAAPzrqmLjaOg/KinUA/A15T8AgLw+TgAAAAAAAAAB6QMAAEYAAACMB0tQI3XoPyKLwSQAOeU/AIDMPm0AAAAAAAAAAeoDAABGAAAAHCPrPWOB6D8Y7a5FEDzlPwAA1z5tAAAAAAAAAAHrAwAARgAAAKw+iyujjeg/EU+cZiA/5T8AAOA+bQAAAAAAAAAB7AMAAEYAAAB0TFsiw5PoPwZiAJi4Q+U/AADlPoIAAAAAAAAAAe0DAABGAAAAQForGeOZ6D8BE3eoQEXlPwAA6D6CAAAAAAAAAAHuAwAARgAAAEBaKxnjmeg/ARN3qEBF5T8AgOs+ggAAAAAAAAAB7wMAAEYAAAB0TFsiw5PoPwETd6hAReU/AADwPpIAAAAAAAAAAfADAABGAAAA5DC7NIOH6D8GYgCYuEPlPwCA8z6SAAAAAAAAAAHxAwAARgAAAIwHS1Ajdeg/CbGJhzBC5T8AAPY+kgAAAAAAAAAB8gMAAEYAAABw0Ap1o1zoPxjtrkUQPOU/AID4PpIAAAAAAAAAAfMDAABGAAAAwH0qrOM36D8ii8EkADnlPwCA+z7AAAAAAAAAAAH0AwAARgAAAAgrSuMjE+g/Msfm4t8y5T8AAP0+wAAAAAAAAAAB9QMAAEYAAADQvMksJOLnPz60grFHLuU/AID+PtAAAAAAAAAAAfYDAABGAAAAyEB5fwSr5z9GUpWQNyvlPwBAAD/gAAAAAAAAAAH3AwAARgAAAMTEKNLkc+c/Uj8xX58m5T8AQAE/4AAAAAAAAAAB+AMAAEYAAAC4SNgkxTznP1vdQz6PI+U/AMADP+8AAAAAAAAAAfkDAABGAAAAsMyHd6UF5z9fLM0tByLlPwBABz/vAAAAAAAAAAH6AwAARgAAAORCZ9NlyOY/YntWHX8g5T8AAAk//wAAAAAAAAAB+wMAAEYAAABMq3Y4BoXmP2fK3wz3HuU/AEAKP/8AAAAAAAAAAfwDAABGAAAAJPjlr2Y15j9vaPLr5hvlPwDACj8PAQAAAAAAAAH9AwAARgAAADg3hTCn3+U/dgYFy9YY5T8AgAs/DwEAAAAAAAAB/gMAAEYAAADwTLTMh3flP4TzoJk+FOU/AEAMPx4BAAAAAAAAAf8DAABGAAAAGEdDeygD5T+UL8ZXHg7lPwBADT8eAQAAAAAAAAEABAAARgAAAOgXYkVpfOQ/nxxiJoYJ5T8AQA4/LgEAAAAAAAABAQQAAEYAAACE9lAGyvvjP6sJ/vTtBOU/AMAPPy4BAAAAAAAAAQIEAABGAAAAWMdv0Ap14z+0pxDU3QHlPwAAET8uAQAAAAAAAAEDBAAARgAAAPClXpFr9OI/ufaZw1UA5T8AQBI/PQEAAAAAAAABBAQAAEYAAACMhE1SzHPiP7n2mcNVAOU/AMATPz0BAAAAAAAAAQUEAABGAAAAJGM8Ey3z4T+vWIfkZQPlPwCAFT9NAQAAAAAAAAEGBAAARgAAAGgYu+8tYOE/pGvrFf4H5T8AgBY/TQEAAAAAAAABBwQAAEYAAAAA96mwjt/gP5h+T0eWDOU/AEAXP10BAAAAAAAAAQgEAABGAAAAZONoaA9l4D+LkbN4LhHlPwDAFz9dAQAAAAAAAAEJBAAARgAAAKjWjxug7d8/hPOgmT4U5T8AwBc/bAEAAAAAAAABCgQAAEYAAACI5k1mIRHfP3S3e9teGuU/AAAYP2wBAAAAAAAAAQsEAABGAAAA8BGsnuJA3j9qGWn8bh3lPwCAGD98AQAAAAAAAAEMBAAARgAAAPhYqsTjfN0/YntWHX8g5T8AQBg/fAEAAAAAAAABDQQAAEYAAACQu0jYJMXcP18szS0HIuU/AAAYP4wBAAAAAAAAAQ4EAABGAAAAqDmH2aUZ3D9b3UM+jyPlPwAAGD+MAQAAAAAAAAEPBAAARgAAAGjTZchmets/Vo66Thcl5T8AABg/mwEAAAAAAAABEAQAAEYAAAA4pISSp/PaP0ZSlZA3K+U/AIAYP5sBAAAAAAAAAREEAABGAAAAeFkDb6hg2j8+tIKxRy7lPwBAGT+rAQAAAAAAAAESBAAARgAAALgOgkupzdk/NhZw0lcx5T8AQBo/qwEAAAAAAAABEwQAAEYAAAAg+0ADKlPZPy14XfNnNOU/AEAbP7oBAAAAAAAAARQEAABGAAAAoB5Alirx2D8ii8EkADnlPwAAGz+6AQAAAAAAAAEVBAAARgAAALBd3xZrm9g/Fp4lVpg95T8AABs/ygEAAAAAAAABFgQAAEYAAABQuB6F61HYPwETd6hAReU/AIAbP8oBAAAAAAAAARcEAABGAAAAgC7+4KsU2D/th8j66EzlPwBAHD/aAQAAAAAAAAEYBAAARgAAAEjAfSqs49c/2PwZTZFU5T8AwBw/2gEAAAAAAAABGQQAAEYAAAD4Uf1zrLLXP78i4q/BXeU/AIAdP+kBAAAAAAAAARoEAABGAAAAUP8cq+yN1z+oSKoS8mblPwDAHT/pAQAAAAAAAAEbBAAARgAAAKisPOIsadc/h9BfljJz5T8AwB0/6QEAAAAAAAABHAQAAEYAAACIdfwGrVDXP2ZYFRpzf+U/AEAdP/kBAAAAAAAAAR0EAABGAAAAaD68Ky041z82pKXf05HlPwCAHD/5AQAAAAAAAAEeBAAARgAAALDr22JtE9c/+AKa1syo5T8AwBw/CQIAAAAAAAABHwQAAEYAAACQtJuH7frWP7TDe+7VwuU/AEAdPwkCAAAAAAAAASAEAABGAAAAcH1brG3i1j9a+a5Yh+TlPwDAHT8YAgAAAAAAAAEhBAAARgAAAOhhu74t1tY//N9Y08AH5j8AgB4/GAIAAAAAAAABIgQAAEYAAABYRhvR7cnWP7NRsftRI+Y/AMAfPygCAAAAAAAAASMEAABGAAAAyCp746291j8sIv4a3FXmPwCAIT8oAgAAAAAAAAEkBAAARgAAADAP2/VtsdY/p/JKOmaI5j8AwCE/NwIAAAAAAAABJQQAAEYAAACg8zoILqXWPxx0Dmp4vOY/AAAiPzcCAAAAAAAAASYEAABGAAAAoPM6CC6l1j+KV7+6mvPmPwCAIj9HAgAAAAAAAAEnBAAARgAAABjYmhrumNY/7E3UPFUv5z8AQCM/RwIAAAAAAAABKAQAAEYAAACIvPosrozWP3mpzwk3Wuc/AAAjP1cCAAAAAAAAASkEAABGAAAAaIW6US501j/bn+SL8ZXnPwAAIz9XAgAAAAAAAAEqBAAARgAAANhpGmTuZ9Y/TNIezIvL5z8AACM/ZgIAAAAAAAABKwQAAEYAAAC4MtqIbk/WP7m1zxyuAug/AAAjP2YCAAAAAAAAASwEAABGAAAAKBc6my5D1j8Pv0jQAEPoPwCAJD92AgAAAAAAAAEtBAAARgAAAADg+b+uKtY/faL5ICN66D8AACc/dgIAAAAAAAABLgQAAEYAAADoqLnkLhLWP+qFqnFFseg/AIAnP4YCAAAAAAAAAS8EAABGAAAAyHF5Ca/51T9opYCAR+LoPwAAKD+GAgAAAAAAAAEwBAAARgAAAKg6OS4v4dU/6xPgfsER6T8AACg/lQIAAAAAAAABMQQAAEYAAACQA/lSr8jVP2/RyGyzP+k/AIAoP5UCAAAAAAAAATIEAABGAAAA0LAYiu+j1T8Oaen3dGTpPwDAKD+lAgAAAAAAAAEzBAAARgAAACheOMEvf9U/vDwvQRaD6T8AwCg/pQIAAAAAAAABNAQAAEYAAAAIJ/jlr2bVP3xMmkiXm+k/AEAoP7QCAAAAAAAAATUEAABGAAAA8O+3CjBO1T9KmCoO+K3pPwCAJz+0AgAAAAAAAAE2BAAARgAAAGDUFx3wQdU/JdFWosC76T8AwCc/tAIAAAAAAAABNwQAAEYAAADIuHcvsDXVPwEKgzaJyek/AEAoP8QCAAAAAAAAATgEAABGAAAA8O+3CjBO1T/pL0uZudLpPwDAKT/EAgAAAAAAAAE5BAAARgAAAJhCmNPvctU/2fMl29nY6T8AACs/4wIAAAAAAAABOgQAAEYAAABAlXicr5fVP8wGigxy3ek/AEAsP+MCAAAAAAAAATsEAABGAAAAIB+ZQO/U1T/MBooMct3pPwBALT/jAgAAAAAAAAE8BAAARgAAAOioueQuEtY/yrcAHfre6T8AQC4/8wIAAAAAAAABPQQAAEYAAAD4oFo/boDWP8wGigxy3ek/AAAuP/MCAAAAAAAAAT4EAABGAAAAINA7dS0H1z/MBooMct3pPwAALj8DAwAAAAAAAAE/BAAARgAAAPhR/XOsstc/0VUT/Onb6T8AQCw/AwMAAAAAAAABQAQAAEYAAABw715ga2rYP9nzJdvZ2Ok/AIAqPxIDAAAAAAAAAUEEAABGAAAA2IzATCoi2T/cQq/KUdfpPwCAKT8SAwAAAAAAAAFCBAAARgAAAGhhYhRp8tk/3EKvylHX6T8AgCk/IgMAAAAAAAABQwQAAEYAAAAANgTcp8LaP9nzJdvZ2Ok/AEApPyIDAAAAAAAAAUQEAABGAAAAiAqmo+aS2z/RVRP86dvpPwAAKT8xAwAAAAAAAAFFBAAARgAAAKD651hlb9w/zAaKDHLd6T8AACk/MQMAAAAAAAABRgQAAEYAAADA6ikO5EvdP8wGigxy3ek/AAApP0EDAAAAAAAAAUcEAABGAAAASL/L1SIc3j/MBooMct3pPwAAKT9BAwAAAAAAAAFIBAAARgAAANiTbZ1h7N4/zAaKDHLd6T8AACk/UQMAAAAAAAABSQQAAEYAAABwaA9loLzfP8wGigxy3ek/AAApP1EDAAAAAAAAAUoEAABGAAAA7IK4qC864D/MBooMct3pPwAAKT9gAwAAAAAAAAFLBAAARgAAAKBR6R4PluA/yrcAHfre6T8AACk/YAMAAAAAAAABTAQAAEYAAACMEkqezuvgP73KZE6S4+k/AAApP3ADAAAAAAAAAU0EAABGAAAAtMXaJm474T+4e9teGuXpPwBAKD9wAwAAAAAAAAFOBAAARgAAABRrm7jthOE/rI4/kLLp6T8AACg/gAMAAAAAAAABTwQAAEYAAADk9LtcLcLhP5xSGtLS7+k/AIAiP4ADAAAAAAAAAVAEAABGAAAAsH7cAG3/4T+Ix2ske/fpPwAAGz+PAwAAAAAAAAFRBAAARgAAAGTRvMksJOI/jBb1E/P16T8AgOs+jwMAAAAAAAABUgQAAEYAAABIFs2bzELiP6Gho8FK7uk/AABvPp8DAAAAAAAAAVMEAABGAAAAOFvdbWxh4j/MBooMct3pPwAAxD2fAwAAAAAAAAs="/>
</p:tagLst>
</file>

<file path=ppt/tags/tag96.xml><?xml version="1.0" encoding="utf-8"?>
<p:tagLst xmlns:a="http://schemas.openxmlformats.org/drawingml/2006/main" xmlns:r="http://schemas.openxmlformats.org/officeDocument/2006/relationships" xmlns:p="http://schemas.openxmlformats.org/presentationml/2006/main">
  <p:tag name="ATHENA.MIXSHAPE" val="|streamable=true|audioOnly=true|recordStart=273727|recordEnd=278218|recordLength=499228|start=273727|end=278218|audioFormat={00001610-0000-0010-8000-00AA00389B71}|audioRate=44100|muted=false|volume=0.8|fadeIn=0|fadeOut=0|videoFormat={34363248-0000-0010-8000-00AA00389B71}|videoRate=15|videoWidth=256|videoHeight=256"/>
</p:tagLst>
</file>

<file path=ppt/tags/tag97.xml><?xml version="1.0" encoding="utf-8"?>
<p:tagLst xmlns:a="http://schemas.openxmlformats.org/drawingml/2006/main" xmlns:r="http://schemas.openxmlformats.org/officeDocument/2006/relationships" xmlns:p="http://schemas.openxmlformats.org/presentationml/2006/main">
  <p:tag name="ATHENA.MIXSHAPE" val="|streamable=true|audioOnly=true|recordStart=278218|recordEnd=338841|recordLength=499228|start=278218|end=338841|audioFormat={00001610-0000-0010-8000-00AA00389B71}|audioRate=44100|muted=false|volume=0.8|fadeIn=0|fadeOut=0|videoFormat={34363248-0000-0010-8000-00AA00389B71}|videoRate=15|videoWidth=256|videoHeight=256"/>
</p:tagLst>
</file>

<file path=ppt/tags/tag98.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8AAAARAAAABwMAAAAAAQAAABAAAAAECUlua0F0b21WMQIAAAAJBAAAAAkFAAAACQYAAAAJBwAAAAkIAAAACQkAAAAJCgAAAAkLAAAACQwAAAAJDQAAAAkOAAAACQ8AAAAJEAAAAAkRAAAACRIAAAAKBQQAAAALUGVuU3Ryb2tlVjEEAAAACkF0dHJpYnV0ZXMFVHJhY2UJU3RhcnRUaW1lBFR5cGUEBAAED1BlbkF0dHJpYnV0ZXNWMQIAAAAKSW5rVHJhY2VWMQIAAAAQDEFjdGlvblR5cGVWMQIAAAACAAAACRMAAAAJFAAAAIA4AAAAAAAABev///8MQWN0aW9uVHlwZVYxAQAAAAd2YWx1ZV9fAAgCAAAAAAAAAAEFAAAABAAAAAkWAAAACRcAAAB6OQAAAAAAAAHo////6////wAAAAABBgAAAAQAAAAJGQAAAAkaAAAAHzsAAAAAAAAB5f///+v///8AAAAAAQcAAAAEAAAACRwAAAAJHQAAAPpNAAAAAAAAAeL////r////AAAAAAEIAAAABAAAAAkfAAAACSAAAACmegAAAAAAAAHf////6////wAAAAABCQAAAAQAAAAJIgAAAAkjAAAA5XoAAAAAAAAB3P///+v///8AAAAAAQoAAAAEAAAACSUAAAAJJgAAABKBAAAAAAAAAdn////r////AAAAAAELAAAABAAAAAkoAAAACSkAAACGlAAAAAAAAAHW////6////wAAAAABDAAAAAQAAAAJKwAAAAksAAAAwJYAAAAAAAAB0////+v///8AAAAAAQ0AAAAEAAAACS4AAAAJLwAAAGihAAAAAAAAAdD////r////AAAAAAEOAAAABAAAAAkxAAAACTIAAAB7vgAAAAAAAAHN////6////wAAAAABDwAAAAQAAAAJNAAAAAk1AAAAqcMAAAAAAAAByv///+v///8AAAAAARAAAAAEAAAACTcAAAAJOAAAAPfSAAAAAAAAAcf////r////AAAAAAERAAAABAAAAAk6AAAACTsAAABr3gAAAAAAAAHE////6////wAAAAABEgAAAAQAAAAJPQAAAAk+AAAAfuAAAAAAAAABwf///+v///8AAAAABRMAAAAPUGVuQXR0cmlidXRlc1YxCgAAAAdfY29sb3JBB19jb2xvclIHX2NvbG9yRwdfY29sb3JCCkZpdFRvQ3VydmUGSGVpZ2h0Dklnbm9yZVByZXNzdXJlDUlzSGlnaGxpZ2h0ZXIFU2hhcGUFV2lkdGgAAAAAAAAAAAQAAgICAgEGAQEMQnJ1c2hTaGFwZVYxAgAAAAYCAAAA/wAAAAAAAAAAAAAIQAAABcD///8MQnJ1c2hTaGFwZVYxAQAAAAd2YWx1ZV9fAAgCAAAAAQAAAAAAAAAAAAhABRQAAAAKSW5rVHJhY2VWMQMAAAANTGlzdGAxK19pdGVtcwxMaXN0YDErX3NpemUPTGlzdGAxK192ZXJzaW9uBAAAGFNoYXJlZC5JbmtpbmcuSW5rUG9pbnRbXQIAAAAICAIAAAAJQQAAAAcAAAAHAAAAARYAAAATAAAA/wAAAAAAAAAAAAAIQAAAAb7////A////AQAAAAAAAAAAAAhAARcAAAAUAAAACUMAAAAcAAAAHAAAAAEZAAAAEwAAAP8AAAAAAAAAAAAACEAAAAG8////wP///wEAAAAAAAAAAAAIQAEaAAAAFAAAAAlFAAAALgAAAC4AAAABHAAAABMAAAD/AAAAAAAAAAAAAAhAAAABuv///8D///8BAAAAAAAAAAAACEABHQAAABQAAAAJRwAAAG4AAABuAAAAAR8AAAATAAAA/wAAAAAAAAAAAAAIQAAAAbj////A////AQAAAAAAAAAAAAhAASAAAAAUAAAACUkAAAAHAAAABwAAAAEiAAAAEwAAAP8AAAAAAAAAAAAACEAAAAG2////wP///wEAAAAAAAAAAAAIQAEjAAAAFAAAAAlLAAAARgAAAEYAAAABJQAAABMAAAD/AAAAAAAAAAAAAAhAAAABtP///8D///8BAAAAAAAAAAAACEABJgAAABQAAAAJTQAAAIMAAACDAAAAASgAAAATAAAA/wAAAAAAAAAAAAAIQAAAAbL////A////AQAAAAAAAAAAAAhAASkAAAAUAAAACU8AAAAkAAAAJAAAAAErAAAAEwAAAP8AAAAAAAAAAAAACEAAAAGw////wP///wEAAAAAAAAAAAAIQAEsAAAAFAAAAAlRAAAAMQAAADEAAAABLgAAABMAAAD/AAAAAAAAAAAAAAhAAAABrv///8D///8BAAAAAAAAAAAACEABLwAAABQAAAAJUwAAAIEAAACBAAAAATEAAAATAAAA/wAAAAAAAAAAAAAIQAAAAaz////A////AQAAAAAAAAAAAAhAATIAAAAUAAAACVUAAAAoAAAAKAAAAAE0AAAAEwAAAP8AAAAAAAAAAAAACEAAAAGq////wP///wEAAAAAAAAAAAAIQAE1AAAAFAAAAAlXAAAARwAAAEcAAAABNwAAABMAAAD/AAAAAAAAAAAAAAhAAAABqP///8D///8BAAAAAAAAAAAACEABOAAAABQAAAAJWQAAAEwAAABMAAAAAToAAAATAAAA/wAAAAAAAAAAAAAIQAAAAab////A////AQAAAAAAAAAAAAhAATsAAAAUAAAACVsAAAAeAAAAHgAAAAE9AAAAEwAAAP8AAAAAAAAAAAAACEAAAAGk////wP///wEAAAAAAAAAAAAIQAE+AAAAFAAAAAldAAAAJQAAACUAAAAHQQAAAAABAAAACAAAAAQKSW5rUG9pbnRWMQIAAAAJXgAAAAlfAAAACWAAAAAJYQAAAAliAAAACWMAAAAJZAAAAAoHQwAAAAABAAAAIAAAAAQKSW5rUG9pbnRWMQIAAAAJZQAAAAlmAAAACWcAAAAJaAAAAAlpAAAACWoAAAAJawAAAAlsAAAACW0AAAAJbgAAAAlvAAAACXAAAAAJcQAAAAlyAAAACXMAAAAJdAAAAAl1AAAACXYAAAAJdwAAAAl4AAAACXkAAAAJegAAAAl7AAAACXwAAAAJfQAAAAl+AAAACX8AAAAJgAAAAA0EB0UAAAAAAQAAAEAAAAAECklua1BvaW50VjEC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NEgdHAAAAAAEAAACAAAAABApJbmtQb2ludFYxA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NEgdJAAAAAAEAAAAIAAAABApJbmtQb2ludFYxAgAAAAkdAQAACR4BAAAJHwEAAAkgAQAACSEBAAAJIgEAAAkjAQAACgdLAAAAAAEAAACAAAAABApJbmtQb2ludFYxAgA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DToHTQAAAAABAAAAAAEAAAQKSW5rUG9pbnRWMQIA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DX0HTwAAAAABAAAAQAAAAAQKSW5rUG9pbnRWMQIAAAAJ7QEAAAnuAQAACe8BAAAJ8AEAAAnxAQAACfIBAAAJ8wEAAAn0AQAACfUBAAAJ9gEAAAn3AQAACfgBAAAJ+QEAAAn6AQAACfsBAAAJ/AEAAAn9AQAACf4BAAAJ/wEAAAkAAgAACQECAAAJAgIAAAkDAgAACQQCAAAJBQIAAAkGAgAACQcCAAAJCAIAAAkJAgAACQoCAAAJCwIAAAkMAgAACQ0CAAAJDgIAAAkPAgAACRACAAANHAdRAAAAAAEAAABAAAAABApJbmtQb2ludFYxAgA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AgAACT8CAAAJQAIAAAlBAgAADQ8HUwAAAAABAAAAAAEAAAQKSW5rUG9pbnRWMQIA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AgAACb8CAAAJwAIAAAnBAgAACcICAAANfwdVAAAAAAEAAABAAAAABApJbmtQb2ludFYxAgAAAAnDAgAACcQCAAAJxQIAAAnGAgAACccCAAAJyAIAAAnJAgAACcoCAAAJywIAAAnMAgAACc0CAAAJzgIAAAnPAgAACdACAAAJ0QIAAAnSAgAACdMCAAAJ1AIAAAnVAgAACdYCAAAJ1wIAAAnYAgAACdkCAAAJ2gIAAAnbAgAACdwCAAAJ3QIAAAneAgAACd8CAAAJ4AIAAAnhAgAACeICAAAJ4wIAAAnkAgAACeUCAAAJ5gIAAAnnAgAACegCAAAJ6QIAAAnqAgAADRgHVwAAAAABAAAAgAAAAAQKSW5rUG9pbnRWMQIAAAAJ6wIAAAnsAgAACe0CAAAJ7gIAAAnvAgAACfACAAAJ8QIAAAnyAgAACfMCAAAJ9AIAAAn1AgAACfYCAAAJ9wIAAAn4AgAACfkCAAAJ+gIAAAn7AgAACfwCAAAJ/QIAAAn+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DTkHWQAAAAABAAAAgAAAAAQKSW5rUG9pbnRWMQIAAAAJMgMAAAkzAwAACTQDAAAJNQMAAAk2AwAACTcDAAAJOAMAAAk5AwAACToDAAAJOwMAAAk8AwAACT0DAAAJPgMAAAk/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00B1sAAAAAAQAAACAAAAAECklua1BvaW50VjECAAAACX4DAAAJfwMAAAmAAwAACYEDAAAJggMAAAmDAwAACYQDAAAJhQMAAAmGAwAACYcDAAAJiAMAAAmJAwAACYoDAAAJiwMAAAmMAwAACY0DAAAJjgMAAAmPAwAACZADAAAJkQMAAAmSAwAACZMDAAAJlAMAAAmVAwAACZYDAAAJlwMAAAmYAwAACZkDAAAJmgMAAAmbAwAADQIHXQAAAAABAAAAQAAAAAQKSW5rUG9pbnRWMQIAAAAJnAMAAAmdAwAACZ4DAAAJnwMAAAmgAwAACaEDAAAJogMAAAmjAwAACaQDAAAJpQMAAAmmAwAACacDAAAJqAMAAAmpAwAACaoDAAAJqwMAAAmsAwAACa0DAAAJrgMAAAmvAwAACbADAAAJsQMAAAmyAwAACbMDAAAJtAMAAAm1AwAACbYDAAAJtwMAAAm4AwAACbkDAAAJugMAAAm7AwAACbwDAAAJvQMAAAm+AwAACb8DAAAJwAMAAA0bBV4AAAAKSW5rUG9pbnRWMQQAAAABWAFZDlByZXNzdXJlRmFjdG9yCVRpbWVTdGFtcAAAAAAGBgsQAgAAAP4rKKpmXbg/gLVyXKoZpD8AACA+AAAAAAAAAAABXwAAAF4AAAANg5i+r6i4P4C1clyqGaQ/AABfPgAAAAAAAAAAAWAAAABeAAAADYOYvq+ouD+Yk5OTk5OjPwAAfD4AAAAAAAAAAAFhAAAAXgAAAA2DmL6vqLg/KDrsfAIvoz8AAIE+AAAAAAAAAAABYgAAAF4AAAANg5i+r6i4Pyg67HwCL6M/AICMPgAAAAAAAAAAAWMAAABeAAAADYOYvq+ouD8oOux8Ai+jPwCAmT4AAAAAAAAAAAFkAAAAXgAAAA2DmL6vqLg/oHG0ynwNoz8AAKk+AAAAAAAAAAABZQAAAF4AAADSTojlg3u4P6BxtMp8DaM/AIC5PgAAAAAAAAAAAWYAAABeAAAAw/cX0TowuD+gcbTKfA2jPwAAxz4AAAAAAAAAAAFnAAAAXgAAAFCP9x7j1bc/oHG0ynwNoz8AgNM+AAAAAAAAAAABaAAAAF4AAABxFSfPfGy3P6BxtMp8DaM/AADcPgAAAAAAAAAAAWkAAABeAAAAwnj2Q/nktj+w4ERmccqiPwCA5D4AAAAAAAAAAAFqAAAAXgAAAKjKFRtnTrY/uE/VAWaHoj8AAOo+AAAAAAAAAAABawAAAF4AAAAmC4VUxqi1P1D2LevUIqI/AADwPgAAAAAAAAAAAWwAAABeAAAA1CiUUgjltD9Y1E4ivpyhPwCA9T4AAAAAAAAAAAFtAAAAXgAAAEISk3ce9LM/8AsXcDh7oT8AgPw+AAAAAAAAAAABbgAAAF4AAAB6x4HDCNayP3Cyb1mnFqE/AIABPwAAAAAAAAAAAW8AAABeAAAASWvAceSosT8I6jenIfWgPwDABD8AAAAAAAAAAAFwAAAAXgAAAN3a7kaUTrA/COo3pyH1oD8AQAc/AAAAAAAAAAABcQAAAF4AAAB/2vquwiSuPwhZyEIWsqA/AIAJPwAAAAAAAAAAAXIAAABeAAAA2Jb3HQVSqz8IWchCFrKgPwCACz8AAAAAAAAAAAFzAAAAXgAAAFgwlFEqYag/CFnIQhayoD8AgA0/AAAAAAAAAAABdAAAAF4AAAAIp9BJMlKlPwjqN6ch9aA/AIAOPwAAAAAAAAAAAXUAAABeAAAA6fqsBh0loj9wsm9ZpxahPwDADj8AAAAAAAAAAAF2AAAAXgAAADTj0v1JLJ4/cLJvWacWoT8AAA8/AAAAAAAAAAABdwAAAF4AAAAi50zJQ/+YPwjqN6ch9aA/AIAPPwAAAAAAAAAAAXgAAABeAAAAEevGlD3Skz8IWchCFrKgPwDADz8AAAAAAAAAAAF5AAAAXgAAANt/A4nNs44/kJCQkJCQoD8AgBA/AAAAAAAAAAABegAAAF4AAABwy/qwfiyHP5CQkJCQkKA/AAAPPwAAAAAAAAAAAXsAAABeAAAA37hzoY4OgT8QyFjeCm+gPwDADD8AAAAAAAAAAAF8AAAAXgAAAJx529kQw3c/IDfpef8roD8AQAY/AAAAAAAAAAABfQAAAF4AAACv29PcqyxxP6huscd5CqA/AAD7PgAAAAAAAAAAAX4AAABeAAAAg6iadWEOZz9ATPMq6NGfPwCAzD4AAAAAAAAAAAF/AAAAXgAAAIR7mL+NLGU/QEzzKujRnz8AgJA+AAAAAAAAAAABgAAAAF4AAACEe5i/jSxlP0BM8yro0Z8/AAAyPgAAAAAAAAAAAYEAAABeAAAAPRRQXZtdsT+AJxFfzkhsPwAAGD4AAAAAAAAAAAGCAAAAXgAAAA43sJi4e7E/gCcRX85IbD8AAFE+DwAAAAAAAAABgwAAAF4AAAB1SGA2x4qxPwCvjYIpYW4/AABsPg8AAAAAAAAAAYQAAABeAAAASWvAceSosT+AX8Pk70hxPwAAdT4PAAAAAAAAAAGFAAAAXgAAALF8cA/zt7E/wKKBdh1Vcj8AAIY+DwAAAAAAAAABhgAAAF4AAACEn9BKENaxP4Aq/pl4bXQ/AACOPg8AAAAAAAAAAYcAAABeAAAAKOWQwUoSsj8AOvfgLp54PwCAlT4fAAAAAAAAAAGIAAAAXgAAAPcH8fxnMLI/gEnwJ+XOfD8AgJk+HwAAAAAAAAABiQAAAF4AAAAzPAHWk12yP4CsdLfNf4A/AICdPh8AAAAAAAAAAYoAAABeAAAA1oHBTM6Zsj8A8DJJ+4uBPwAAnz4vAAAAAAAAAAGLAAAAXgAAAOXYMWEX5bI/oLtt/oOwhD8AAKM+LwAAAAAAAAABjAAAAF4AAABZQVITbz+zPyBlyer1Toc/AACpPj4AAAAAAAAAAY0AAABeAAAAOLsiY9Wosz+gUuNolfmKPwAArz4+AAAAAAAAAAGOAAAAXgAAAH5Go1BKIbQ/4GHcr0sqjz8AgLY+TgAAAAAAAAABjwAAAF4AAAAw49Pbzai0P4C4avuArZE/AAC7Pk4AAAAAAAAAAZAAAABeAAAAGrQUQH1dtT9AQOce3MWTPwAAvj5eAAAAAAAAAAGRAAAAXgAAAEC5ZX1YP7Y/AMhjQjfelT8AgMI+XgAAAAAAAAABkgAAAF4AAADOz2ZYQjC3P2ACL5O0v5g/AADIPm0AAAAAAAAAAZMAAABeAAAAW+ZnMywhuD8AGxsbGxubPwCAzj5tAAAAAAAAAAGUAAAAXgAAAOj8aA4WErk/sDMHo4F2nT8AgNY+fQAAAAAAAAABlQAAAF4AAADXzalyxca5P6huscd5CqA/AADbPowAAAAAAAAAAZYAAABeAAAAWI06OWZsuj9wsm9ZpxahPwAA3j6MAAAAAAAAAAGXAAAAXgAAAAcqa8Tp87o/4JyG1EO+oT8AgN8+jAAAAAAAAAABmAAAAF4AAAC2xptPbXu7P7hP1QFmh6I/AADhPowAAAAAAAAAAZkAAABeAAAAlEBsn9Pkuz+gcbTKfA2jPwCA4T6cAAAAAAAAAAGaAAAAXgAAADiGLBYOIbw/AFzLRRm1oz8AgOE+nAAAAAAAAAABmwAAAF4AAAB0ujzvOU68P2DXUSXBn6Q/AADkPqwAAAAAAAAAAZwAAABeAAAAdLo87zlOvD/QwWigXUelPwAA5z6sAAAAAAAAAAGdAAAAXgAAAAypjFErP7w/KD3vfwUypj8AgO4+uwAAAAAAAAABngAAAF4AAADRdHx4/xG8P/CArREzPqc/AAD4PrsAAAAAAAAAAZ8AAABeAAAAWQxcxqe3uz/A5kpsd9CoPwDAAD/bAAAAAAAAAAGgAAAAXgAAAKpvKzskMLs/CISwFDZBqj8AAAU/2wAAAAAAAAABoQAAAF4AAAApsJp0g4q6PzCyhSEA9as/AAAJP9sAAAAAAAAAAaIAAABeAAAAa7z51La3uT9gccqS1eutPwAADT/bAAAAAAAAAAGjAAAAXgAAAN2l+PnMxrg/INdn7Rl+rz8AgA8/6gAAAAAAAAABpAAAAF4AAAC4oKe88eS3P3ieAiQviLA/AAARP+oAAAAAAAAAAaUAAABeAAAAKoqm4Qf0tj8YbTV4jkCxPwBAEj/6AAAAAAAAAAGmAAAAXgAAAGyWBUI7IbY/tDtozO34sT8AQBM/+gAAAAAAAAABpwAAAF4AAAAatBRAfV21P9TS0tLS0rI/AEAVPwkBAAAAAAAAAagAAABeAAAAmfSDedy3tD/82M10rGmzPwAAGD8JAQAAAAAAAAGpAAAAXgAAAH5Go1BKIbQ/nKcAyQsitD8AwBk/GQEAAAAAAAABqgAAAF4AAABkmMInuIqzP4zJ35EiqLQ/AMAbPxkBAAAAAAAAAasAAABeAAAAHQ1COkMSsz90675aOS61PwAAHD8ZAQAAAAAAAAGsAAAAXgAAANaBwUzOmbI/XA2eI1C0tT8AABw/OAEAAAAAAAABrQAAAF4AAAD3B/H8ZzCyPwxLYROkKbY/AMATPzgBAAAAAAAAAa4AAABeAAAA7LCA6B7lsT+8iCQD+J62PwBACD84AQAAAAAAAAGvAAAAXgAAALpVnRp3LsQ/FLrxrpjmtT8AAEg+AAAAAAAAAAABsAAAAF4AAABAgdWkG1TEPxS68a6Y5rU/AACJPhAAAAAAAAAAAbEAAABeAAAA9Imt86JbxD8UuvGumOa1PwAAmj4QAAAAAAAAAAGyAAAAXgAAAF6bXZGxasQ/FLrxrpjmtT8AgJs+EAAAAAAAAAABswAAAF4AAADFrA0vwHnEPxS68a6Y5rU/AICkPhAAAAAAAAAAAbQAAABeAAAAxawNL8B5xD8UuvGumOa1PwAAqj4fAAAAAAAAAAG1AAAAXgAAAHu15X1HgcQ/FLrxrpjmtT8AALI+HwAAAAAAAAABtgAAAF4AAACZz21q3ZfEPxS68a6Y5rU/AAC4Pi8AAAAAAAAAAbcAAABeAAAAten1VnOuxD8UuvGumOa1PwCAuj4vAAAAAAAAAAG4AAAAXgAAAB77pfSBvcQ/FLrxrpjmtT8AAMA+PgAAAAAAAAABuQAAAF4AAABr8s2l+rXEPxS68a6Y5rU/AIDHPj4AAAAAAAAAAboAAABeAAAAten1VnOuxD8UuvGumOa1PwCAzD4+AAAAAAAAAAG7AAAAXgAAAJnPbWrdl8Q/FLrxrpjmtT8AANE+TgAAAAAAAAABvAAAAF4AAADFrA0vwHnEP9zV1dXV1bU/AIDYPk4AAAAAAAAAAb0AAABeAAAA2G8lBw1FxD8cKYJKjaO1PwAA4T5eAAAAAAAAAAG+AAAAXgAAADMqZZDSCMQ/ZHwuv0RxtT8AgOY+XgAAAAAAAAABvwAAAF4AAAAn0/R7ib3DP3Trvlo5LrU/AADrPm0AAAAAAAAAAcAAAABeAAAAG3yEZ0Bywz/0Ioeoswy1PwAA7T5tAAAAAAAAAAHBAAAAXgAAAPIKjGZhEMM/PHYzHWvatD8AgO0+fQAAAAAAAAABwgAAAF4AAAATkbsW+6bCP8St+2rluLQ/AADuPo0AAAAAAAAAAcMAAABeAAAAYvSKi3cfwj88djMda9q0PwAA7z6NAAAAAAAAAAHEAAAAXgAAALFXWgD0l8E/PHYzHWvatD8AgO8+jQAAAAAAAAABxQAAAF4AAABNslEm6QjBP3RaT/Yt67Q/AIDvPqQAAAAAAAAAAcYAAABeAAAA6QxJTN55wD80B6OBdh21PwAA8D6kAAAAAAAAAAHHAAAAXgAAAHHgMIK15L8/7LP2DL9PtT8AAPE+tAAAAAAAAAAByAAAAF4AAACplR/On8a+PyyYEuaBYLU/AIDwPrQAAAAAAAAAAckAAABeAAAA30oOGoqovT9kfC6/RHG1PwAA8D7DAAAAAAAAAAHKAAAAXgAAAH4RrQODmbw/ZHwuv0RxtT8AAPA+wwAAAAAAAAABywAAAF4AAABOteuxXmy7P2R8Lr9EcbU/AADxPtMAAAAAAAAAAcwAAABeAAAAhmra/UhOuj9kfC6/RHG1PwCA8T7TAAAAAAAAAAHNAAAAXgAAAJBCKYVQTrk/5ERmccqStT8AgPE+4wAAAAAAAAABzgAAAF4AAABqPdhHdWy4PxwpgkqNo7U/AADyPuMAAAAAAAAAAc8AAABeAAAAFFvnRbeotz/kRGZxypK1PwAA8j7yAAAAAAAAAAHQAAAAXgAAAPqsBh0lErc/ZHwuv0RxtT8AAPI+8gAAAAAAAAAB0QAAAF4AAABLENaRoYq2P+REZnHKkrU/AADzPgIBAAAAAAAAAdIAAABeAAAAbJYFQjshtj9cDZ4jULS1PwCA8z4CAQAAAAAAAAHTAAAAXgAAAGI/lS3y1bU/FLrxrpjmtT8AgPM+EgEAAAAAAAAB1AAAAF4AAAC++dS2t5m1P8RmRTrhGLY/AAD0PhIBAAAAAAAAAdUAAABeAAAAg8XE3YtstT/829B3r2y2PwAA9T4SAQAAAAAAAAHWAAAAXgAAAK+iZKJuTrU/5P2vQMbytj8AgPQ+IQEAAAAAAAAB1wAAAF4AAABHkbQEYD+1PwwEq+Kfibc/AAD0PiEBAAAAAAAAAdgAAABeAAAAR5G0BGA/tT+sY02bCoW4PwAA9D4xAQAAAAAAAAHZAAAAXgAAAN9/BGdRMLU/RMPvU3WAuT8AAPQ+MQEAAAAAAAAB2gAAAF4AAAB3blTJQiG1P1RaWlpaWro/AAD0PkABAAAAAAAAAdsAAABeAAAAC12kKzQStT8snhjsh2a7PwAA9D5AAQAAAAAAAAHcAAAAXgAAADw6RPAW9LQ/xP26pPJhvD8AAPQ+UAEAAAAAAAAB3QAAAF4AAADUKJRSCOW0PxQKseilj70/AAD0PlABAAAAAAAAAd4AAABeAAAAmfSDedy3tD8sMotTlqy+PwAA9D5gAQAAAAAAAAHfAAAAXgAAAMXRIz6/mbQ/9Aa5Sc/7vz8AAPQ+YAEAAAAAAAAB4AAAAF4AAAD1rsMConu0P95t8x+EpcA/AAD0Pm8BAAAAAAAAAeEAAABeAAAAIYxjx4RdtD+iLrTgRGbBPwAA9D5vAQAAAAAAAAHiAAAAXgAAAOZXU+5YMLQ/2resU4tIwj8AAPU+fwEAAAAAAAAB4wAAAF4AAAAWNfOyOxK0P7Zq+4CtEcM/AID3Pn8BAAAAAAAAAeQAAABeAAAAc+8yPAHWsz/y8/Pz8/PDPwAA+T6PAQAAAAAAAAHlAAAAXgAAADi7ImPVqLM/Ln3sZjrWxD8AgPo+jwEAAAAAAAAB5gAAAF4AAABkmMInuIqzP2oG5dmAuMU/AID8Pp4BAAAAAAAAAecAAABeAAAALGSyToxdsz/ic/kliqvGPwCA/z6eAQAAAAAAAAHoAAAAXgAAAPEvonVgMLM/Qu9/BTKWxz8AgAA/rgEAAAAAAAAB6QAAAF4AAAAdDUI6QxKzP7pclFE7icg/AEABP64BAAAAAAAAAeoAAABeAAAA5dgxYRflsj/25YzEgWvJPwBAAj+uAQAAAAAAAAHrAAAAXgAAABK20SX6xrI/Dn33ymZFyj8AwAM/vQEAAAAAAAAB7AAAAF4AAACqpCGI67eyPw4i1GTqFss/AAAFP70BAAAAAAAAAe0AAABeAAAAP5Nx6tyosj/u1CKSDODLPwDABj/dAQAAAAAAAAHuAAAAXgAAAD+TcercqLI/zodxvy6pzD8AgAc/3QEAAAAAAAAB7wAAAF4AAAA/k3Hq3KiyP45IMoDvac0/AEAIP90BAAAAAAAAAfAAAABeAAAAP5Nx6tyosj8yF2XUTiLOPwBACT/dAQAAAAAAAAHxAAAAXgAAAD+TcercqLI/zuWXKK7azj8AwAo/7AEAAAAAAAAB8gAAAF4AAAA/k3Hq3KiyP/brksqHcc8/AAALP+wBAAAAAAAAAfMAAABeAAAAP5Nx6tyosj8BAAAAAADQPwAACz/8AQAAAAAAAAH0AAAAXgAAAD+TcercqLI/BYq2GjxH0D8AAAw//AEAAAAAAAAB9QAAAF4AAAA/k3Hq3KiyP90omBLmgdA/AIANPwwCAAAAAAAAAfYAAABeAAAAP5Nx6tyosj+jzjJUX7jQPwAAED8MAgAAAAAAAAH3AAAAXgAAAD+TcercqLI/PYn4ckbi0D8AgBM/GwIAAAAAAAAB+AAAAF4AAAA/k3Hq3KiyP9VDvpEtDNE/AAAWPxsCAAAAAAAAAfkAAABeAAAAP5Nx6tyosj9BE6+NginRPwCAGD8rAgAAAAAAAAH6AAAAXgAAAD+TcercqLI/u9vmPwhL0T8AgBo/KwIAAAAAAAAB+wAAAF4AAACqpCGI67eyPxeykIUsZNE/AIAcPzoCAAAAAAAAAfwAAABeAAAAErbRJfrGsj9ziDrLUH3RPwDAHD86AgAAAAAAAAH9AAAAXgAAAHrHgcMI1rI/wWWdWkSS0T8AAB0/SgIAAAAAAAAB/gAAAF4AAADl2DFhF+WyP/1JuTMHo9E/AAAdP0oCAAAAAAAAAf8AAABeAAAATurh/iX0sj85LtUMyrPRPwCAHT9KAgAAAAAAAAEAAQAAXgAAAB0NQjpDErM/eRLx5YzE0T8AwB0/WgIAAAAAAAABAQEAAF4AAAAdDUI6QxKzP6X9xQgf0dE/AMAdP1oCAAAAAAAAAQIBAABeAAAAiR7y11Ehsz/F71N1gNnRPwCAHz9pAgAAAAAAAAEDAQAAXgAAAPEvonVgMLM/4+Hh4eHh0T8AACI/aQIAAAAAAAABBAEAAF4AAADAUgKxfU6zPwHUb05D6tE/AMAjP3kCAAAAAAAAAQUBAABeAAAAZJjCJ7iKsz8RzbYEdO7RPwDAJT95AgAAAAAAAAEGAQAAXgAAAHPvMjwB1rM/Icb9uqTy0T8AACc/eQIAAAAAAAABBwEAAF4AAADmV1PuWDC0P0+x0t02/9E/AEAoP4kCAAAAAAAAAQgBAABeAAAAMOPT282otD9to2BKmAfSPwDAKD+YAgAAAAAAAAEJAQAAXgAAAN9/BGdRMLU/m441bSoU0j8AwCg/mAIAAAAAAAABCgEAAF4AAAAxYvVoD/S1P8t5CpC8INI/AAApP6gCAAAAAAAAAQsBAABeAAAAh0Tmas23tj8FXiZpfzHSPwAAKT+oAgAAAAAAAAEMAQAAXgAAAEQ4hwqairc/Q0JCQkJC0j8AACk/xwIAAAAAAAABDQEAAF4AAABqPdhHdWy4P3EtF2XUTtI/AAApP8cCAAAAAAAAAQ4BAABeAAAAkEIphVBOuT+PH6XRNVfSPwAAKT/HAgAAAAAAAAEPAQAAXgAAAB1ZKmA6P7o/rREzPpdf0j8AACk/xwIAAAAAAAABEAEAAF4AAACqbys7JDC7P80Dwar4Z9I/AIApP9cCAAAAAAAAAREBAABeAAAAOIYsFg4hvD/t9U4XWnDSPwBAKj/XAgAAAAAAAAESAQAAXgAAAJm/jSwVML0/+e6VzYp00j8AwCo/9gIAAAAAAAABEwEAAF4AAAD6+O5CHD++P/nulc2KdNI/AIArP/YCAAAAAAAAARQBAABeAAAA8CCguxQ/vz/57pXNinTSPwDAKz/2AgAAAAAAAAEVAQAAXgAAAL+bUEv/F8A/+e6VzYp00j8AgCw/9gIAAAAAAAABFgEAAF4AAABTHvnp7IjAP/nulc2KdNI/AEAsPwYDAAAAAAAAARcBAABeAAAAfI/x6svqwD/57pXNinTSPwAALD8GAwAAAAAAAAEYAQAAXgAAAPH3EZ0jRcE/C+jcg7t40j8AgCs/FQMAAAAAAAABGQEAAF4AAABKRqpi5YjBP0nM+Fx+idI/AIAqPxUDAAAAAAAAARoBAABeAAAA7Ytq2R/FwT8507GmTYXSPwAAHj8lAwAAAAAAAAEbAQAAXgAAAHO3omPE6sE/V8U/E6+N0j8AwAw/JQMAAAAAAAABHAEAAF4AAAApwHqyS/LBPwvo3IO7eNI/AADDPiUDAAAAAAAAAR0BAABeAAAAyzlT8tA/5j/26I/HhG7MPwAAGD4AAAAAAAAAAAEeAQAAXgAAAFJAdW12ReY/Xi7KqJ1EzD8AAFE+EAAAAAAAAAABHwEAAF4AAABSQHVtdkXmP5YS5oFgVcw/AABsPhAAAAAAAAAAASABAABeAAAAUkB1bXZF5j+WEuaBYFXMPwAAcD4QAAAAAAAAAAEhAQAAXgAAAFJAdW12ReY/fiBYFf9MzD8AgIA+EAAAAAAAAAABIgEAAF4AAABSQHVtdkXmP34gWBX/TMw/AACFPiAAAAAAAAAAASMBAABeAAAAUkB1bXZF5j9+IFgV/0zMPwAAiD4gAAAAAAAAAAEkAQAAXgAAAFJAdW12ReY/Hkquz9ozzD8AgIk+AAAAAAAAAAABJQEAAF4AAABSQHVtdkXmP95lkvYXI8w/AACNPhAAAAAAAAAAASYBAABeAAAAUkB1bXZF5j+Gj+iw8wnMPwAAkz4QAAAAAAAAAAEnAQAAXgAAAFJAdW12ReY/Zp1aRJIBzD8AgJ4+EAAAAAAAAAABKAEAAF4AAAAlPr+ZlEPmP0arzNcw+cs/AACtPhAAAAAAAAAAASkBAABeAAAA+DsJxrJB5j8quT5rz/DLPwAAuD4fAAAAAAAAAAEqAQAAXgAAAMs5U/LQP+Y/Csew/m3oyz8AAMI+HwAAAAAAAAABKwEAAF4AAABxNedKDTzmPwrHsP5t6Ms/AIDLPh8AAAAAAAAAASwBAABeAAAAuywP/IU05j8Kx7D+bejLPwAA1T4fAAAAAAAAAAEtAQAAXgAAAK0fywU7KeY/Csew/m3oyz8AgNo+LwAAAAAAAAABLgEAAF4AAACdEocP8B3mPwrHsP5t6Ms/AADePj4AAAAAAAAAAS8BAABeAAAAYwONRcMQ5j8Kx7D+bejLPwCA3z4+AAAAAAAAAAEwAQAAXgAAACj0knuWA+Y/Csew/m3oyz8AAOE+PgAAAAAAAAABMQEAAF4AAADr5JixafblPwrHsP5t6Ms/AIDhPk4AAAAAAAAAATIBAABeAAAAsNWe5zzp5T/u1CKSDODLPwAA4z5OAAAAAAAAAAEzAQAAXgAAAHPGpB0Q3OU/yuKUJavXyz8AgOM+XgAAAAAAAAABNAEAAF4AAAALtfR/Ac3lP7LwBrlJz8s/AADlPm0AAAAAAAAAATUBAABeAAAAoaNE4vK95T9yDOvfhr7LPwCA5z5tAAAAAAAAAAE2AQAAXgAAAGaUShjGsOU/VhpdcyW2yz8AAOw+fQAAAAAAAAABNwEAAF4AAACEibz1XKflP1YaXXMltss/AIDuPn0AAAAAAAAAATgBAABeAAAAon4u0/Od5T8yKM8GxK3LPwCA8D6NAAAAAAAAAAE5AQAAXgAAAO91VoRsluU/MijPBsStyz8AgPE+jQAAAAAAAAABOgEAAF4AAABmbzQJx5DlPxo2QZpipcs/AADzPpwAAAAAAAAAATsBAABeAAAADGvIYQON5T/2Q7MtAZ3LPwCA9j6cAAAAAAAAAAE8AQAAXgAAAN9oEo4hi+U/9kOzLQGdyz8AAP0+nAAAAAAAAAABPQEAAF4AAADfaBKOIYvlP/ZDsy0Bncs/AIAAP5wAAAAAAAAAAT4BAABeAAAAZm80CceQ5T/2Q7MtAZ3LPwAAAj+sAAAAAAAAAAE/AQAAXgAAABx4DFhOmOU/9kOzLQGdyz8AwAI/rAAAAAAAAAABQAEAAF4AAAAqhVBOmaPlP/ZDsy0Bncs/AIADP7sAAAAAAAAAAUEBAABeAAAAZpRKGMaw5T/2Q7MtAZ3LPwDAAz/LAAAAAAAAAAFCAQAAXgAAAKGjROLyveU/9kOzLQGdyz8AgAQ/ywAAAAAAAAABQwEAAF4AAAALtfR/Ac3lP/ZDsy0Bncs/AEAFP9sAAAAAAAAAAUQBAABeAAAAoMha8fHd5T/2Q7MtAZ3LPwBABj/qAAAAAAAAAAFFAQAAXgAAAGTedjbE8OU/9kOzLQGdyz8AwAY/6gAAAAAAAAABRgEAAF4AAAAo9JJ7lgPmP/ZDsy0Bncs/AIAHP/oAAAAAAAAAAUcBAABeAAAAvAf57IYU5j8aNkGaYqXLPwDABz/6AAAAAAAAAAFIAQAAXgAAAFMbX153JeY/GjZBmmKlyz8AwAc/+gAAAAAAAAABSQEAAF4AAAC7LA/8hTTmP1YaXXMltss/AAAIPwoBAAAAAAAAAUoBAABeAAAA+DsJxrJB5j9yDOvfhr7LPwCACD8KAQAAAAAAAAFLAQAAXgAAAAZJTbz9TOY/cgzr34a+yz8AQAg/LQEAAAAAAAABTAEAAF4AAAC6USULhVTmP5L+eEzoxss/AIAHPy0BAAAAAAAAAU0BAABeAAAAQlhHhipa5j+S/nhM6MbLPwBABz8tAQAAAAAAAAFOAQAAXgAAAJ1csy3uXeY/yuKUJavXyz8AAAc/LQEAAAAAAAABTwEAAF4AAACdXLMt7l3mPwrHsP5t6Ms/AIAHPzwBAAAAAAAAAVABAABeAAAAcFr9WQxc5j/u1CKSDODLPwDACD88AQAAAAAAAAFRAQAAXgAAABVWkbJIWOY/7tQikgzgyz8AAAo/PAEAAAAAAAABUgEAAF4AAABgTbljwVDmP+7UIpIM4Ms/AEALPzwBAAAAAAAAAVMBAABeAAAAUkB1bXZF5j/u1CKSDODLPwAACz9MAQAAAAAAAAFUAQAAXgAAAOguxc9nNuY/7tQikgzgyz8AAAs/XAEAAAAAAAABVQEAAF4AAABTG19edyXmPwrHsP5t6Ms/AIALP2sBAAAAAAAAAVYBAABeAAAAvAf57IYU5j8quT5rz/DLPwBADD9rAQAAAAAAAAFXAQAAXgAAACj0knuWA+Y/Zp1aRJIBzD8AwAw/ewEAAAAAAAABWAEAAF4AAACR4CwKpvLlP6aBdh1VEsw/AIANP3sBAAAAAAAAAVkBAABeAAAAJ898bJfj5T/+VyBjeSvMPwBADT+LAQAAAAAAAAFaAQAAXgAAAJK7Fvum0uU/Hkquz9ozzD8AAA0/iwEAAAAAAAABWwEAAF4AAAD7p7CJtsHlP34gWBX/TMw/AAAOP5oBAAAAAAAAAVwBAABeAAAAk5YA7Key5T+WEuaBYFXMPwCADz+aAQAAAAAAAAFdAQAAXgAAAFeHBiJ7peU/9uiPx4RuzD8AgBA/qgEAAAAAAAABXgEAAF4AAAAceAxYTpjlPxbbHTTmdsw/AMAQP6oBAAAAAAAAAV8BAABeAAAADGvIYQON5T9uscd5CpDMPwCAET+qAQAAAAAAAAFgAQAAXgAAACtgOj+ag+U/zodxvy6pzD8AQBI/uQEAAAAAAAABYQEAAF4AAACkWRjE9H3lP+p5/yuQscw/AEATP7kBAAAAAAAAAWIBAABeAAAASlWsHDF65T8GbI2Y8bnMPwBAFD/ZAQAAAAAAAAFjAQAAXgAAAEpVrBwxeuU/Kl4bBVPCzD8AwBQ/2QEAAAAAAAABZAEAAF4AAACkWRjE9H3lP0ZQqXG0ysw/AMAUP9kBAAAAAAAAAWUBAABeAAAAhWSm5l2H5T9mQjfeFdPMPwAAET/ZAQAAAAAAAAFmAQAAXgAAAJVx6tyokuU/oiZTt9jjzD8AgAs/6AEAAAAAAAABZwEAAF4AAAD9gpp6t6HlP+IKb5Cb9Mw/AADiPugBAAAAAAAAAWgBAABeAAAA7ppsk2u25T9a06ZCIRbNPwCAmz74AQAAAAAAAAFpAQAAXgAAAHPGpB0Q3OU/1pve9KY3zT8AADs++AEAAAAAAAABagEAAF4AAAA6gPj+IlrnP37WnuH3qco/AACIPQAAAAAAAAAAAWsBAABeAAAAwYYaeshf5z+6urq6urrKPwAAvj0QAAAAAAAAAAFsAQAAXgAAAO6I0E2qYec/urq6urq6yj8AANg9EAAAAAAAAAABbQEAAF4AAAB1j/LIT2fnP96sSCccw8o/AADGPRAAAAAAAAAAAW4BAABeAAAAz5NecBNr5z/2ntaTfcvKPwAAtj0QAAAAAAAAAAFvAQAAXgAAACiYyhfXbuc/NoPybEDcyj8AAKA9EAAAAAAAAAABcAEAAF4AAACEnDa/mnLnP3ZnDkYD7co/AACIPR8AAAAAAAAAAXEBAABeAAAA3qCiZl525z+ySyofxv3KPwAAYD0fAAAAAAAAAAFyAQAAXgAAAGWnxOEDfOc/DiLUZOoWyz8AADg9HwAAAAAAAAABcwEAAF4AAADsreZcqYHnP0oG8D2tJ8s/AABAPS8AAAAAAAAAAXQBAABeAAAAc7QI2E6H5z9q+H2qDjDLPwAAYD0vAAAAAAAAAAF1AQAAXgAAAPq6KlP0jOc/huoLF3A4yz8AAMw9PwAAAAAAAAABdgEAAF4AAACDwUzOmZLnP8bOJ/AyScs/AAAoPj8AAAAAAAAAAXcBAABeAAAAN8okHSGa5z8Cs0PJ9VnLPwAAZz5OAAAAAAAAAAF4AQAAXgAAAOvS/Guooec/Qpdforhqyz8AgJE+TgAAAAAAAAABeQEAAF4AAABy2R7nTafnP357e3t7e8s/AACjPl4AAAAAAAAAAXoBAABeAAAAKOL2NdWu5z+abQno3IPLPwCAsD5eAAAAAAAAAAF7AQAAXgAAANzqzoRctuc/9kOzLQGdyz8AgLU+bQAAAAAAAAABfAEAAF4AAACQ86bT473nPzIozwbErcs/AIC5Pm0AAAAAAAAAAX0BAABeAAAAc/409kzH5z9yDOvfhr7LPwAAvT59AAAAAAAAAAF+AQAAXgAAAFQJwxi20Oc/kv54TOjGyz8AAL8+fQAAAAAAAAABfwEAAF4AAAA0FFE7H9rnP7LwBrlJz8s/AIC/Pn0AAAAAAAAAAYABAABeAAAAGB/fXYjj5z/K4pQlq9fLPwCAxT6NAAAAAAAAAAGBAQAAXgAAAPgpbYDx7Oc/yuKUJavXyz8AgM0+jQAAAAAAAAABggEAAF4AAADZNPuiWvbnP8rilCWr18s/AADYPpwAAAAAAAAAAYMBAABeAAAAvD+JxcP/5z+y8Aa5Sc/LPwCA5D6cAAAAAAAAAAGEAQAAXgAAAMlMzbsOC+g/svAGuUnPyz8AAO8+rAAAAAAAAAABhQEAAF4AAADYWRGyWRboP5L+eEzoxss/AAD5PqwAAAAAAAAAAYYBAABeAAAAFWkLfIYj6D9yDOvfhr7LPwCA/z68AAAAAAAAAAGHAQAAXgAAAKp8ce12NOg/MijPBsStyz8AQAI/vAAAAAAAAAABiAEAAF4AAABAkNdeZ0XoP/ZDsy0Bncs/AIAEP9sAAAAAAAAAAYkBAABeAAAA16M90FdW6D+6X5dUPozLPwAABz/bAAAAAAAAAAGKAQAAXgAAAJm5WRUqaeg/mm0J6NyDyz8AQAg/2wAAAAAAAAABiwEAAF4AAAC20+EBwH/oP357e3t7e8s/AEAJP9sAAAAAAAAAAYwBAABeAAAAp+uzGnSU6D9+e3t7e3vLPwDACT/vAAAAAAAAAAGNAQAAXgAAAJgDhjMoqeg/fnt7e3t7yz8AwAk/7wAAAAAAAAABjgEAAF4AAAC0HQ4gvr/oP357e3t7e8s/AAAKP+8AAAAAAAAAAY8BAABeAAAApTXgOHLU6D9+e3t7e3vLPwAACj/vAAAAAAAAAAGQAQAAXgAAAMJPaCUI6+g/fnt7e3t7yz8AAAo//wAAAAAAAAABkQEAAF4AAADgafARngHpP5ptCejcg8s/AAAKP/8AAAAAAAAAAZIBAABeAAAAsYxQTbsf6T+abQno3IPLPwBACT8OAQAAAAAAAAGTAQAAXgAAAFet+rT2O+k/ul+XVD6Myz8AAAk/DgEAAAAAAAABlAEAAF4AAAD7zaQcMljpP7pfl1Q+jMs/AAAJPx4BAAAAAAAAAZUBAABeAAAAoO5OhG106T/2Q7MtAZ3LPwCACT8eAQAAAAAAAAGWAQAAXgAAABgNQxjHjuk/9kOzLQGdyz8AwAo/LgEAAAAAAAABlwEAAF4AAABiKYHYPqfpPxo2QZpipcs/AAANPy4BAAAAAAAAAZgBAABeAAAAfkMJxdS96T8yKM8GxK3LPwBADj89AQAAAAAAAAGZAQAAXgAAAJtdkbFq1Ok/VhpdcyW2yz8AwA4/PQEAAAAAAAABmgEAAF4AAACNdWPKHunpP1YaXXMltss/AEAOP00BAAAAAAAAAZsBAABeAAAAfo0149L96T9yDOvfhr7LPwAADj9NAQAAAAAAAAGcAQAAXgAAAECjUSilEOo/kv54TOjGyz8AAA4/XAEAAAAAAAABnQEAAF4AAAAEuW1tdyPqP7LwBrlJz8s/AIAOP1wBAAAAAAAAAZ4BAABeAAAAmczT3mc06j+y8Aa5Sc/LPwBADj9sAQAAAAAAAAGfAQAAXgAAAAHeg3x2Q+o/svAGuUnPyz8AgA0/bAEAAAAAAAABoAEAAF4AAACY8entZlTqP5L+eEzoxss/AMANP3wBAAAAAAAAAaEBAABeAAAAWgcGMzln6j9yDOvfhr7LPwBADj98AQAAAAAAAAGiAQAAXgAAAB4dIngLeuo/VhpdcyW2yz8AwA4/fAEAAAAAAAABowEAAF4AAACILtIVGonqPzIozwbErcs/AIAPP4sBAAAAAAAAAaQBAABeAAAAwj3M30aW6j/2Q7MtAZ3LPwBADz+LAQAAAAAAAAGlAQAAXgAAANFKENaRoeo/mm0J6NyDyz8AgA4/qwEAAAAAAAABpgEAAF4AAADhV1TM3KzqP0KXX6K4ass/AEAPP6sBAAAAAAAAAacBAABeAAAA7mSYwie46j8Cs0PJ9VnLPwBAET+rAQAAAAAAAAGoAQAAXgAAAP9x3Lhyw+o/xs4n8DJJyz8AQBI/ugEAAAAAAAABqQEAAF4AAAAMfyCvvc7qP2r4faoOMMs/AEATP7oBAAAAAAAAAaoBAABeAAAAR44aeerb6j8OItRk6hbLPwBAEz+6AQAAAAAAAAGrAQAAXgAAAISdFEMX6eo/jlmcsmT1yj8AABM/ygEAAAAAAAABrAEAAF4AAAC+rA4NRPbqPzaD8mxA3Mo/AAATP8oBAAAAAAAAAa0BAABeAAAAKL6+qlIF6z/erEgnHMPKPwAAEz/ZAQAAAAAAAAGuAQAAXgAAAL/RJBxDFus/YuQQdZahyj8AABM/2QEAAAAAAAABrwEAAF4AAAAo49S5USXrP+Ib2cIQgMo/AAATP+kBAAAAAAAAAbABAABeAAAAv/Y6K0I26z+KRS997GbKPwAAEz/pAQAAAAAAAAGxAQAAXgAAAFIKoZwyR+s/alOhEIteyj8AABM/+QEAAAAAAAABsgEAAF4AAADpHQcOI1jrPw5998pmRco/AEASP/kBAAAAAAAAAbMBAABeAAAA2jXZJtds6z8OfffKZkXKPwAAEj8IAgAAAAAAAAG0AQAAXgAAACJSF+dOhes/krS/GOEjyj8AABI/CAIAAAAAAAABtQEAAF4AAABublWnxp3rP94HbI2Y8ck/AIASPxgCAAAAAAAAAbYBAABeAAAAuYqTZz626z9CTaZuscfJPwDAEj8YAgAAAAAAAAG3AQAAXgAAAAOn0Se2zus/yoRuvCumyT8AwBI/KAIAAAAAAAABuAEAAF4AAABPww/oLefrP068NgqmhMk/AAATPygCAAAAAAAAAbkBAABeAAAAmd9NqKX/6z/S8/5XIGPJPwCAEz83AgAAAAAAAAG6AQAAXgAAAOP7i2gdGOw/lg/jfl1SyT8AQBM/NwIAAAAAAAABuwEAAF4AAAAuGMoolTDsP1orx6WaQck/AAATP0cCAAAAAAAAAbwBAABeAAAASjJSFStH7D86OTk5OTnJPwCAEj9HAgAAAAAAAAG9AQAAXgAAAGlM2gHBXew/Ojk5OTk5yT8AgBE/RwIAAAAAAAABvgEAAF4AAADgas6VGnjsPzo5OTk5Ock/AEARP2YCAAAAAAAAAb8BAABeAAAAV4nCKXSS7D86OTk5OTnJPwCAET9mAgAAAAAAAAHAAQAAXgAAAKOlAOrrquw/WivHpZpByT8AQBE/ZgIAAAAAAAABwQEAAF4AAADAv4jWgcHsP7YBceu+Wsk/AAARP3YCAAAAAAAAAcIBAABeAAAA3NkQwxfY7D/25YzEgWvJPwAAET92AgAAAAAAAAHDAQAAXgAAAM3x4tvL7Ow/EtgaMeNzyT8AgBE/dgIAAAAAAAABxAEAAF4AAAC9CbX0fwHtP/bljMSBa8k/AMARP4UCAAAAAAAAAcUBAABeAAAAriGHDTQW7T/S8/5XIGPJPwDAET+FAgAAAAAAAAHGAQAAXgAAAHA3o1IGKe0/lg/jfl1SyT8AQBE/lQIAAAAAAAABxwEAAF4AAABgT3Vruj3tP5YP435dUsk/AAARP5UCAAAAAAAAAcgBAABeAAAAJGWRsIxQ7T/S8/5XIGPJPwAAET+lAgAAAAAAAAHJAQAAXgAAAOZ6rfVeY+0/9uWMxIFryT8AgBE/pQIAAAAAAAABygEAAF4AAACqkMk6MXbtP46gUuNolck/AMARP7QCAAAAAAAAAcsBAABeAAAAbqblfwOJ7T/mdvwoja7JPwDAET+0AgAAAAAAAAHMAQAAXgAAADC8AcXVm+0/JlsYAlC/yT8AQBE/xAIAAAAAAAABzQEAAF4AAAD00R0KqK7tP34xwkd02Mk/AAARP8QCAAAAAAAAAc4BAABeAAAA5OnvIlzD7T++Fd4gN+nJPwAAET/TAgAAAAAAAAHPAQAAXgAAAAIEeA/y2e0/Ot4V07wKyj8AABE/0wIAAAAAAAAB0AEAAF4AAAAdHgD8h/DtP5K0vxjhI8o/AAARP+MCAAAAAAAAAdEBAABeAAAADjbSFDwF7j/yimleBT3KPwCAET/jAgAAAAAAAAHSAQAAXgAAAP9NpC3wGe4/alOhEIteyj8AQBE/8wIAAAAAAAAB0wEAAF4AAADvZXZGpC7uP8opS1avd8o/AAARP/MCAAAAAAAAAdQBAABeAAAA3n1IX1hD7j8GDmcvcojKPwAAET8QAwAAAAAAAAHVAQAAXgAAAM+VGngMWO4/ftae4fepyj8AgBE/EAMAAAAAAAAB1gEAAF4AAAC/reyQwGzuP96sSCccw8o/AEARPxADAAAAAAAAAdcBAABeAAAAscW+qXSB7j9WdYDZoeTKPwAAET8wAwAAAAAAAAHYAQAAXgAAAHLb2u5GlO4/zj24iycGyz8AABE/MAMAAAAAAAAB2QEAAF4AAAA28fYzGafuP0oG8D2tJ8s/AIARPzADAAAAAAAAAdoBAABeAAAA+QYTeeu57j/GzifwMknLPwBAET8wAwAAAAAAAAHbAQAAXgAAAOge5ZGfzu4/IqXRNVdiyz8AABE/PwMAAAAAAAAB3AEAAF4AAAA0OyNSF+fuP16J7Q4ac8s/AAARPz8DAAAAAAAAAd0BAABeAAAAf1dhEo//7j+abQno3IPLPwCAET9PAwAAAAAAAAHeAQAAXgAAAJxx6f4kFu8/9kOzLQGdyz8AgA8/TwMAAAAAAAAB3wEAAF4AAAC5i3HruizvPzIozwbErcs/AIAMP14DAAAAAAAAAeABAABeAAAA1aX511BD7z+y8Aa5Sc/LPwAADT9eAwAAAAAAAAHhAQAAXgAAAMa9y/AEWO8/Csew/m3oyz8AgA8/bgMAAAAAAAAB4gEAAF4AAACK0+c112rvP2adWkSSAcw/AIARP24DAAAAAAAAAeMBAABeAAAA8uSX0+V57z+mgXYdVRLMPwAAEz9+AwAAAAAAAAHkAQAAXgAAAC/0kZ0Sh+8//lcgY3krzD8AwBM/fgMAAAAAAAAB5QEAAF4AAAA8AdaTXZLvPx5Krs/aM8w/AIAUP40DAAAAAAAAAeYBAABeAAAAIAxktsab7z8eSq7P2jPMPwDAFD+NAwAAAAAAAAHnAQAAXgAAANMUPAVOo+8/Hkquz9ozzD8AwBQ/nQMAAAAAAAAB6AEAAF4AAAC1H8ont6zvP/5XIGN5K8w/AAARP50DAAAAAAAAAekBAABeAAAAPCbsolyy7z+mgXYdVRLMPwCACz+tAwAAAAAAAAHqAQAAXgAAAMQsDh4CuO8/Zp1aRJIBzD8AAOQ+rQMAAAAAAAAB6wEAAF4AAABMMzCZp73vP+7UIpIM4Ms/AAChPq0DAAAAAAAAAewBAABeAAAA/zsI6C7F7z8aNkGaYqXLPwAARD68AwAAAAAAAAHtAQAAXgAAABZROx/aB9U/Oqch9ZBv7D8AANA9AAAAAAAAAAAB7gEAAF4AAABgSGPQUgDVP3ZG4sC1XOw/AAAOPhAAAAAAAAAAAe8BAABeAAAAukzPdxYE1T++3ulCC07sPwAAID4QAAAAAAAAAAHwAQAAXgAAAAVE9yiP/NQ/sOWijNpJ7D8AACg+EAAAAAAAAAAB8QEAAF4AAAAFRPcoj/zUP7DloozaSew/AAA7PhAAAAAAAAAAAfIBAABeAAAABUT3KI/81D+w5aKM2knsPwAAVj4QAAAAAAAAAAHzAQAAXgAAAAVE9yiP/NQ/sOWijNpJ7D8AAHc+IAAAAAAAAAAB9AEAAF4AAAAFRPcoj/zUP7DloozaSew/AICQPiAAAAAAAAAAAfUBAABeAAAABUT3KI/81D+w5aKM2knsPwCAqD4gAAAAAAAAAAH2AQAAXgAAAAVE9yiP/NQ/sOWijNpJ7D8AALo+IAAAAAAAAAAB9wEAAF4AAAAFRPcoj/zUP7DloozaSew/AIDIPi8AAAAAAAAAAfgBAABeAAAABUT3KI/81D+w5aKM2knsPwAAzz4vAAAAAAAAAAH5AQAAXgAAAAVE9yiP/NQ/sOWijNpJ7D8AgNM+LwAAAAAAAAAB+gEAAF4AAACsP4uBy/jUP77e6UILTuw/AIDYPi8AAAAAAAAAAfsBAABeAAAAjiUDlTXi1D92RuLAtVzsPwCA2z5PAAAAAAAAAAH8AQAAXgAAABYHDwHcx9Q/GrWTiC9n7D8AAN0+bgAAAAAAAAAB/QEAAF4AAADr30Ie+6XUP0igaKvBc+w/AADfPm4AAAAAAAAAAf4BAABeAAAAsasyRc941D9mkvYXI3zsPwCA4T59AAAAAAAAAAH/AQAAXgAAAAxmcs6UPNQ/DAGo35yG7D8AAOM+jQAAAAAAAAABAAIAAF4AAAC0F9oI0/jTPyzzNUz+juw/AIDjPo0AAAAAAAAAAQECAABeAAAAXclBQxG10z/EaKBdR5XsPwAA5T6NAAAAAAAAAAECAgAAXgAAAPZtZYcEZtM/WN4Kb5Cb7D8AgOY+nQAAAAAAAAABAwIAAF4AAADpFvVyuxrTP/JTdYDZoew/AADmPp0AAAAAAAAAAQQCAABeAAAAgrsYt67L0j+Iyd+RIqjsPwAA5j6sAAAAAAAAAAEFAgAAXgAAAMFb0FPeeNI/Hj9Ko2uu7D8AAOg+rAAAAAAAAAABBgIAAF4AAAD/+4fwDSbSP6i7bf6DsOw/AIDsPrwAAAAAAAAAAQcCAABeAAAAQJw/jT3T0T+2tLS0tLTsPwCA8D68AAAAAAAAAAEIAgAAXgAAAI1JOyC4i9E/trS0tLS07D8AAPU+zAAAAAAAAAABCQIAAF4AAACQ/w4CukvRP7a0tLS0tOw/AAD5PswAAAAAAAAAAQoCAABeAAAA7LlOi38P0T+ou23+g7DsPwAA/T7MAAAAAAAAAAELAgAAXgAAAFeB0gqQ3tA/Hj9Ko2uu7D8AAP8+6wAAAAAAAAABDAIAAF4AAAAbTcIxZLHQP5jCJkhTrOw/AEAAP+sAAAAAAAAAAQ0CAABeAAAAliGKp7+L0D+Iyd+RIqjsPwCA+T7rAAAAAAAAAAEOAgAAXgAAAB4DlhNmcdA/iMnfkSKo7D8AAO8+6wAAAAAAAAABDwIAAF4AAAC08eV1V2LQP/JTdYDZoew/AIDIPgoBAAAAAAAAARACAABeAAAAtPHldVdi0D9M5cO4X5fsPwCAiD4KAQAAAAAAAAERAgAAXgAAAD355XR53tM/TPuLET6i6z8AAFA+AAAAAAAAAAABEgIAAF4AAACX/VEcPeLTP8R+aLYloOs/AICPPhAAAAAAAAAAARMCAABeAAAAl/1RHD3i0z9M+4sRPqLrPwAAoj4QAAAAAAAAAAEUAgAAXgAAAJf9URw94tM/TPuLET6i6z8AAJ8+EAAAAAAAAAABFQIAAF4AAABKBiprxOnTP+Jw9iKHqOs/AAClPh8AAAAAAAAAARYCAABeAAAAAA8Cukvx0z9q7Rl+n6rrPwAArD4fAAAAAAAAAAEXAgAAXgAAALQX2gjT+NM//mKEj+iw6z8AALc+HwAAAAAAAAABGAIAAF4AAADCJB7/HQTUP5bY7qAxt+s/AIDFPh8AAAAAAAAAARkCAABeAAAA0jFi9WgP1D+2ynwNk7/rPwAAzD4+AAAAAAAAAAEaAgAAXgAAADpDEpN3HtQ/TEDnHtzF6z8AgNQ+PgAAAAAAAAABGwIAAF4AAACkVMIwhi3UP2wydYs9zus/AIDdPj4AAAAAAAAAARwCAABeAAAAZ2redVhA1D8SoSZTt9jrPwAA5z4+AAAAAAAAAAEdAgAAXgAAAIOEZmLuVtQ/yAgf0WHn6z8AAPE+TgAAAAAAAAABHgIAAF4AAAD7olr2R3HUP/bz8/Pz8+s/AID2Pk4AAAAAAAAAAR8CAABeAAAAzcW6MWWP1D8y2A/NtgTsPwAA+j5eAAAAAAAAAAEgAgAAXgAAAEXkrsW+qdQ/cLwrpnkV7D8AgPs+bQAAAAAAAAABIQIAAF4AAAAWBw8B3MfUP66gR388Juw/AID7Pm0AAAAAAAAAASICAABeAAAA6ClvPPnl1D/6faoOMDvsPwCA+j59AAAAAAAAAAEjAgAAXgAAALpMz3cWBNU/vt7pQgtO7D8AAPo+fQAAAAAAAAABJAIAAF4AAAAya8MLcB7VP3ZG4sC1XOw/AAD7Po0AAAAAAAAAASUCAABeAAAAA44jR4081T+wKv6ZeG3sPwCA/D6NAAAAAAAAAAEmAgAAXgAAAHusF9vmVtU/WpmvYfJ37D8AgP0+nAAAAAAAAAABJwIAAF4AAABNz3cWBHXVPwwBqN+chuw/AAD/PpwAAAAAAAAAASgCAABeAAAAaun/ApqL1T8s8zVM/o7sPwBAAD+sAAAAAAAAAAEpAgAAXgAAAC7/G0hsntU/xGigXUeV7D8AQAE/rAAAAAAAAAABKgIAAF4AAACWEMzleq3VP1jeCm+Qm+w/AEADP7sAAAAAAAAAASsCAABeAAAAph0Q3MW41T9q11ElwZ/sPwAABj+7AAAAAAAAAAEsAgAAXgAAAFkm6CpNwNU//ky8Ngqm7D8AgAY/ywAAAAAAAAABLQIAAF4AAAANL8B51MfVP4jJ35EiqOw/AIAGP8sAAAAAAAAAAS4CAABeAAAAtCpU0hDE1T8eP0qja67sPwBABj/LAAAAAAAAAAEvAgAAXgAAAFkm6CpNwNU/qLtt/oOw7D8AgAY/ywAAAAAAAAABMAIAAF4AAABLGaQ0ArXVP8St+2rluOw/AMAGP8sAAAAAAAAAATECAABeAAAA4gf0lvOl1T/kn4nXRsHsPwDABj/bAAAAAAAAAAEyAgAAXgAAACDy11Ehk9U/Eote+tjN7D8AgAc/6gAAAAAAAAABMwIAAF4AAACo0+O9x3jVP7j5D8JS2Ow/AEAIP+oAAAAAAAAAATQCAABeAAAA1rCDgqpa1T9eaMGJzOLsPwDACT/6AAAAAAAAAAE1AgAAXgAAAKmJt5/JONU/nEzdYo/z7D8AgAs/CgEAAAAAAAABNgIAAF4AAAAkXn8VJRPVP9gw+TtSBO0/AMALPwoBAAAAAAAAATcCAABeAAAAnjJHi4Dt1D+OmPG5/BLtPwAADD8ZAQAAAAAAAAE4AgAAXgAAABYHDwHcx9Q/vIPG3I4f7T8AgAw/GQEAAAAAAAABOQIAAF4AAACQ29Z2N6LUP+pum/8gLO0/AEANPykBAAAAAAAAAToCAABeAAAAC7Ce7JJ81D8mU7fY4zztPwDADT8pAQAAAAAAAAE7AgAAXgAAADmNPrF1XtQ/Vj6M+3VJ7T8AgA4/OAEAAAAAAAABPAIAAF4AAABnat51WEDUP4QpYR4IVu0/AMAPPzgBAAAAAAAAAT0CAABeAAAASlBWicIp1D+wFDZBmmLtPwCAET9IAQAAAAAAAAE+AgAAXgAAAIY6OkTwFtQ/4P8KZCxv7T8AwBA/SAEAAAAAAAABPwIAAF4AAAAeKYqm4QfUPwDymNCNd+0/AMAOP1gBAAAAAAAAAUACAABeAAAAtBfaCNP40z+UZwPi1n3tPwCA8j5YAQAAAAAAAAFBAgAAXgAAAA4cRrCW/NM/4P8KZCxv7T8AAJI+WAEAAAAAAAABQgIAAF4AAABmc6wYuWrDP2ntGX6fqtM/AACQPQAAAAAAAAAAAUMCAABeAAAAZnOsGLlqwz8tCf6k3JnTPwAAzD0QAAAAAAAAAAFEAgAAXgAAAGZzrBi5asM/LQn+pNyZ0z8AAOg9EAAAAAAAAAABRQIAAF4AAACyatTJMWPDP+8k4ssZidM/AADwPRAAAAAAAAAAAUYCAABeAAAAsmrUyTFjwz/PMlRfuIDTPwAABD4QAAAAAAAAAAFHAgAAXgAAALJq1MkxY8M/sUDG8lZ40z8AAAs+IAAAAAAAAAABSAIAAF4AAACyatTJMWPDP5NOOIb1b9M/AAAQPiAAAAAAAAAAAUkCAABeAAAAsmrUyTFjwz9zXKoZlGfTPwAAOD4/AAAAAAAAAAFKAgAAXgAAAGZzrBi5asM/U2ocrTJf0z8AAHE+PwAAAAAAAAABSwIAAF4AAAAbfIRnQHLDP0dx1fYBW9M/AACUPj8AAAAAAAAAAUwCAABeAAAAzoRctsd5wz81eI5A0VbTPwCArj4/AAAAAAAAAAFNAgAAXgAAAISNNAVPgcM/NXiOQNFW0z8AgME+PwAAAAAAAAABTgIAAF4AAACEjTQFT4HDPyd/R4qgUtM/AIDRPj8AAAAAAAAAAU8CAABeAAAAhI00BU+Bwz8ZhgDUb07TPwCA2D4/AAAAAAAAAAFQAgAAXgAAAISNNAVPgcM/+5NyZw5G0z8AgN0+PwAAAAAAAAABUQIAAF4AAACEjTQFT4HDP+maK7HdQdM/AADhPk4AAAAAAAAAAVICAABeAAAAhI00BU+Bwz/LqJ1EfDnTPwCA6j5OAAAAAAAAAAFTAgAAXgAAAISNNAVPgcM/va9Wjks10z8AAPM+TgAAAAAAAAABVAIAAF4AAACEjTQFT4HDP529yCHqLNM/AAD8Pl4AAAAAAAAAAVUCAABeAAAAzoRctsd5wz+PxIFruSjTPwCAAT9eAAAAAAAAAAFWAgAAXgAAAM6EXLbHecM/fcs6tYgk0z8AwAQ/XgAAAAAAAAABVwIAAF4AAAAbfIRnQHLDP33LOrWIJNM/AMAGP14AAAAAAAAAAVgCAABeAAAAsmrUyTFjwz+PxIFruSjTPwDACD99AAAAAAAAAAFZAgAAXgAAAOFHdI4URcM/nb3IIeos0z8AgAk/jQAAAAAAAAABWgIAAF4AAAClE2S16BfDP6u2D9gaMdM/AEAKP50AAAAAAAAAAVsCAABeAAAAAs6jPq7bwj+9r1aOSzXTPwDACz+8AAAAAAAAAAFcAgAAXgAAAPV2MyplkMI/y6idRHw50z8AgA0/vAAAAAAAAAABXQIAAF4AAAA0F+vGlD3CP8uonUR8OdM/AAAPP8sAAAAAAAAAAV4CAABeAAAAOYOSipi9wT+9r1aOSzXTPwBAED/LAAAAAAAAAAFfAgAAXgAAAPH3EZ0jRcE/va9Wjks10z8AwBA/ywAAAAAAAAABYAIAAF4AAAD2Y7lgJ8XAP6u2D9gaMdM/AMAQP9sAAAAAAAAAAWECAABeAAAAkb6whhw2wD+dvcgh6izTPwAAET/bAAAAAAAAAAFiAgAAXgAAAFsyUFkjTr8/j8SBa7ko0z8AgBE/6wAAAAAAAAABYwIAAF4AAAAm1o4H/yC+P33LOrWIJNM/AEASP+sAAAAAAAAAAWQCAABeAAAA9XnNtdrzvD9x0vP+VyDTPwBAEz/6AAAAAAAAAAFlAgAAXgAAAInp+4qKmbs/UeBlkvYX0z8AwBM/+gAAAAAAAAABZgIAAF4AAACGatr9SE66PzHu1yWVD9M/AIAUPwoBAAAAAAAAAWcCAABeAAAA6PxoDhYSuT/VFy7gcPbSPwBAFT8KAQAAAAAAAAFoAgAAXgAAAOd9R4HUxrc/lzMSB67l0j8AwBY/GgEAAAAAAAABaQIAAF4AAACzIYYvsJm2P0tWr3e60NI/AAAYPxoBAAAAAAAAAWoCAABeAAAA6tZ0e5p7tT//eEzoxrvSPwBAGT8pAQAAAAAAAAFrAgAAXgAAAPWuwwKie7Q/8X8FMpa30j8AwBk/KQEAAAAAAAABbAIAAF4AAADPqXLFxpmzP/F/BTKWt9I/AIAaPzkBAAAAAAAAAW0CAABeAAAAeseBwwjWsj8rZCELWcjSPwDAGj85AQAAAAAAAAFuAgAAXgAAAPcH8fxnMLI/a0g95BvZ0j8AwBo/SAEAAAAAAAABbwIAAF4AAABJa8Bx5KixP6ksWb3e6dI/AAAbP0gBAAAAAAAAAXACAABeAAAAavHvIX4/sT/lEHWWofrSPwCAGz9YAQAAAAAAAAFxAgAAXgAAACRmbzQJx7A/Me7XJZUP0z8AQBs/WAEAAAAAAAABcgIAAF4AAACs/U6CsWywP33LOrWIJNM/AIAaP1gBAAAAAAAAAXMCAABeAAAAoabebWghsD/LqJ1EfDnTPwBAGj9oAQAAAAAAAAF0AgAAXgAAAPvBPO5byq8/J39HiqBS0z8AgBo/aAEAAAAAAAABdQIAAF4AAAC1NrwA51GvP3NcqhmUZ9M/AMAaP3cBAAAAAAAAAXYCAABeAAAAbqs7E3LZrj/vJOLLGYnTPwDAGj93AQAAAAAAAAF3AgAAXgAAACYguyX9YK4/eeZgNNCu0z8AABs/hwEAAAAAAAABeAIAAF4AAAB/2vquwiSuPxGhJlO32NM/AIAbP4cBAAAAAAAAAXkCAABeAAAACHLa/GrKrT+rW+xxngLUPwDAGz+XAQAAAAAAAAF6AgAAXgAAAAhy2vxqyq0/gfrNaUg91D8AwBs/lwEAAAAAAAABewIAAF4AAAAIctr8asqtP2mS9hcjfNQ/AEAbP5sBAAAAAAAAAXwCAABeAAAACHLa/GrKrT+XB4JV8c/UPwAAGz+bAQAAAAAAAAF9AgAAXgAAAGosGoYwjq0/6W6b/yAs1T8AgBo/qwEAAAAAAAABfgIAAF4AAABqLBqGMI6tP0nP+1+BjNU/AAAaP6sBAAAAAAAAAX8CAABeAAAAOU96wU2srT/LIeosQ/XVPwCAGj+6AQAAAAAAAAGAAgAAXgAAADlPesFNrK0/aWZmZmZm1j8AwBs/ugEAAAAAAAABgQIAAF4AAAA5T3rBTaytP1OIRS997NY/AAAcP8oBAAAAAAAAAYICAABeAAAACHLa/GrKrT89qiT4k3LXPwCAGz/KAQAAAAAAAAGDAgAAXgAAAAhy2vxqyq0/V7fY4zwF2D8AwBs/2gEAAAAAAAABhAIAAF4AAAAIctr8asqtP1/LRRm1k9g/AEAcP9oBAAAAAAAAAYUCAABeAAAA35Q6OIjorT9n37JOLSLZPwBAHT/pAQAAAAAAAAGGAgAAXgAAAN+UOjiI6K0/nd70pje92T8AQB4/6QEAAAAAAAABhwIAAF4AAAB/2vquwiSuP7XrqJLgT9o/AMAeP/kBAAAAAAAAAYgCAABeAAAAUP1a6t9Crj+9/xXIWN7aPwDAHj/5AQAAAAAAAAGJAgAAXgAAAPdCG2Eaf64/xxOD/dBs2z8AAB8/CQIAAAAAAAABigIAAF4AAACdiNvXVLuuP5ND1FmG6ts/AIAfPwkCAAAAAAAAAYsCAABeAAAAbqs7E3LZrj9fcyW2O2jcPwDAID8YAgAAAAAAAAGMAgAAXgAAAA3x+4msFa8/SZUEf1Lu3D8AACM/GAIAAAAAAAABjQIAAF4AAAC1NrwA51GvPye+nJE4cN0/AMAkPxgCAAAAAAAAAY4CAABeAAAAtTa8AOdRrz/95jSkHvLdPwDAJj8oAgAAAAAAAAGPAgAAXgAAAIRZHDwEcK8/9wFbI2Z83j8AgCc/KAIAAAAAAAABkAIAAF4AAAArn9yyPqyvP/McgaKtBt8/AMAnPzcCAAAAAAAAAZECAABeAAAAy+ScKXnorz8pHMP6t6HfPwAAKD83AgAAAAAAAAGSAgAAXgAAADmVLtBZErA/kpv0vP8V4D8AACg/RwIAAAAAAAABkwIAAF4AAAAJuI4LdzCwP2g61rSpUOA/AAAoP0cCAAAAAAAAAZQCAABeAAAA3druRpROsD9O0v5ihI/gPwCAKD9XAgAAAAAAAAGVAgAAXgAAAKz9ToKxbLA/nPS8/xXI4D8AwCg/VwIAAAAAAAABlgIAAF4AAABQQw/566iwP8wk7S9G+OA/AMAoP3YCAAAAAAAAAZcCAABeAAAAJGZvNAnHsD922PkEXibhPwCAKT92AgAAAAAAAAGYAgAAXgAAAF+afw019LA/iBacyCxO4T8AwCo/dgIAAAAAAAABmQIAAF4AAACazo/mYCGxPxLYGjHjc+E/AAAsP3YCAAAAAAAAAZoCAABeAAAA0gKgv4xOsT8SHXY+gZfhPwDALT+GAgAAAAAAAAGbAgAAXgAAAKYlAPupbLE/nN70pje94T8AgC4/hgIAAAAAAAABnAIAAF4AAAB1SGA2x4qxP5AqCf6k3OE/AEAvP5UCAAAAAAAAAZ0CAABeAAAASWvAceSosT/6+fn5+fnhPwBALz+VAgAAAAAAAAGeAgAAXgAAAElrwHHkqLE/VtCjPx4T4j8AAC8/pQIAAAAAAAABnwIAAF4AAACxfHAP87exPxwx43P5JeI/AAAvP6UCAAAAAAAAAaACAABeAAAAGY4grQHHsT9oDkYD7TriPwCALz+0AgAAAAAAAAGhAgAAXgAAAISf0EoQ1rE/pPJh3K9L4j8AwC8/tAIAAAAAAAABogIAAF4AAADssIDoHuWxP9TdNv9BWOI/AIAwP8QCAAAAAAAAAaMCAABeAAAAVMIwhi30sT96TOjGu2LiPwDAMD/EAgAAAAAAAAGkAgAAXgAAACjlkMFKErI/ILuZjjVt4j8AwDA/1AIAAAAAAAABpQIAAF4AAAAo5ZDBShKyPz6tJ/uWdeI/AEAwP9QCAAAAAAAAAaYCAABeAAAA9wfx/Gcwsj/kG9nCEIDiPwAAMD/UAgAAAAAAAAGnAgAAXgAAAMsqUTiFTrI/IgD1m9OQ4j8AgDA/4wIAAAAAAAABqAIAAF4AAACbTbFzomyyP27dVyvHpeI/AEAxP+MCAAAAAAAAAakCAABeAAAAb3ARr7+Ksj80PpdforjiPwAAMT/zAgAAAAAAAAGqAgAAXgAAAD+TcercqLI/6qWP3UzH4j8AADE/8wIAAAAAAAABqwIAAF4AAAASttEl+sayPxiRZADf0+I/AAAxPwMDAAAAAAAAAawCAABeAAAA5dgxYRflsj++/xXIWN7iPwAAMT8DAwAAAAAAAAGtAgAAXgAAAB0NQjpDErM/3PGjNLrm4j8AADE/EgMAAAAAAAABrgIAAF4AAABZQVITbz+zP3RnDkYD7eI/AIAxPxIDAAAAAAAAAa8CAABeAAAAz6lyxcaZsz8K3XhXTPPiPwDAMT8iAwAAAAAAAAGwAgAAXgAAABY187I7ErQ/Gta/DX334j8AgDI/IgMAAAAAAAABsQIAAF4AAABdwHOgsIq0PyjPBsSt++I/AMAyPzEDAAAAAAAAAbICAABeAAAA338EZ1EwtT86yE163v/iPwDAMj8xAwAAAAAAAAGzAgAAXgAAANWntd9JMLY/0D24iycG4z8AADM/QQMAAAAAAAABtAIAAF4AAACh8saTX063P3asaVOhEOM/AIAzP0EDAAAAAAAAAbUCAABeAAAAOmA4g5KKuD8sFGLRSx/jPwBAMz9RAwAAAAAAAAG2AgAAXgAAAKbwCa7i5Lk/WP829N0r4z8AADM/UQMAAAAAAAABtwIAAF4AAADbTMv/BhK7PxBnL3KIOuM/AAAzP2ADAAAAAAAAAbgCAABeAAAAo5fcsxwwvD88UgSVGkfjPwCAMz9gAwAAAAAAAAG5AgAAXgAAAAHRPcojP70/aj3Zt6xT4z8AQDM/cAMAAAAAAAABugIAAF4AAAA1Lf8bSGy+P5gorto+YOM/AAAzP3ADAAAAAAAAAbsCAABeAAAAlmZgMk97vz9OkKZY6W7jPwAAMz+AAwAAAAAAAAG8AgAAXgAAAJG+sIYcNsA/nG0J6NyD4z8AgDM/gAMAAAAAAAABvQIAAF4AAAAkQVklCqfAP1DVAWaHkuM/AEAzP48DAAAAAAAAAb4CAABeAAAATbJRJukIwT8IPfrjMaHjPwAAMz+PAwAAAAAAAAG/AgAAXgAAAA4Smom5W8E/rqurq6ur4z8AAC8/nwMAAAAAAAABwAIAAF4AAABnYDJPe5/BP1QaXXMltuM/AAAqP58DAAAAAAAAAcECAABeAAAAVZ0ady7UwT9yDOvfhr7jPwCAFz+fAwAAAAAAAAHCAgAAXgAAAL+uyhQ948E/9kOzLQGd4z8AAMQ+3AMAAAAAAAABwwIAAF4AAAB2ST66QwHFPxyMBtp1VOE/AAAEPgAAAAAAAAAAAcQCAABeAAAAwkBma7z5xD+WD+N+XVLhPwAAOD4PAAAAAAAAAAHFAgAAXgAAAA44jhw18sQ/dh1VEvxJ4T8AAFA+DwAAAAAAAAABxgIAAF4AAABYL7bNrerEP/6ZeG0UTOE/AABbPg8AAAAAAAAAAccCAABeAAAAWC+2za3qxD/+mXhtFEzhPwAAdT4PAAAAAAAAAAHIAgAAXgAAAPAdBjCf28Q/dh1VEvxJ4T8AAIY+DwAAAAAAAAAByQIAAF4AAADTA35DCcXEP/CgMbfjR+E/AICRPh8AAAAAAAAAAcoCAABeAAAAten1VnOuxD9qJA5cy0XhPwCAmz4fAAAAAAAAAAHLAgAAXgAAAOPGlRtWkMQ/4KfqALND4T8AAKQ+HwAAAAAAAAABzAIAAF4AAABem12RsWrEP9Cuo0qCP+E/AACoPi8AAAAAAAAAAc0CAABeAAAAulWdGncuxD/CtVyUUTvhPwCArD4+AAAAAAAAAAHOAgAAXgAAAGEHBVW16sM/KkDyggg14T8AALI+PgAAAAAAAAABzwIAAF4AAACgp7zx5JfDP5TKh3G/LuE/AIC3Pj4AAAAAAAAAAdACAABeAAAAdzbE8AU2wz/8VB1gdijhPwCAvj5OAAAAAAAAAAHRAgAAXgAAADCrQwORvcI/Zt+yTi0i4T8AAMU+TgAAAAAAAAAB0gIAAF4AAABi9IqLdx/CP0jtJOLLGeE/AIDLPl4AAAAAAAAAAdMCAABeAAAAeCNKJ8hqwT8q+5Z1ahHhPwCA0T5eAAAAAAAAAAHUAgAAXgAAAIxSCcMYtsA/koUsZCEL4T8AgNc+bQAAAAAAAAAB1QIAAF4AAADd8eAfxPO/P3KTnve/AuE/AIDcPn0AAAAAAAAAAdYCAABeAAAAyRtPfjldvj/MJO0vRvjgPwAA4j59AAAAAAAAAAHXAgAAXgAAAOoiXaGRqLw/GL30sZvp4D8AgOU+fQAAAAAAAAAB2AIAAF4AAADbTMv/BhK7P4BHiqBS4+A/AADoPowAAAAAAAAAAdkCAABeAAAAyHY5Xnx7uT9SXLV9wNbgPwCA6T6MAAAAAAAAAAHaAgAAXgAAAPPUt5UdErg/NGonEV/O4D8AAOs+nAAAAAAAAAAB2wIAAF4AAACHROZqzbe2P5z0vP8VyOA/AIDsPpwAAAAAAAAAAdwCAABeAAAA6tZ0e5p7tT8Gf1LuzMHgPwCA7j6sAAAAAAAAAAHdAgAAXgAAACGMY8eEXbQ/9oULOJy94D8AgPA+rAAAAAAAAAAB3gIAAF4AAACUdWLsmmyzP1AXWnAis+A/AIDyPrsAAAAAAAAAAd8CAABeAAAA1oHBTM6Zsj/ImjYVCrHgPwCA9D67AAAAAAAAAAHgAgAAXgAAAISf0EoQ1rE/yJo2FQqx4D8AgPY+ywAAAAAAAAAB4QIAAF4AAABq8e8hfj+xP8iaNhUKseA/AID5PssAAAAAAAAAAeICAABeAAAAJGZvNAnHsD/ImjYVCrHgPwAA/j7bAAAAAAAAAAHjAgAAXgAAAFBDD/nrqLA/yJo2FQqx4D8AgAI/2wAAAAAAAAAB5AIAAF4AAAAYD/8fwHuwP8iaNhUKseA/AIAEP+oAAAAAAAAAAeUCAABeAAAAGA//H8B7sD/ImjYVCrHgPwAABj/qAAAAAAAAAAHmAgAAXgAAAFBDD/nrqLA/yJo2FQqx4D8AQAI/6gAAAAAAAAAB5wIAAF4AAAD0iM9vJuWwPzIlzAPBquA/AAD5PuoAAAAAAAAAAegCAABeAAAAA+A/hG8wsT8UMz6XX6LgPwCA3D76AAAAAAAAAAHpAgAAXgAAAA43sJi4e7E/er3ThRac4D8AALg+CQEAAAAAAAAB6gIAAF4AAAAZjiCtAcexP17LRRm1k+A/AAB3PgkBAAAAAAAAAesCAABeAAAAb0v7n8Bqwj+Coq0GzxHgPwAAUD0AAAAAAAAAAAHsAgAAXgAAALtCI1E5Y8I/cqlmUJ4N4D8AAI49EAAAAAAAAAAB7QIAAF4AAAC7QiNROWPCP3KpZlCeDeA/AACgPRAAAAAAAAAAAe4CAABeAAAAu0IjUTljwj+Coq0GzxHgPwAAnD0QAAAAAAAAAAHvAgAAXgAAALtCI1E5Y8I/gqKtBs8R4D8AAKQ9EAAAAAAAAAAB8AIAAF4AAAC7QiNROWPCP4KirQbPEeA/AACqPR8AAAAAAAAAAfECAABeAAAAu0IjUTljwj+Coq0GzxHgPwAAsj0fAAAAAAAAAAHyAgAAXgAAALtCI1E5Y8I/gqKtBs8R4D8AAOI9HwAAAAAAAAAB8wIAAF4AAAC7QiNROWPCP4KirQbPEeA/AAARPh8AAAAAAAAAAfQCAABeAAAAu0IjUTljwj+Coq0GzxHgPwAAPD4vAAAAAAAAAAH1AgAAXgAAALtCI1E5Y8I/gqKtBs8R4D8AAGo+LwAAAAAAAAAB9gIAAF4AAABvS/ufwGrCP5Kb9Lz/FeA/AICGPi8AAAAAAAAAAfcCAABeAAAAI1TT7kdywj+glDtzMBrgPwAAlT4vAAAAAAAAAAH4AgAAXgAAANdcqz3PecI/sI2CKWEe4D8AAJ8+PgAAAAAAAAAB+QIAAF4AAABBblvb3YjCP8CGyd+RIuA/AACpPj4AAAAAAAAAAfoCAABeAAAAqX8LeeyXwj/OfxCWwibgPwCArT5OAAAAAAAAAAH7AgAAXgAAABORuxb7psI/3nhXTPMq4D8AgLI+TgAAAAAAAAAB/AIAAF4AAADksxtSGMXCP+5xngIkL+A/AAC5PmEAAAAAAAAAAf0CAABeAAAAttZ7jTXjwj8MZCxvhTfgPwAAvD5hAAAAAAAAAAH+AgAAXgAAAIj528hSAcM/otmWgM494D8AgL4+cQAAAAAAAAAB/wIAAF4AAAANJRRT9ybDP8LLJO0vRuA/AIDAPnEAAAAAAAAAAQADAABeAAAA/GH8eqpbwz9oOta0qVDgPwCAwj6BAAAAAAAAAAEBAwAAXgAAAOye5KJdkMM/liWr1ztd4D8AgMY+gQAAAAAAAAABAgMAAF4AAAD59VS3ptvDPzyUXJ+1Z+A/AADMPqAAAAAAAAAAAQMDAABeAAAAb151af41xD96eHh4eHjgPwCA0T6gAAAAAAAAAAEEAwAAXgAAAJnPbWrdl8Q/Ptm3rFOL4D8AgNc+oAAAAAAAAAABBQMAAF4AAAAOOI4cNfLEP4y2GjxHoOA/AIDaPq8AAAAAAAAAAQYDAABeAAAAg6CuzoxMxT9QF1pwIrPgPwCA2z6vAAAAAAAAAAEHAwAAXgAAAEQA9zFdn8U/jvt1SeXD4D8AANw+rwAAAAAAAAABCAMAAF4AAACbTo/3HuPFP0JjbseP0uA/AADcPr8AAAAAAAAAAQkDAABeAAAAP5RPblkfxj9yTkPqId/gPwAA3D6/AAAAAAAAAAEKAwAAXgAAAHrIX0eFTMY/GL30sZvp4D8AANw+zwAAAAAAAAABCwMAAF4AAAAA9JfRKXLGPzavgh798eA/AIDaPs8AAAAAAAAAAQwDAABeAAAA0hb4DEeQxj/MJO0vRvjgPwAA2j7eAAAAAAAAAAENAwAAXgAAAO8wgPncpsY/7BZ7nKcA4T8AANo+3gAAAAAAAAABDgMAAF4AAABZQjCX67XGP4SM5a3wBuE/AADaPu4AAAAAAAAAAQ8DAABeAAAAwVPgNPrExj+ShSxkIQvhPwAA2j7uAAAAAAAAAAEQAwAAXgAAAHdcuIOBzMY/oH5zGlIP4T8AANo+/gAAAAAAAAABEQMAAF4AAAB3XLiDgczGPzj03SubFeE/AADaPv4AAAAAAAAAARIDAABeAAAAwVPgNPrExj9Y5muY/B3hPwAA2j4NAQAAAAAAAAETAwAAXgAAAA1LCOZyvcY//FQdYHYo4T8AANs+DQEAAAAAAAABFAMAAF4AAACjOVhIZK7GPypA8oIINeE/AIDcPh0BAAAAAAAAARUDAABeAAAAiB/QW86Xxj/gp+oAs0PhPwCA3j4dAQAAAAAAAAEWAwAAXgAAALb8byCxecY/lg/jfl1S4T8AgOA+LAEAAAAAAAABFwMAAF4AAADk2Q/lk1vGP1xwIrM4ZeE/AIDlPiwBAAAAAAAAARgDAABeAAAAELevqXY9xj8g0WHnE3jhPwCA7D48AQAAAAAAAAEZAwAAXgAAAIuLdx/SF8Y/fKcLLTiR4T8AAPQ+PAEAAAAAAAABGgMAAF4AAABRV2dGpurFP9h9tXJcquE/AAD8PkwBAAAAAAAAARsDAABeAAAAYhp/HvO1xT+60IITmcXhPwCAAD9MAQAAAAAAAAEcAwAAXgAAAL/Uvqe4ecU/niNQtNXg4T8AgAI/WwEAAAAAAAABHQMAAF4AAAAZj/4wfj3FP4R2HVUS/OE/AAAEP1sBAAAAAAAAAR4DAABeAAAAdkk+ukMBxT9myer1ThfiPwDABT9rAQAAAAAAAAEfAwAAXgAAAIcMVpKQzMQ/Shy4losy4j8AAAc/awEAAAAAAAABIAMAAF4AAABN2EW5ZJ/EP5b5GiZ/R+I/AMAIP3sBAAAAAAAAASEDAABeAAAAEqQ14DhyxD/i1n21clziPwCACj97AQAAAAAAAAEiAwAAXgAAACJnTbiFPcQ/LrTgRGZx4j8AAA0/igEAAAAAAAABIwMAAF4AAABQRO18aB/EP+Qb2cIQgOI/AMAPP4oBAAAAAAAAASQDAABeAAAAMyplkNIIxD8iAPWb05DiPwDAEj+aAQAAAAAAAAElAwAAXgAAABcQ3aM88sM/UOvJvmWd4j8AwBU/mgEAAAAAAAABJgMAAF4AAACt/iwGLuPDP/ZZe4bfp+I/AEAZP5oBAAAAAAAAAScDAABeAAAA+fVUt6bbwz+cyCxOWbLiPwBAHT+pAQAAAAAAAAEoAwAAXgAAAJDkpBmYzMM/ND6XX6K44j8AwCE/qQEAAAAAAAABKQMAAF4AAADb28zKEMXDP8yzAXHrvuI/AEAjP6kBAAAAAAAAASoDAABeAAAAJ9P0e4m9wz9UMCXMA8HiPwDAIz+5AQAAAAAAAAErAwAAXgAAACfT9HuJvcM/zLMBceu+4j8AACQ/uQEAAAAAAAABLAMAAF4AAAAn0/R7ib3DP0I33hXTvOI/AIAkP7kBAAAAAAAAAS0DAABeAAAA29vMyhDFwz+6urq6urriPwDAHz+5AQAAAAAAAAEuAwAAXgAAAEXtfGgf1MM/ND6XX6K44j8AQBk/yQEAAAAAAAABLwMAAF4AAAD59VS3ptvDPyRFUKlxtOI/AAD2PskBAAAAAAAAATADAABeAAAAYQcFVbXqwz8IU8I8EKziPwCApT7YAQAAAAAAAAExAwAAXgAAAMoYtfLD+cM/2GftGX6f4j8AAEU+6AEAAAAAAAABMgMAAF4AAAArY9TKD+fvP0JNpm6xx+E/AAAgPgAAAAAAAAAAATMDAABeAAAAhWdActPq7z+60IITmcXhPwAAXD4PAAAAAAAAAAE0AwAAXgAAAIVnQHLT6u8/utCCE5nF4T8AAHg+DwAAAAAAAAABNQMAAF4AAACFZ0By0+rvP0JNpm6xx+E/AABxPg8AAAAAAAAAATYDAABeAAAAhWdActPq7z9CTaZuscfhPwAAdD4PAAAAAAAAAAE3AwAAXgAAAFhlip7x6O8/zMnJycnJ4T8AAHQ+HwAAAAAAAAABOAMAAF4AAAD/YB73LeXvP1JG7STiy+E/AAB0Ph8AAAAAAAAAATkDAABeAAAAo1yyT2rh7z/awhCA+s3hPwCAgD4fAAAAAAAAAAE6AwAAXgAAAPBT2gDj2e8/2sIQgPrN4T8AAIs+LwAAAAAAAAABOwMAAF4AAAAMSUzeedDvP9rCEID6zeE/AICQPi8AAAAAAAAAATwDAABeAAAA/zsI6C7F7z/awhCA+s3hPwCAmD4+AAAAAAAAAAE9AwAAXgAAAMQsDh4CuO8/2sIQgPrN4T8AgKI+PgAAAAAAAAABPgMAAF4AAAAtGaisEafvP9rCEID6zeE/AICrPk4AAAAAAAAAAT8DAABeAAAAPAHWk12S7z/awhCA+s3hPwAAtT5OAAAAAAAAAAFAAwAAXgAAAMXi4f8DeO8/YD802xLQ4T8AgLs+XgAAAAAAAAABQQMAAF4AAADGvcvwBFjvP+q7VzYr0uE/AIDAPl4AAAAAAAAAAUIDAABeAAAAm5b/DSQ27z/4tJ7sW9bhPwAAwz5tAAAAAAAAAAFDAwAAXgAAABVrx4N/EO8/CK7looza4T8AgMQ+bQAAAAAAAAABRAMAAF4AAABhPdkl+ejuP54jULTV4OE/AIDFPm0AAAAAAAAAAUUDAABeAAAAVQt/IK+97j++Fd4gN+nhPwAAxz6MAAAAAAAAAAFGAwAAXgAAAGXOlvj7iO4/VItIMoDv4T8AgMk+jAAAAAAAAAABRwMAAF4AAAB1ka7QSFTuP94HbI2Y8eE/AADNPowAAAAAAAAAAUgDAABeAAAAK1BaAdIb7j/eB2yNmPHhPwAA0T6MAAAAAAAAAAFJAwAAXgAAABARvAU95e0/3gdsjZjx4T8AANY+nAAAAAAAAAABSgMAAF4AAAD00R0KqK7tP1SLSDKA7+E/AIDbPpwAAAAAAAAAAUsDAABeAAAAUIxdk21y7T/MDiXXZ+3hPwCA4j67AAAAAAAAAAFMAwAAXgAAAAdLCcT2Oe0/RJIBfE/r4T8AAOk+uwAAAAAAAAABTQMAAF4AAADqC2vIYQPtP74V3iA36eE/AIDwPrsAAAAAAAAAAU4DAABeAAAA+s6CoK7O7D9EkgF8T+vhPwAA9z67AAAAAAAAAAFPAwAAXgAAAAySmnj7mew/VItIMoDv4T8AgP0+ywAAAAAAAAABUAMAAF4AAADCUEaphGHsP3R91p7h9+E/AEABP8sAAAAAAAAAAVEDAABeAAAApRGore8q7D+Qb2QLQwDiPwCAAz/bAAAAAAAAAAFSAwAAXgAAAOTWdVke+Os/0FOA5AUR4j8AAAU/2wAAAAAAAAABUwMAAF4AAABPnvnYLsfrPww4nL3IIeI/AEAGP+oAAAAAAAAAAVQDAABeAAAAuWV9WD+W6z/SmNvxozTiPwAABj/qAAAAAAAAAAFVAwAAXgAAAFIvt6sxZ+s//oOwFDZB4j8AgAU/+gAAAAAAAAABVgMAAF4AAABj8s6DfjLrPy5vhTfITeI/AMAFP/oAAAAAAAAAAVcDAABeAAAAz7lSA48B6z/U3Tb/QVjiPwDABj8JAQAAAAAAAAFYAwAAXgAAAJSFQipj1Oo/aFOhEIte4j8AgAg/CQEAAAAAAAABWQMAAF4AAAAsT3x9VaXqP3pM6Ma7YuI/AIAKPxkBAAAAAAAAAVoDAABeAAAA8RpspCl46j8CyQsi1GTiPwCACz8ZAQAAAAAAAAFbAwAAXgAAAIjkpfcbSeo/AskLItRk4j8AwAs/KQEAAAAAAAABXAMAAF4AAABPsJUe8BvqPwLJCyLUZOI/AAANPykBAAAAAAAAAV0DAABeAAAA53nPceLs6T8CyQsi1GTiPwBADz84AQAAAAAAAAFeAwAAXgAAAKtFv5i2v+k/iEUvfexm4j8AwBA/OAEAAAAAAAABXwMAAF4AAADLFRtnTpbpPyC7mY41beI/AAASP0gBAAAAAAAAAWADAABeAAAA6uV2NeZs6T8utOBEZnHiPwAAEj9IAQAAAAAAAAFhAwAAXgAAADe4iNdfRek/xilLVq934j8AgBE/SAEAAAAAAAABYgMAAF4AAACxjFBNux/pP16ftWf4feI/AEARP1gBAAAAAAAAAWMDAABeAAAAK2EYwxb66D9smPwdKYLiPwCAET9YAQAAAAAAAAFkAwAAXgAAAB0vvr3Mzug/9BQgeUGE4j8AQBI/ZwEAAAAAAAABZQMAAF4AAAA8/xmMZKXoP2yY/B0pguI/AEATP2cBAAAAAAAAAWYDAABeAAAAqMadC3V06D/WIpIM4HviPwDAEz92AQAAAAAAAAFnAwAAXgAAAJqUQwYrSeg/Pq0n+5Z14j8AwBM/dgEAAAAAAAABaAMAAF4AAADoZlWopCHoPyC7mY41beI/AEATP4UBAAAAAAAAAWkDAABeAAAAYDsdHgD85z8CyQsi1GTiPwAAEz+FAQAAAAAAAAFqAwAAXgAAADQUUTsf2uc/8s/Ea6Ng4j8AgBM/lQEAAAAAAAABawMAAF4AAABi8fD/AbznP2hToRCLXuI/AEAUP5UBAAAAAAAAAWwDAABeAAAAvtBGmMaf5z9oU6EQi17iPwBAFT+lAQAAAAAAAAFtAwAAXgAAAEeyUgRthec/8s/Ea6Ng4j8AwBY/pQEAAAAAAAABbgMAAF4AAADPk15wE2vnPwLJCyLUZOI/AAAYP7QBAAAAAAAAAW8DAABeAAAA4HuMV19W5z8SwlLYBGniPwBAGT+0AQAAAAAAAAFwAwAAXgAAABxmcBKNQ+c/LrTgRGZx4j8AQBo/xAEAAAAAAAABcQMAAF4AAACzVMB0fjTnPz6tJ/uWdeI/AEAbP8QBAAAAAAAAAXIDAABeAAAASkMQ128l5z9Opm6xx3niPwDAGz/UAQAAAAAAAAFzAwAAXgAAAA40Fg1DGOc/Xp+1Z/h94j8AgBw/1AEAAAAAAAABdAMAAF4AAAAAJ9IW+AznP2yY/B0pguI/AEAcP+MBAAAAAAAAAXUDAABeAAAAHxxE9I4D5z98kUPUWYbiPwAAHD/jAQAAAAAAAAF2AwAAXgAAADwRttEl+uY/ioqKioqK4j8AgBw/8wEAAAAAAAABdwMAAF4AAACICN6CnvLmPyIA9ZvTkOI/AMAdP/MBAAAAAAAAAXgDAABeAAAAAQK8B/ns5j8y+TtSBJXiPwCAHj/zAQAAAAAAAAF5AwAAXgAAAE3547hx5eY/yG6mY02b4j8AwB4/8wEAAAAAAAABegMAAF4AAADE8sE9zN/mP9hn7Rl+n+I/AAAfPwICAAAAAAAAAXsDAABeAAAAPeyfwiba5j9u3Vcrx6XiPwAAHz8CAgAAAAAAAAF8AwAAXgAAAIrjx3Of0uY/nMgsTlmy4j8AABQ/EgIAAAAAAAABfQMAAF4AAAAC3aX4+czmP1QwJcwDweI/AAAEPxICAAAAAAAAAX4DAABeAAAAukzPdxYE1T+InU/gZZLuPwAAiD4AAAAAAAAAAAF/AwAAXgAAACRefxUlE9U/iJ1P4GWS7j8AALw+DwAAAAAAAAABgAMAAF4AAAAkXn8VJRPVP+Iunhjsh+4/AADUPg8AAAAAAAAAAYEDAABeAAAAJF5/FSUT1T/yJ+XOHIzuPwAA0j4PAAAAAAAAAAGCAwAAXgAAACRefxUlE9U/bKvBcwSK7j8AANk+HwAAAAAAAAABgwMAAF4AAAAkXn8VJRPVP1qyer3The4/AADePh8AAAAAAAAAAYQDAABeAAAAyVkTbmEP1T9MuTMHo4HuPwAA5T4fAAAAAAAAAAGFAwAAXgAAABZROx/aB9U/PMDsUHJ97j8AgO0+HwAAAAAAAAABhgMAAF4AAACsP4uBy/jUP6ZKgj8pd+4/AAD3Pi8AAAAAAAAAAYcDAABeAAAANCGX7XHe1D+WUTuJ+HLuPwCA+z4vAAAAAAAAAAGIAwAAXgAAAGL+NrJUwNQ/hlj00sdu7j8AQAA/PgAAAAAAAAABiQMAAF4AAACCzpKA7JbUP3ZfrRyXau4/AAADPz4AAAAAAAAAAYoDAABeAAAA3ojSCbJa1D/u4onBfmjuPwDABD9dAAAAAAAAAAGLAwAAXgAAACw2zpwsE9Q/7uKJwX5o7j8AAAY/XQAAAAAAAAABjAMAAF4AAADF2vHgH8TTPwDc0HevbO4/AAAGP10AAAAAAAAAAY0DAABeAAAA9m1lhwRm0z8ezl7kEHXuPwAABj9tAAAAAAAAAAGOAwAAXgAAAHL4AN9hANM/TLkzB6OB7j8AAAY/bQAAAAAAAAABjwMAAF4AAACFceyYsIvSP/In5c4cjO4/AIAGP20AAAAAAAAAAZADAABeAAAA8e5D+sIa0j8SGnM7fpTuPwDABj99AAAAAAAAAAGRAwAAXgAAAFFfV2WKntE/MAwBqN+c7j8AgAc/jAAAAAAAAAABkgMAAF4AAAC+3K7GnC3RPzAMAajfnO4/AMAIP4wAAAAAAAAAAZMDAABeAAAA32LedjbE0D8eE7rxrpjuPwCACj+MAAAAAAAAAAGUAwAAXgAAAFvtec6TXtA/HhO68a6Y7j8AwAo/nAAAAAAAAAABlQMAAF4AAABi+AKbafnPPx4TuvGumO4/AAALP5wAAAAAAAAAAZYDAABeAAAALDCahUFMzz+InU/gZZLuPwAACz+sAAAAAAAAAAGXAwAAXgAAABOCuVyvtc4/iJ1P4GWS7j8AAAs/rAAAAAAAAAABmAMAAF4AAADL9jhvOj3OP4idT+Blku4/AAAGP7sAAAAAAAAAAZkDAABeAAAAoYVAblvbzT8SGnM7fpTuPwCA/j67AAAAAAAAAAGaAwAAXgAAAJYu0FkSkM0/mJaWlpaW7j8AgN0+2gAAAAAAAAABmwMAAF4AAAAPA5jPbWrNP8SBa7koo+4/AACMPtoAAAAAAAAAAZwDAABeAAAABzF9X1Ex0z/8rD3D71PtPwAAlD4AAAAAAAAAAAGdAwAAXgAAALo5Va7YONM//Kw9w+9T7T8AAMw+EAAAAAAAAAABngMAAF4AAABvQi39X0DTP4QpYR4IVu0/AADmPhAAAAAAAAAAAZ8DAABeAAAAjFy16fVW0z8cn8svUVztPwCA4T4QAAAAAAAAAAGgAwAAXgAAAEJljTh9XtM/ohvvimle7T8AAOY+EAAAAAAAAAABoQMAAF4AAAAEe6l9T3HTP8INfffKZu0/AADmPh8AAAAAAAAAAaIDAABeAAAAyJDFwiGE0z/u+FEaXXPtPwAA5z4fAAAAAAAAAAGjAwAAXgAAAECvuVZ7ntM/pmBKmAeC7T8AgOg+LwAAAAAAAAABpAMAAF4AAADF2vHgH8TTP3i60IITme0/AIDrPi8AAAAAAAAAAaUDAABeAAAApwqWEojt0z/kicF+aLbtPwAA7T4+AAAAAAAAAAGmAwAAXgAAAIY6OkTwFtQ/QGBrxIzP7T8AAPA+PgAAAAAAAAABpwMAAF4AAAB1dyJso0vUPySzOGXJ6u0/AID0Pj4AAAAAAAAAAagDAABeAAAAZbQKlFaA1D8IBgYGBgbuPwCA+T5OAAAAAAAAAAGpAwAAXgAAAK/1XmPNuNQ/6ljTpkIh7j8AQAA/TgAAAAAAAAABqgMAAF4AAACsP4uBy/jUP0YvfexmOu4/AIADP04AAAAAAAAAAasDAABeAAAAT4VL+AU11T8qgkqNo1XuPwDABj9RAAAAAAAAAAGsAwAAXgAAAD/CMyC5adU/ANzQd69s7j8AQAk/UQAAAAAAAAABrQMAAF4AAAB69kP55JbVP8Y8EKyKf+4/AIALP2AAAAAAAAAAAa4DAABeAAAAWSboKk3A1T94pAgqNY7uPwCADD9gAAAAAAAAAAGvAwAAXgAAAIVNtA0u4tU/MAwBqN+c7j8AQA0/cAAAAAAAAAABsAMAAF4AAAD9a6ihh/zVP1z31cpxqe4/AEANP3AAAAAAAAAAAbEDAABeAAAAZ31YP5YL1j8UX85IHLjuPwCADD+AAAAAAAAAAAGyAwAAXgAAAGd9WD+WC9Y/Xjwx2A/N7j8AQA4/jwAAAAAAAAABswMAAF4AAACydIDwDgTWP6oZlGcD4u4/AEARP48AAAAAAAAAAbQDAABeAAAAO1aMXLXp1T+QbGEIQP3uPwBAFj+PAAAAAAAAAAG1AwAAXgAAALQqVNIQxNU/CjWZusUe7z8AwBs/nwAAAAAAAAABtgMAAF4AAAB69kP55JbVP4T90GxLQO8/AAAgP58AAAAAAAAAAbcDAABeAAAA5L3HePVl1T/wzMFooF3vPwBAJD+uAAAAAAAAAAG4AwAAXgAAAJt8c6l+LdU/0h+PCd147z8AACY/rgAAAAAAAAABuQMAAF4AAACeMkeLgO3UPzD2OE8Bku8/AEAnP74AAAAAAAAAAboDAABeAAAAnugabYKt1D+KzOKUJavvPwBAJz++AAAAAAAAAAG7AwAAXgAAAEeagqfAadQ/Ti0iyQC+7z8AACc/zgAAAAAAAAABvAMAAF4AAADwS+rh/iXUP54KhVj00u8/AIAhP84AAAAAAAAAAb0DAABeAAAA8QG+wwDm0z/K9Vl7ht/vPwCAGT/dAAAAAAAAAAG+AwAAXgAAAPS3kaUCptM/2u6gMbfj7z8AgNs+3QAAAAAAAAABvwMAAF4AAAC4g4HM1njTP778EsVV2+8/AABHPisBAAAAAAAAAcADAABeAAAAQmWNOH1e0z9+GPfrksrvPwAAnD0rAQAAAAAAAAs="/>
</p:tagLst>
</file>

<file path=ppt/tags/tag99.xml><?xml version="1.0" encoding="utf-8"?>
<p:tagLst xmlns:a="http://schemas.openxmlformats.org/drawingml/2006/main" xmlns:r="http://schemas.openxmlformats.org/officeDocument/2006/relationships" xmlns:p="http://schemas.openxmlformats.org/presentationml/2006/main">
  <p:tag name="ATHENA.MIXSHAPE" val="|streamable=true|audioOnly=true|recordStart=338841|recordEnd=405784|recordLength=499228|start=338841|end=405784|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1945</TotalTime>
  <Words>2737</Words>
  <Application>Microsoft Office PowerPoint</Application>
  <PresentationFormat>Custom</PresentationFormat>
  <Paragraphs>436</Paragraphs>
  <Slides>74</Slides>
  <Notes>9</Notes>
  <HiddenSlides>0</HiddenSlides>
  <MMClips>74</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Arial</vt:lpstr>
      <vt:lpstr>Avenir Roman</vt:lpstr>
      <vt:lpstr>Courier New</vt:lpstr>
      <vt:lpstr>Eras Medium ITC</vt:lpstr>
      <vt:lpstr>Gill Sans</vt:lpstr>
      <vt:lpstr>Helvetica</vt:lpstr>
      <vt:lpstr>Helvetica Neue</vt:lpstr>
      <vt:lpstr>Helvetica Neue Light</vt:lpstr>
      <vt:lpstr>Helvetica Neue Medium</vt:lpstr>
      <vt:lpstr>Liberation Mono</vt:lpstr>
      <vt:lpstr>Lucida Console</vt:lpstr>
      <vt:lpstr>Open Sans</vt:lpstr>
      <vt:lpstr>Wingdings</vt:lpstr>
      <vt:lpstr>ModernPortfolio</vt:lpstr>
      <vt:lpstr>    Kotlin Syntax</vt:lpstr>
      <vt:lpstr>Kotlin Syntax</vt:lpstr>
      <vt:lpstr>PowerPoint Presentation</vt:lpstr>
      <vt:lpstr>Basic Types</vt:lpstr>
      <vt:lpstr>Basic Types</vt:lpstr>
      <vt:lpstr>Basic Types - Numbers</vt:lpstr>
      <vt:lpstr>Basic Types - Numbers</vt:lpstr>
      <vt:lpstr>Basic Types - Numbers</vt:lpstr>
      <vt:lpstr>Basic Types - Numbers</vt:lpstr>
      <vt:lpstr>Basic Types - Numbers</vt:lpstr>
      <vt:lpstr>Basic Types – Numbers: Explicit Conversions</vt:lpstr>
      <vt:lpstr>Basic Types – Numbers: Explicit Conversions</vt:lpstr>
      <vt:lpstr>Basic Types – Numbers: Explicit Conversions</vt:lpstr>
      <vt:lpstr>Basic Types – Characters</vt:lpstr>
      <vt:lpstr>Basic Types – Booleans </vt:lpstr>
      <vt:lpstr>Basic Types – Escape Characters</vt:lpstr>
      <vt:lpstr>Local Variables</vt:lpstr>
      <vt:lpstr>Local Variables – val (read-only)</vt:lpstr>
      <vt:lpstr>Local Variables – val (read-only)</vt:lpstr>
      <vt:lpstr>Local Variables – var (mutable)</vt:lpstr>
      <vt:lpstr>Local Variables – var (mutable)</vt:lpstr>
      <vt:lpstr>Functions</vt:lpstr>
      <vt:lpstr>Functions – parameters and return types </vt:lpstr>
      <vt:lpstr>Functions – expression body, inferred return type </vt:lpstr>
      <vt:lpstr>Functions – no return data</vt:lpstr>
      <vt:lpstr>Control Flow</vt:lpstr>
      <vt:lpstr>Control Flow – if</vt:lpstr>
      <vt:lpstr>Control Flow – if</vt:lpstr>
      <vt:lpstr>Control Flow – if </vt:lpstr>
      <vt:lpstr>Control Flow – if </vt:lpstr>
      <vt:lpstr>Control Flow – if </vt:lpstr>
      <vt:lpstr>Control Flow – if </vt:lpstr>
      <vt:lpstr>Control Flow – when </vt:lpstr>
      <vt:lpstr>Control Flow – when </vt:lpstr>
      <vt:lpstr>Control Flow – when </vt:lpstr>
      <vt:lpstr>Control Flow – when </vt:lpstr>
      <vt:lpstr>Control Flow – when </vt:lpstr>
      <vt:lpstr>Control Flow – when </vt:lpstr>
      <vt:lpstr>Control Flow – for </vt:lpstr>
      <vt:lpstr>Control Flow – for </vt:lpstr>
      <vt:lpstr>Control Flow – for </vt:lpstr>
      <vt:lpstr>Control Flow – while</vt:lpstr>
      <vt:lpstr>Control Flow – while</vt:lpstr>
      <vt:lpstr>Strings and String Templates</vt:lpstr>
      <vt:lpstr>Strings</vt:lpstr>
      <vt:lpstr>String Literals</vt:lpstr>
      <vt:lpstr>String Literals</vt:lpstr>
      <vt:lpstr>String Literals</vt:lpstr>
      <vt:lpstr>String Literals</vt:lpstr>
      <vt:lpstr>String Templates</vt:lpstr>
      <vt:lpstr>String Templates</vt:lpstr>
      <vt:lpstr>String Templates</vt:lpstr>
      <vt:lpstr>Ranges</vt:lpstr>
      <vt:lpstr>Range</vt:lpstr>
      <vt:lpstr>Range</vt:lpstr>
      <vt:lpstr>Type Checks &amp; Casts</vt:lpstr>
      <vt:lpstr>is and !is operators</vt:lpstr>
      <vt:lpstr>Smart Casts (an example using if)</vt:lpstr>
      <vt:lpstr>Smart Casts (an example using when)</vt:lpstr>
      <vt:lpstr>Null</vt:lpstr>
      <vt:lpstr>Null Safety</vt:lpstr>
      <vt:lpstr>Null Safety – a non-null reference</vt:lpstr>
      <vt:lpstr>Null Safety – a nullable reference</vt:lpstr>
      <vt:lpstr>Null Safety – a nullable reference</vt:lpstr>
      <vt:lpstr>Null Safety – a nullable reference</vt:lpstr>
      <vt:lpstr>Null Safety – a nullable reference</vt:lpstr>
      <vt:lpstr>Null Safety – The Elvis Operator, ?:</vt:lpstr>
      <vt:lpstr>Null Safety – The Elvis Operator, ?:</vt:lpstr>
      <vt:lpstr>Nullable – nullable returns</vt:lpstr>
      <vt:lpstr>Comments</vt:lpstr>
      <vt:lpstr>Comments – single line and block comments</vt:lpstr>
      <vt:lpstr>Comments – KDoc (equivalent to JavaDoc)</vt:lpstr>
      <vt:lpstr>Comments – KDoc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dc:title>
  <cp:lastModifiedBy>Siobhan Drohan</cp:lastModifiedBy>
  <cp:revision>179</cp:revision>
  <dcterms:modified xsi:type="dcterms:W3CDTF">2017-11-23T19:42:22Z</dcterms:modified>
</cp:coreProperties>
</file>